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F2B784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D9E80"/>
            </a:solidFill>
          </a:ln>
        </p:spPr>
      </p:cxnSp>
      <p:sp>
        <p:nvSpPr>
          <p:cNvPr id="4" name="Text: COLLEGE"/>
          <p:cNvSpPr txBox="1"/>
          <p:nvPr/>
        </p:nvSpPr>
        <p:spPr>
          <a:xfrm>
            <a:off x="1714500" y="1133475"/>
            <a:ext cx="1153021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COLLEGE</a:t>
            </a:r>
          </a:p>
        </p:txBody>
      </p:sp>
      <p:sp>
        <p:nvSpPr>
          <p:cNvPr id="5" name="Text: Solar Water"/>
          <p:cNvSpPr txBox="1"/>
          <p:nvPr/>
        </p:nvSpPr>
        <p:spPr>
          <a:xfrm>
            <a:off x="1714500" y="1668780"/>
            <a:ext cx="5760198" cy="15792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>
                <a:solidFill>
                  <a:srgbClr val="1F1C12"/>
                </a:solidFill>
                <a:latin typeface="Caveat"/>
                <a:ea typeface="Caveat"/>
                <a:cs typeface="Caveat"/>
              </a:rPr>
              <a:t>Solar Water</a:t>
            </a:r>
          </a:p>
        </p:txBody>
      </p:sp>
      <p:sp>
        <p:nvSpPr>
          <p:cNvPr id="6" name="Text: Purifier"/>
          <p:cNvSpPr txBox="1"/>
          <p:nvPr/>
        </p:nvSpPr>
        <p:spPr>
          <a:xfrm>
            <a:off x="1714500" y="2859405"/>
            <a:ext cx="3466379" cy="157924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9750" b="1" i="0">
                <a:solidFill>
                  <a:srgbClr val="1F1C12"/>
                </a:solidFill>
                <a:latin typeface="Caveat"/>
                <a:ea typeface="Caveat"/>
                <a:cs typeface="Caveat"/>
              </a:rPr>
              <a:t>Purifier</a:t>
            </a:r>
          </a:p>
        </p:txBody>
      </p:sp>
      <p:sp>
        <p:nvSpPr>
          <p:cNvPr id="7" name="Text: Final-year engineering project"/>
          <p:cNvSpPr txBox="1"/>
          <p:nvPr/>
        </p:nvSpPr>
        <p:spPr>
          <a:xfrm>
            <a:off x="1714500" y="5056632"/>
            <a:ext cx="4473854" cy="36195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400" b="0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Final-year engineering project</a:t>
            </a:r>
          </a:p>
        </p:txBody>
      </p:sp>
      <p:sp>
        <p:nvSpPr>
          <p:cNvPr id="8" name="Text: Presented by Meera Iyer · Octo"/>
          <p:cNvSpPr txBox="1"/>
          <p:nvPr/>
        </p:nvSpPr>
        <p:spPr>
          <a:xfrm>
            <a:off x="1714500" y="5895975"/>
            <a:ext cx="481646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Presented by Meera Iyer · October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F2B784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D9E80"/>
            </a:solidFill>
          </a:ln>
        </p:spPr>
      </p:cxnSp>
      <p:sp>
        <p:nvSpPr>
          <p:cNvPr id="4" name="Text: 02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02</a:t>
            </a:r>
          </a:p>
        </p:txBody>
      </p:sp>
      <p:sp>
        <p:nvSpPr>
          <p:cNvPr id="5" name="Text: AGENDA"/>
          <p:cNvSpPr txBox="1"/>
          <p:nvPr/>
        </p:nvSpPr>
        <p:spPr>
          <a:xfrm>
            <a:off x="1714500" y="847725"/>
            <a:ext cx="993746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AGENDA</a:t>
            </a:r>
          </a:p>
        </p:txBody>
      </p:sp>
      <p:sp>
        <p:nvSpPr>
          <p:cNvPr id="6" name="Text: Today"/>
          <p:cNvSpPr txBox="1"/>
          <p:nvPr/>
        </p:nvSpPr>
        <p:spPr>
          <a:xfrm>
            <a:off x="1714500" y="1082040"/>
            <a:ext cx="1813766" cy="1099185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6750" b="1" i="0">
                <a:solidFill>
                  <a:srgbClr val="1F1C12"/>
                </a:solidFill>
                <a:latin typeface="Caveat"/>
                <a:ea typeface="Caveat"/>
                <a:cs typeface="Caveat"/>
              </a:rPr>
              <a:t>Today</a:t>
            </a:r>
          </a:p>
        </p:txBody>
      </p:sp>
      <p:sp>
        <p:nvSpPr>
          <p:cNvPr id="7" name="Text: 01"/>
          <p:cNvSpPr txBox="1"/>
          <p:nvPr/>
        </p:nvSpPr>
        <p:spPr>
          <a:xfrm>
            <a:off x="1714500" y="2836164"/>
            <a:ext cx="491490" cy="54711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2502C"/>
                </a:solidFill>
                <a:latin typeface="Caveat"/>
                <a:ea typeface="Caveat"/>
                <a:cs typeface="Caveat"/>
              </a:rPr>
              <a:t>01</a:t>
            </a:r>
          </a:p>
        </p:txBody>
      </p:sp>
      <p:sp>
        <p:nvSpPr>
          <p:cNvPr id="8" name="Text: Objective"/>
          <p:cNvSpPr txBox="1"/>
          <p:nvPr/>
        </p:nvSpPr>
        <p:spPr>
          <a:xfrm>
            <a:off x="2762250" y="2857119"/>
            <a:ext cx="2113581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Objective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714500" y="3486150"/>
            <a:ext cx="9525000" cy="0"/>
          </a:xfrm>
          <a:prstGeom prst="line">
            <a:avLst/>
          </a:prstGeom>
          <a:ln w="9525">
            <a:solidFill>
              <a:srgbClr val="1F1C12">
                <a:alpha val="25000"/>
              </a:srgbClr>
            </a:solidFill>
          </a:ln>
        </p:spPr>
      </p:cxnSp>
      <p:sp>
        <p:nvSpPr>
          <p:cNvPr id="10" name="Text: 02"/>
          <p:cNvSpPr txBox="1"/>
          <p:nvPr/>
        </p:nvSpPr>
        <p:spPr>
          <a:xfrm>
            <a:off x="1714500" y="3712464"/>
            <a:ext cx="491490" cy="54711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2502C"/>
                </a:solidFill>
                <a:latin typeface="Caveat"/>
                <a:ea typeface="Caveat"/>
                <a:cs typeface="Caveat"/>
              </a:rPr>
              <a:t>02</a:t>
            </a:r>
          </a:p>
        </p:txBody>
      </p:sp>
      <p:sp>
        <p:nvSpPr>
          <p:cNvPr id="11" name="Text: Design"/>
          <p:cNvSpPr txBox="1"/>
          <p:nvPr/>
        </p:nvSpPr>
        <p:spPr>
          <a:xfrm>
            <a:off x="2762250" y="3733419"/>
            <a:ext cx="1575136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Design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714500" y="4362450"/>
            <a:ext cx="9525000" cy="0"/>
          </a:xfrm>
          <a:prstGeom prst="line">
            <a:avLst/>
          </a:prstGeom>
          <a:ln w="9525">
            <a:solidFill>
              <a:srgbClr val="1F1C12">
                <a:alpha val="25000"/>
              </a:srgbClr>
            </a:solidFill>
          </a:ln>
        </p:spPr>
      </p:cxnSp>
      <p:sp>
        <p:nvSpPr>
          <p:cNvPr id="13" name="Text: 03"/>
          <p:cNvSpPr txBox="1"/>
          <p:nvPr/>
        </p:nvSpPr>
        <p:spPr>
          <a:xfrm>
            <a:off x="1714500" y="4588764"/>
            <a:ext cx="491490" cy="54711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2502C"/>
                </a:solidFill>
                <a:latin typeface="Caveat"/>
                <a:ea typeface="Caveat"/>
                <a:cs typeface="Caveat"/>
              </a:rPr>
              <a:t>03</a:t>
            </a:r>
          </a:p>
        </p:txBody>
      </p:sp>
      <p:sp>
        <p:nvSpPr>
          <p:cNvPr id="14" name="Text: Testing"/>
          <p:cNvSpPr txBox="1"/>
          <p:nvPr/>
        </p:nvSpPr>
        <p:spPr>
          <a:xfrm>
            <a:off x="2762250" y="4609719"/>
            <a:ext cx="1643135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Testing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714500" y="5238750"/>
            <a:ext cx="9525000" cy="0"/>
          </a:xfrm>
          <a:prstGeom prst="line">
            <a:avLst/>
          </a:prstGeom>
          <a:ln w="9525">
            <a:solidFill>
              <a:srgbClr val="1F1C12">
                <a:alpha val="25000"/>
              </a:srgbClr>
            </a:solidFill>
          </a:ln>
        </p:spPr>
      </p:cxnSp>
      <p:sp>
        <p:nvSpPr>
          <p:cNvPr id="16" name="Text: 04"/>
          <p:cNvSpPr txBox="1"/>
          <p:nvPr/>
        </p:nvSpPr>
        <p:spPr>
          <a:xfrm>
            <a:off x="1714500" y="5465064"/>
            <a:ext cx="491490" cy="54711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E2502C"/>
                </a:solidFill>
                <a:latin typeface="Caveat"/>
                <a:ea typeface="Caveat"/>
                <a:cs typeface="Caveat"/>
              </a:rPr>
              <a:t>04</a:t>
            </a:r>
          </a:p>
        </p:txBody>
      </p:sp>
      <p:sp>
        <p:nvSpPr>
          <p:cNvPr id="17" name="Text: Results"/>
          <p:cNvSpPr txBox="1"/>
          <p:nvPr/>
        </p:nvSpPr>
        <p:spPr>
          <a:xfrm>
            <a:off x="2762250" y="5486019"/>
            <a:ext cx="1703463" cy="49053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300" b="1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Results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1714500" y="6115050"/>
            <a:ext cx="9525000" cy="0"/>
          </a:xfrm>
          <a:prstGeom prst="line">
            <a:avLst/>
          </a:prstGeom>
          <a:ln w="9525">
            <a:solidFill>
              <a:srgbClr val="1F1C12">
                <a:alpha val="25000"/>
              </a:srgbClr>
            </a:solidFill>
          </a:ln>
        </p:spPr>
      </p:cxn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F2B784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D9E80"/>
            </a:solidFill>
          </a:ln>
        </p:spPr>
      </p:cxnSp>
      <p:sp>
        <p:nvSpPr>
          <p:cNvPr id="4" name="Text: 03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03</a:t>
            </a:r>
          </a:p>
        </p:txBody>
      </p:sp>
      <p:sp>
        <p:nvSpPr>
          <p:cNvPr id="5" name="Text: “"/>
          <p:cNvSpPr txBox="1"/>
          <p:nvPr/>
        </p:nvSpPr>
        <p:spPr>
          <a:xfrm>
            <a:off x="1619250" y="-242888"/>
            <a:ext cx="1351880" cy="3848100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0" b="0" i="0">
                <a:solidFill>
                  <a:srgbClr val="E2502C"/>
                </a:solidFill>
                <a:latin typeface="Playfair Display"/>
                <a:ea typeface="Playfair Display"/>
                <a:cs typeface="Playfair Display"/>
              </a:rPr>
              <a:t>“</a:t>
            </a:r>
          </a:p>
        </p:txBody>
      </p:sp>
      <p:sp>
        <p:nvSpPr>
          <p:cNvPr id="6" name="Text: Clean water should not need a"/>
          <p:cNvSpPr txBox="1"/>
          <p:nvPr/>
        </p:nvSpPr>
        <p:spPr>
          <a:xfrm>
            <a:off x="1714500" y="2837878"/>
            <a:ext cx="8565010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F1C12"/>
                </a:solidFill>
                <a:latin typeface="Georgia"/>
                <a:ea typeface="Georgia"/>
                <a:cs typeface="Georgia"/>
              </a:rPr>
              <a:t>Clean water should not need a</a:t>
            </a:r>
          </a:p>
        </p:txBody>
      </p:sp>
      <p:sp>
        <p:nvSpPr>
          <p:cNvPr id="7" name="Text: power cable."/>
          <p:cNvSpPr txBox="1"/>
          <p:nvPr/>
        </p:nvSpPr>
        <p:spPr>
          <a:xfrm>
            <a:off x="1714500" y="3500818"/>
            <a:ext cx="3602801" cy="77314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350" b="0" i="1">
                <a:solidFill>
                  <a:srgbClr val="1F1C12"/>
                </a:solidFill>
                <a:latin typeface="Georgia"/>
                <a:ea typeface="Georgia"/>
                <a:cs typeface="Georgia"/>
              </a:rPr>
              <a:t>power cable.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F2B784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D9E80"/>
            </a:solidFill>
          </a:ln>
        </p:spPr>
      </p:cxnSp>
      <p:sp>
        <p:nvSpPr>
          <p:cNvPr id="4" name="Text: 04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04</a:t>
            </a:r>
          </a:p>
        </p:txBody>
      </p:sp>
      <p:sp>
        <p:nvSpPr>
          <p:cNvPr id="5" name="Text: HOW IT WORKS"/>
          <p:cNvSpPr txBox="1"/>
          <p:nvPr/>
        </p:nvSpPr>
        <p:spPr>
          <a:xfrm>
            <a:off x="1714500" y="847725"/>
            <a:ext cx="1949392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HOW IT WORKS</a:t>
            </a:r>
          </a:p>
        </p:txBody>
      </p:sp>
      <p:sp>
        <p:nvSpPr>
          <p:cNvPr id="6" name="Text: In four steps"/>
          <p:cNvSpPr txBox="1"/>
          <p:nvPr/>
        </p:nvSpPr>
        <p:spPr>
          <a:xfrm>
            <a:off x="1714500" y="1151382"/>
            <a:ext cx="3415483" cy="88315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1F1C12"/>
                </a:solidFill>
                <a:latin typeface="Caveat"/>
                <a:ea typeface="Caveat"/>
                <a:cs typeface="Caveat"/>
              </a:rPr>
              <a:t>In four steps</a:t>
            </a:r>
          </a:p>
        </p:txBody>
      </p:sp>
      <p:sp>
        <p:nvSpPr>
          <p:cNvPr id="7" name="Rectangle 6"/>
          <p:cNvSpPr/>
          <p:nvPr/>
        </p:nvSpPr>
        <p:spPr>
          <a:xfrm>
            <a:off x="1714500" y="2667000"/>
            <a:ext cx="2286000" cy="2857500"/>
          </a:xfrm>
          <a:prstGeom prst="rect">
            <a:avLst/>
          </a:prstGeom>
          <a:solidFill>
            <a:srgbClr val="F7D29C"/>
          </a:solidFill>
          <a:ln w="1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1"/>
          <p:cNvSpPr txBox="1"/>
          <p:nvPr/>
        </p:nvSpPr>
        <p:spPr>
          <a:xfrm>
            <a:off x="1943100" y="2748534"/>
            <a:ext cx="388620" cy="78714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502C"/>
                </a:solidFill>
                <a:latin typeface="Caveat"/>
                <a:ea typeface="Caveat"/>
                <a:cs typeface="Caveat"/>
              </a:rPr>
              <a:t>1</a:t>
            </a:r>
          </a:p>
        </p:txBody>
      </p:sp>
      <p:sp>
        <p:nvSpPr>
          <p:cNvPr id="9" name="Text: Objective"/>
          <p:cNvSpPr txBox="1"/>
          <p:nvPr/>
        </p:nvSpPr>
        <p:spPr>
          <a:xfrm>
            <a:off x="1943100" y="4026218"/>
            <a:ext cx="1453201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Objective</a:t>
            </a:r>
          </a:p>
        </p:txBody>
      </p:sp>
      <p:sp>
        <p:nvSpPr>
          <p:cNvPr id="10" name="Text: Short note on"/>
          <p:cNvSpPr txBox="1"/>
          <p:nvPr/>
        </p:nvSpPr>
        <p:spPr>
          <a:xfrm>
            <a:off x="1943100" y="4541520"/>
            <a:ext cx="1296350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Short note on</a:t>
            </a:r>
          </a:p>
        </p:txBody>
      </p:sp>
      <p:sp>
        <p:nvSpPr>
          <p:cNvPr id="11" name="Text: what happens"/>
          <p:cNvSpPr txBox="1"/>
          <p:nvPr/>
        </p:nvSpPr>
        <p:spPr>
          <a:xfrm>
            <a:off x="1943100" y="4817745"/>
            <a:ext cx="1343007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what happens</a:t>
            </a:r>
          </a:p>
        </p:txBody>
      </p:sp>
      <p:sp>
        <p:nvSpPr>
          <p:cNvPr id="12" name="Text: here."/>
          <p:cNvSpPr txBox="1"/>
          <p:nvPr/>
        </p:nvSpPr>
        <p:spPr>
          <a:xfrm>
            <a:off x="1943100" y="5093970"/>
            <a:ext cx="548521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here.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286250" y="2667000"/>
            <a:ext cx="2286000" cy="2857500"/>
          </a:xfrm>
          <a:prstGeom prst="rect">
            <a:avLst/>
          </a:prstGeom>
          <a:solidFill>
            <a:srgbClr val="F7D29C"/>
          </a:solidFill>
          <a:ln w="1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4" name="Text: 2"/>
          <p:cNvSpPr txBox="1"/>
          <p:nvPr/>
        </p:nvSpPr>
        <p:spPr>
          <a:xfrm>
            <a:off x="4514850" y="2748534"/>
            <a:ext cx="388620" cy="78714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502C"/>
                </a:solidFill>
                <a:latin typeface="Caveat"/>
                <a:ea typeface="Caveat"/>
                <a:cs typeface="Caveat"/>
              </a:rPr>
              <a:t>2</a:t>
            </a:r>
          </a:p>
        </p:txBody>
      </p:sp>
      <p:sp>
        <p:nvSpPr>
          <p:cNvPr id="15" name="Text: Design"/>
          <p:cNvSpPr txBox="1"/>
          <p:nvPr/>
        </p:nvSpPr>
        <p:spPr>
          <a:xfrm>
            <a:off x="4514850" y="4026218"/>
            <a:ext cx="1086079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Design</a:t>
            </a:r>
          </a:p>
        </p:txBody>
      </p:sp>
      <p:sp>
        <p:nvSpPr>
          <p:cNvPr id="16" name="Text: Short note on"/>
          <p:cNvSpPr txBox="1"/>
          <p:nvPr/>
        </p:nvSpPr>
        <p:spPr>
          <a:xfrm>
            <a:off x="4514850" y="4541520"/>
            <a:ext cx="1296350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Short note on</a:t>
            </a:r>
          </a:p>
        </p:txBody>
      </p:sp>
      <p:sp>
        <p:nvSpPr>
          <p:cNvPr id="17" name="Text: what happens"/>
          <p:cNvSpPr txBox="1"/>
          <p:nvPr/>
        </p:nvSpPr>
        <p:spPr>
          <a:xfrm>
            <a:off x="4514850" y="4817745"/>
            <a:ext cx="1343007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what happens</a:t>
            </a:r>
          </a:p>
        </p:txBody>
      </p:sp>
      <p:sp>
        <p:nvSpPr>
          <p:cNvPr id="18" name="Text: here."/>
          <p:cNvSpPr txBox="1"/>
          <p:nvPr/>
        </p:nvSpPr>
        <p:spPr>
          <a:xfrm>
            <a:off x="4514850" y="5093970"/>
            <a:ext cx="548521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here.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6858000" y="2667000"/>
            <a:ext cx="2286000" cy="2857500"/>
          </a:xfrm>
          <a:prstGeom prst="rect">
            <a:avLst/>
          </a:prstGeom>
          <a:solidFill>
            <a:srgbClr val="F7D29C"/>
          </a:solidFill>
          <a:ln w="1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: 3"/>
          <p:cNvSpPr txBox="1"/>
          <p:nvPr/>
        </p:nvSpPr>
        <p:spPr>
          <a:xfrm>
            <a:off x="7086600" y="2748534"/>
            <a:ext cx="388620" cy="78714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502C"/>
                </a:solidFill>
                <a:latin typeface="Caveat"/>
                <a:ea typeface="Caveat"/>
                <a:cs typeface="Caveat"/>
              </a:rPr>
              <a:t>3</a:t>
            </a:r>
          </a:p>
        </p:txBody>
      </p:sp>
      <p:sp>
        <p:nvSpPr>
          <p:cNvPr id="21" name="Text: Testing"/>
          <p:cNvSpPr txBox="1"/>
          <p:nvPr/>
        </p:nvSpPr>
        <p:spPr>
          <a:xfrm>
            <a:off x="7086600" y="4026218"/>
            <a:ext cx="1132442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Testing</a:t>
            </a:r>
          </a:p>
        </p:txBody>
      </p:sp>
      <p:sp>
        <p:nvSpPr>
          <p:cNvPr id="22" name="Text: Short note on"/>
          <p:cNvSpPr txBox="1"/>
          <p:nvPr/>
        </p:nvSpPr>
        <p:spPr>
          <a:xfrm>
            <a:off x="7086600" y="4541520"/>
            <a:ext cx="1296350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Short note on</a:t>
            </a:r>
          </a:p>
        </p:txBody>
      </p:sp>
      <p:sp>
        <p:nvSpPr>
          <p:cNvPr id="23" name="Text: what happens"/>
          <p:cNvSpPr txBox="1"/>
          <p:nvPr/>
        </p:nvSpPr>
        <p:spPr>
          <a:xfrm>
            <a:off x="7086600" y="4817745"/>
            <a:ext cx="1343007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what happens</a:t>
            </a:r>
          </a:p>
        </p:txBody>
      </p:sp>
      <p:sp>
        <p:nvSpPr>
          <p:cNvPr id="24" name="Text: here."/>
          <p:cNvSpPr txBox="1"/>
          <p:nvPr/>
        </p:nvSpPr>
        <p:spPr>
          <a:xfrm>
            <a:off x="7086600" y="5093970"/>
            <a:ext cx="548521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here.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429750" y="2667000"/>
            <a:ext cx="2286000" cy="2857500"/>
          </a:xfrm>
          <a:prstGeom prst="rect">
            <a:avLst/>
          </a:prstGeom>
          <a:solidFill>
            <a:srgbClr val="F7D29C"/>
          </a:solidFill>
          <a:ln w="1">
            <a:solidFill>
              <a:srgbClr val="1F1C12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6" name="Text: 4"/>
          <p:cNvSpPr txBox="1"/>
          <p:nvPr/>
        </p:nvSpPr>
        <p:spPr>
          <a:xfrm>
            <a:off x="9658350" y="2748534"/>
            <a:ext cx="388620" cy="78714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E2502C"/>
                </a:solidFill>
                <a:latin typeface="Caveat"/>
                <a:ea typeface="Caveat"/>
                <a:cs typeface="Caveat"/>
              </a:rPr>
              <a:t>4</a:t>
            </a:r>
          </a:p>
        </p:txBody>
      </p:sp>
      <p:sp>
        <p:nvSpPr>
          <p:cNvPr id="27" name="Text: Results"/>
          <p:cNvSpPr txBox="1"/>
          <p:nvPr/>
        </p:nvSpPr>
        <p:spPr>
          <a:xfrm>
            <a:off x="9658350" y="4026218"/>
            <a:ext cx="1173575" cy="340519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2250" b="1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Results</a:t>
            </a:r>
          </a:p>
        </p:txBody>
      </p:sp>
      <p:sp>
        <p:nvSpPr>
          <p:cNvPr id="28" name="Text: Short note on"/>
          <p:cNvSpPr txBox="1"/>
          <p:nvPr/>
        </p:nvSpPr>
        <p:spPr>
          <a:xfrm>
            <a:off x="9658350" y="4541520"/>
            <a:ext cx="1296350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Short note on</a:t>
            </a:r>
          </a:p>
        </p:txBody>
      </p:sp>
      <p:sp>
        <p:nvSpPr>
          <p:cNvPr id="29" name="Text: what happens"/>
          <p:cNvSpPr txBox="1"/>
          <p:nvPr/>
        </p:nvSpPr>
        <p:spPr>
          <a:xfrm>
            <a:off x="9658350" y="4817745"/>
            <a:ext cx="1343007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what happens</a:t>
            </a:r>
          </a:p>
        </p:txBody>
      </p:sp>
      <p:sp>
        <p:nvSpPr>
          <p:cNvPr id="30" name="Text: here."/>
          <p:cNvSpPr txBox="1"/>
          <p:nvPr/>
        </p:nvSpPr>
        <p:spPr>
          <a:xfrm>
            <a:off x="9658350" y="5093970"/>
            <a:ext cx="548521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here.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F2B784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D9E80"/>
            </a:solidFill>
          </a:ln>
        </p:spPr>
      </p:cxnSp>
      <p:sp>
        <p:nvSpPr>
          <p:cNvPr id="4" name="Text: 05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05</a:t>
            </a:r>
          </a:p>
        </p:txBody>
      </p:sp>
      <p:sp>
        <p:nvSpPr>
          <p:cNvPr id="5" name="Text: TEAM"/>
          <p:cNvSpPr txBox="1"/>
          <p:nvPr/>
        </p:nvSpPr>
        <p:spPr>
          <a:xfrm>
            <a:off x="1714500" y="847725"/>
            <a:ext cx="693480" cy="271463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500" b="1" i="0" spc="240">
                <a:solidFill>
                  <a:srgbClr val="B54023"/>
                </a:solidFill>
                <a:latin typeface="Roboto Mono"/>
                <a:ea typeface="Roboto Mono"/>
                <a:cs typeface="Roboto Mono"/>
              </a:rPr>
              <a:t>TEAM</a:t>
            </a:r>
          </a:p>
        </p:txBody>
      </p:sp>
      <p:sp>
        <p:nvSpPr>
          <p:cNvPr id="6" name="Text: The people"/>
          <p:cNvSpPr txBox="1"/>
          <p:nvPr/>
        </p:nvSpPr>
        <p:spPr>
          <a:xfrm>
            <a:off x="1714500" y="1151382"/>
            <a:ext cx="2671534" cy="883158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5400" b="1" i="0">
                <a:solidFill>
                  <a:srgbClr val="1F1C12"/>
                </a:solidFill>
                <a:latin typeface="Caveat"/>
                <a:ea typeface="Caveat"/>
                <a:cs typeface="Caveat"/>
              </a:rPr>
              <a:t>The people</a:t>
            </a:r>
          </a:p>
        </p:txBody>
      </p:sp>
      <p:sp>
        <p:nvSpPr>
          <p:cNvPr id="7" name="Oval 6"/>
          <p:cNvSpPr/>
          <p:nvPr/>
        </p:nvSpPr>
        <p:spPr>
          <a:xfrm>
            <a:off x="1714500" y="2571750"/>
            <a:ext cx="1714500" cy="1714500"/>
          </a:xfrm>
          <a:prstGeom prst="ellipse">
            <a:avLst/>
          </a:prstGeom>
          <a:solidFill>
            <a:srgbClr val="E2502C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MI"/>
          <p:cNvSpPr txBox="1"/>
          <p:nvPr/>
        </p:nvSpPr>
        <p:spPr>
          <a:xfrm>
            <a:off x="2167747" y="3081909"/>
            <a:ext cx="808006" cy="78714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Caveat"/>
                <a:ea typeface="Caveat"/>
                <a:cs typeface="Caveat"/>
              </a:rPr>
              <a:t>MI</a:t>
            </a:r>
          </a:p>
        </p:txBody>
      </p:sp>
      <p:sp>
        <p:nvSpPr>
          <p:cNvPr id="9" name="Text: Meera Iyer"/>
          <p:cNvSpPr txBox="1"/>
          <p:nvPr/>
        </p:nvSpPr>
        <p:spPr>
          <a:xfrm>
            <a:off x="1878771" y="4537138"/>
            <a:ext cx="138595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Meera Iyer</a:t>
            </a:r>
          </a:p>
        </p:txBody>
      </p:sp>
      <p:sp>
        <p:nvSpPr>
          <p:cNvPr id="10" name="Text: Lead"/>
          <p:cNvSpPr txBox="1"/>
          <p:nvPr/>
        </p:nvSpPr>
        <p:spPr>
          <a:xfrm>
            <a:off x="2302699" y="4912995"/>
            <a:ext cx="538103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Lead</a:t>
            </a:r>
          </a:p>
        </p:txBody>
      </p:sp>
      <p:sp>
        <p:nvSpPr>
          <p:cNvPr id="11" name="Oval 10"/>
          <p:cNvSpPr/>
          <p:nvPr/>
        </p:nvSpPr>
        <p:spPr>
          <a:xfrm>
            <a:off x="4286250" y="2571750"/>
            <a:ext cx="1714500" cy="1714500"/>
          </a:xfrm>
          <a:prstGeom prst="ellipse">
            <a:avLst/>
          </a:prstGeom>
          <a:solidFill>
            <a:srgbClr val="2E5AE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2" name="Text: VN"/>
          <p:cNvSpPr txBox="1"/>
          <p:nvPr/>
        </p:nvSpPr>
        <p:spPr>
          <a:xfrm>
            <a:off x="4764786" y="3081909"/>
            <a:ext cx="757428" cy="78714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Caveat"/>
                <a:ea typeface="Caveat"/>
                <a:cs typeface="Caveat"/>
              </a:rPr>
              <a:t>VN</a:t>
            </a:r>
          </a:p>
        </p:txBody>
      </p:sp>
      <p:sp>
        <p:nvSpPr>
          <p:cNvPr id="13" name="Text: Vikram Nair"/>
          <p:cNvSpPr txBox="1"/>
          <p:nvPr/>
        </p:nvSpPr>
        <p:spPr>
          <a:xfrm>
            <a:off x="4369786" y="4537138"/>
            <a:ext cx="1547428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Vikram Nair</a:t>
            </a:r>
          </a:p>
        </p:txBody>
      </p:sp>
      <p:sp>
        <p:nvSpPr>
          <p:cNvPr id="14" name="Text: Design"/>
          <p:cNvSpPr txBox="1"/>
          <p:nvPr/>
        </p:nvSpPr>
        <p:spPr>
          <a:xfrm>
            <a:off x="4789847" y="4912995"/>
            <a:ext cx="70730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Design</a:t>
            </a:r>
          </a:p>
        </p:txBody>
      </p:sp>
      <p:sp>
        <p:nvSpPr>
          <p:cNvPr id="15" name="Oval 14"/>
          <p:cNvSpPr/>
          <p:nvPr/>
        </p:nvSpPr>
        <p:spPr>
          <a:xfrm>
            <a:off x="6858000" y="2571750"/>
            <a:ext cx="1714500" cy="1714500"/>
          </a:xfrm>
          <a:prstGeom prst="ellipse">
            <a:avLst/>
          </a:prstGeom>
          <a:solidFill>
            <a:srgbClr val="EEA070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6" name="Text: TM"/>
          <p:cNvSpPr txBox="1"/>
          <p:nvPr/>
        </p:nvSpPr>
        <p:spPr>
          <a:xfrm>
            <a:off x="7308509" y="3081909"/>
            <a:ext cx="813483" cy="78714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Caveat"/>
                <a:ea typeface="Caveat"/>
                <a:cs typeface="Caveat"/>
              </a:rPr>
              <a:t>TM</a:t>
            </a:r>
          </a:p>
        </p:txBody>
      </p:sp>
      <p:sp>
        <p:nvSpPr>
          <p:cNvPr id="17" name="Text: Tara Menon"/>
          <p:cNvSpPr txBox="1"/>
          <p:nvPr/>
        </p:nvSpPr>
        <p:spPr>
          <a:xfrm>
            <a:off x="6941919" y="4537138"/>
            <a:ext cx="1546662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Tara Menon</a:t>
            </a:r>
          </a:p>
        </p:txBody>
      </p:sp>
      <p:sp>
        <p:nvSpPr>
          <p:cNvPr id="18" name="Text: Engineering"/>
          <p:cNvSpPr txBox="1"/>
          <p:nvPr/>
        </p:nvSpPr>
        <p:spPr>
          <a:xfrm>
            <a:off x="7136947" y="4912995"/>
            <a:ext cx="1156606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Engineering</a:t>
            </a:r>
          </a:p>
        </p:txBody>
      </p:sp>
      <p:sp>
        <p:nvSpPr>
          <p:cNvPr id="19" name="Oval 18"/>
          <p:cNvSpPr/>
          <p:nvPr/>
        </p:nvSpPr>
        <p:spPr>
          <a:xfrm>
            <a:off x="9429750" y="2571750"/>
            <a:ext cx="1714500" cy="1714500"/>
          </a:xfrm>
          <a:prstGeom prst="ellipse">
            <a:avLst/>
          </a:prstGeom>
          <a:solidFill>
            <a:srgbClr val="94A4CA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20" name="Text: SK"/>
          <p:cNvSpPr txBox="1"/>
          <p:nvPr/>
        </p:nvSpPr>
        <p:spPr>
          <a:xfrm>
            <a:off x="9922621" y="3081909"/>
            <a:ext cx="728758" cy="78714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4800" b="1" i="0">
                <a:solidFill>
                  <a:srgbClr val="111111"/>
                </a:solidFill>
                <a:latin typeface="Caveat"/>
                <a:ea typeface="Caveat"/>
                <a:cs typeface="Caveat"/>
              </a:rPr>
              <a:t>SK</a:t>
            </a:r>
          </a:p>
        </p:txBody>
      </p:sp>
      <p:sp>
        <p:nvSpPr>
          <p:cNvPr id="21" name="Text: Sameer Khan"/>
          <p:cNvSpPr txBox="1"/>
          <p:nvPr/>
        </p:nvSpPr>
        <p:spPr>
          <a:xfrm>
            <a:off x="9397350" y="4537138"/>
            <a:ext cx="177930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950" b="1" i="0">
                <a:solidFill>
                  <a:srgbClr val="1F1C12"/>
                </a:solidFill>
                <a:latin typeface="Arial"/>
                <a:ea typeface="Arial"/>
                <a:cs typeface="Arial"/>
              </a:rPr>
              <a:t>Sameer Khan</a:t>
            </a:r>
          </a:p>
        </p:txBody>
      </p:sp>
      <p:sp>
        <p:nvSpPr>
          <p:cNvPr id="22" name="Text: Research"/>
          <p:cNvSpPr txBox="1"/>
          <p:nvPr/>
        </p:nvSpPr>
        <p:spPr>
          <a:xfrm>
            <a:off x="9819521" y="4912995"/>
            <a:ext cx="934958" cy="233362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ctr">
              <a:lnSpc>
                <a:spcPct val="100000"/>
              </a:lnSpc>
            </a:pPr>
            <a:r>
              <a:rPr sz="1500" b="0" i="0">
                <a:solidFill>
                  <a:srgbClr val="6B6446"/>
                </a:solidFill>
                <a:latin typeface="Arial"/>
                <a:ea typeface="Arial"/>
                <a:cs typeface="Arial"/>
              </a:rPr>
              <a:t>Research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EFB4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Line pattern"/>
          <p:cNvSpPr/>
          <p:nvPr/>
        </p:nvSpPr>
        <p:spPr>
          <a:xfrm>
            <a:off x="0" y="1143000"/>
            <a:ext cx="12192000" cy="5486400"/>
          </a:xfrm>
          <a:custGeom>
            <a:avLst/>
            <a:gdLst/>
            <a:ahLst/>
            <a:cxnLst/>
            <a:rect l="0" t="0" r="r" b="b"/>
            <a:pathLst>
              <a:path w="12192000" h="5486400" fill="none">
                <a:moveTo>
                  <a:pt x="0" y="0"/>
                </a:moveTo>
                <a:lnTo>
                  <a:pt x="12192000" y="0"/>
                </a:lnTo>
                <a:moveTo>
                  <a:pt x="0" y="457200"/>
                </a:moveTo>
                <a:lnTo>
                  <a:pt x="12192000" y="457200"/>
                </a:lnTo>
                <a:moveTo>
                  <a:pt x="0" y="914400"/>
                </a:moveTo>
                <a:lnTo>
                  <a:pt x="12192000" y="914400"/>
                </a:lnTo>
                <a:moveTo>
                  <a:pt x="0" y="1371600"/>
                </a:moveTo>
                <a:lnTo>
                  <a:pt x="12192000" y="1371600"/>
                </a:lnTo>
                <a:moveTo>
                  <a:pt x="0" y="1828800"/>
                </a:moveTo>
                <a:lnTo>
                  <a:pt x="12192000" y="1828800"/>
                </a:lnTo>
                <a:moveTo>
                  <a:pt x="0" y="2286000"/>
                </a:moveTo>
                <a:lnTo>
                  <a:pt x="12192000" y="2286000"/>
                </a:lnTo>
                <a:moveTo>
                  <a:pt x="0" y="2743200"/>
                </a:moveTo>
                <a:lnTo>
                  <a:pt x="12192000" y="2743200"/>
                </a:lnTo>
                <a:moveTo>
                  <a:pt x="0" y="3200400"/>
                </a:moveTo>
                <a:lnTo>
                  <a:pt x="12192000" y="3200400"/>
                </a:lnTo>
                <a:moveTo>
                  <a:pt x="0" y="3657600"/>
                </a:moveTo>
                <a:lnTo>
                  <a:pt x="12192000" y="3657600"/>
                </a:lnTo>
                <a:moveTo>
                  <a:pt x="0" y="4114800"/>
                </a:moveTo>
                <a:lnTo>
                  <a:pt x="12192000" y="4114800"/>
                </a:lnTo>
                <a:moveTo>
                  <a:pt x="0" y="4572000"/>
                </a:moveTo>
                <a:lnTo>
                  <a:pt x="12192000" y="4572000"/>
                </a:lnTo>
                <a:moveTo>
                  <a:pt x="0" y="5029200"/>
                </a:moveTo>
                <a:lnTo>
                  <a:pt x="12192000" y="5029200"/>
                </a:lnTo>
                <a:moveTo>
                  <a:pt x="0" y="5486400"/>
                </a:moveTo>
                <a:lnTo>
                  <a:pt x="12192000" y="5486400"/>
                </a:lnTo>
              </a:path>
            </a:pathLst>
          </a:custGeom>
          <a:noFill/>
          <a:ln w="14288">
            <a:solidFill>
              <a:srgbClr val="F2B784"/>
            </a:solidFill>
          </a:ln>
        </p:spPr>
        <p:txBody>
          <a:bodyPr rtlCol="0" anchor="ctr"/>
          <a:lstStyle/>
          <a:p>
            <a:pPr algn="ctr"/>
          </a:p>
        </p:txBody>
      </p:sp>
      <p:cxnSp>
        <p:nvCxnSpPr>
          <p:cNvPr id="3" name="Connector 2"/>
          <p:cNvCxnSpPr/>
          <p:nvPr/>
        </p:nvCxnSpPr>
        <p:spPr>
          <a:xfrm>
            <a:off x="1333500" y="0"/>
            <a:ext cx="0" cy="6858000"/>
          </a:xfrm>
          <a:prstGeom prst="line">
            <a:avLst/>
          </a:prstGeom>
          <a:ln w="19050">
            <a:solidFill>
              <a:srgbClr val="FD9E80"/>
            </a:solidFill>
          </a:ln>
        </p:spPr>
      </p:cxnSp>
      <p:sp>
        <p:nvSpPr>
          <p:cNvPr id="4" name="Text: 06"/>
          <p:cNvSpPr txBox="1"/>
          <p:nvPr/>
        </p:nvSpPr>
        <p:spPr>
          <a:xfrm>
            <a:off x="11254707" y="6256972"/>
            <a:ext cx="365793" cy="296704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r">
              <a:lnSpc>
                <a:spcPct val="100000"/>
              </a:lnSpc>
            </a:pPr>
            <a:r>
              <a:rPr sz="1650" b="1" i="0">
                <a:solidFill>
                  <a:srgbClr val="6B6446"/>
                </a:solidFill>
                <a:latin typeface="Roboto Mono"/>
                <a:ea typeface="Roboto Mono"/>
                <a:cs typeface="Roboto Mono"/>
              </a:rPr>
              <a:t>06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1F1C1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Dot pattern"/>
          <p:cNvSpPr/>
          <p:nvPr/>
        </p:nvSpPr>
        <p:spPr>
          <a:xfrm>
            <a:off x="0" y="0"/>
            <a:ext cx="7475220" cy="6858000"/>
          </a:xfrm>
          <a:custGeom>
            <a:avLst/>
            <a:gdLst/>
            <a:ahLst/>
            <a:cxnLst/>
            <a:rect l="0" t="0" r="r" b="b"/>
            <a:pathLst>
              <a:path w="7475220" h="6858000" fill="none">
                <a:moveTo>
                  <a:pt x="685800" y="6858000"/>
                </a:moveTo>
                <a:lnTo>
                  <a:pt x="685800" y="6858000"/>
                </a:lnTo>
                <a:moveTo>
                  <a:pt x="0" y="6172200"/>
                </a:moveTo>
                <a:lnTo>
                  <a:pt x="0" y="6172200"/>
                </a:lnTo>
                <a:moveTo>
                  <a:pt x="0" y="6172200"/>
                </a:moveTo>
                <a:lnTo>
                  <a:pt x="93059" y="6178461"/>
                </a:lnTo>
                <a:moveTo>
                  <a:pt x="93059" y="6178461"/>
                </a:moveTo>
                <a:lnTo>
                  <a:pt x="182313" y="6196697"/>
                </a:lnTo>
                <a:moveTo>
                  <a:pt x="182313" y="6196697"/>
                </a:moveTo>
                <a:lnTo>
                  <a:pt x="266944" y="6226094"/>
                </a:lnTo>
                <a:moveTo>
                  <a:pt x="266944" y="6226094"/>
                </a:moveTo>
                <a:lnTo>
                  <a:pt x="346136" y="6265832"/>
                </a:lnTo>
                <a:moveTo>
                  <a:pt x="346136" y="6265832"/>
                </a:moveTo>
                <a:lnTo>
                  <a:pt x="419072" y="6315095"/>
                </a:lnTo>
                <a:moveTo>
                  <a:pt x="419072" y="6315095"/>
                </a:moveTo>
                <a:lnTo>
                  <a:pt x="484934" y="6373066"/>
                </a:lnTo>
                <a:moveTo>
                  <a:pt x="484934" y="6373066"/>
                </a:moveTo>
                <a:lnTo>
                  <a:pt x="542905" y="6438928"/>
                </a:lnTo>
                <a:moveTo>
                  <a:pt x="542905" y="6438928"/>
                </a:moveTo>
                <a:lnTo>
                  <a:pt x="592168" y="6511864"/>
                </a:lnTo>
                <a:moveTo>
                  <a:pt x="592168" y="6511864"/>
                </a:moveTo>
                <a:lnTo>
                  <a:pt x="631906" y="6591056"/>
                </a:lnTo>
                <a:moveTo>
                  <a:pt x="631906" y="6591056"/>
                </a:moveTo>
                <a:lnTo>
                  <a:pt x="661303" y="6675687"/>
                </a:lnTo>
                <a:moveTo>
                  <a:pt x="661303" y="6675687"/>
                </a:moveTo>
                <a:lnTo>
                  <a:pt x="679539" y="6764941"/>
                </a:lnTo>
                <a:moveTo>
                  <a:pt x="679539" y="6764941"/>
                </a:moveTo>
                <a:lnTo>
                  <a:pt x="685800" y="6858000"/>
                </a:lnTo>
                <a:moveTo>
                  <a:pt x="685800" y="6858000"/>
                </a:moveTo>
                <a:lnTo>
                  <a:pt x="685800" y="6858000"/>
                </a:lnTo>
                <a:moveTo>
                  <a:pt x="1303020" y="6858000"/>
                </a:moveTo>
                <a:lnTo>
                  <a:pt x="1303020" y="6858000"/>
                </a:lnTo>
                <a:moveTo>
                  <a:pt x="0" y="5554980"/>
                </a:moveTo>
                <a:lnTo>
                  <a:pt x="0" y="5554980"/>
                </a:lnTo>
                <a:moveTo>
                  <a:pt x="0" y="5554980"/>
                </a:moveTo>
                <a:lnTo>
                  <a:pt x="176812" y="5566875"/>
                </a:lnTo>
                <a:moveTo>
                  <a:pt x="176812" y="5566875"/>
                </a:moveTo>
                <a:lnTo>
                  <a:pt x="346394" y="5601525"/>
                </a:lnTo>
                <a:moveTo>
                  <a:pt x="346394" y="5601525"/>
                </a:moveTo>
                <a:lnTo>
                  <a:pt x="507194" y="5657378"/>
                </a:lnTo>
                <a:moveTo>
                  <a:pt x="507194" y="5657378"/>
                </a:moveTo>
                <a:lnTo>
                  <a:pt x="657659" y="5732880"/>
                </a:lnTo>
                <a:moveTo>
                  <a:pt x="657659" y="5732880"/>
                </a:moveTo>
                <a:lnTo>
                  <a:pt x="796237" y="5826481"/>
                </a:lnTo>
                <a:moveTo>
                  <a:pt x="796237" y="5826481"/>
                </a:moveTo>
                <a:lnTo>
                  <a:pt x="921374" y="5936626"/>
                </a:lnTo>
                <a:moveTo>
                  <a:pt x="921374" y="5936626"/>
                </a:moveTo>
                <a:lnTo>
                  <a:pt x="1031519" y="6061763"/>
                </a:lnTo>
                <a:moveTo>
                  <a:pt x="1031519" y="6061763"/>
                </a:moveTo>
                <a:lnTo>
                  <a:pt x="1125120" y="6200341"/>
                </a:lnTo>
                <a:moveTo>
                  <a:pt x="1125120" y="6200341"/>
                </a:moveTo>
                <a:lnTo>
                  <a:pt x="1200622" y="6350806"/>
                </a:lnTo>
                <a:moveTo>
                  <a:pt x="1200622" y="6350806"/>
                </a:moveTo>
                <a:lnTo>
                  <a:pt x="1256475" y="6511606"/>
                </a:lnTo>
                <a:moveTo>
                  <a:pt x="1256475" y="6511606"/>
                </a:moveTo>
                <a:lnTo>
                  <a:pt x="1291125" y="6681188"/>
                </a:lnTo>
                <a:moveTo>
                  <a:pt x="1291125" y="6681188"/>
                </a:moveTo>
                <a:lnTo>
                  <a:pt x="1303020" y="6858000"/>
                </a:lnTo>
                <a:moveTo>
                  <a:pt x="1303020" y="6858000"/>
                </a:moveTo>
                <a:lnTo>
                  <a:pt x="1303020" y="6858000"/>
                </a:lnTo>
                <a:moveTo>
                  <a:pt x="1920240" y="6858000"/>
                </a:moveTo>
                <a:lnTo>
                  <a:pt x="1920240" y="6858000"/>
                </a:lnTo>
                <a:moveTo>
                  <a:pt x="0" y="4937760"/>
                </a:moveTo>
                <a:lnTo>
                  <a:pt x="0" y="4937760"/>
                </a:lnTo>
                <a:moveTo>
                  <a:pt x="0" y="4937760"/>
                </a:moveTo>
                <a:lnTo>
                  <a:pt x="260565" y="4955290"/>
                </a:lnTo>
                <a:moveTo>
                  <a:pt x="260565" y="4955290"/>
                </a:moveTo>
                <a:lnTo>
                  <a:pt x="510476" y="5006353"/>
                </a:lnTo>
                <a:moveTo>
                  <a:pt x="510476" y="5006353"/>
                </a:moveTo>
                <a:lnTo>
                  <a:pt x="747444" y="5088662"/>
                </a:lnTo>
                <a:moveTo>
                  <a:pt x="747444" y="5088662"/>
                </a:moveTo>
                <a:lnTo>
                  <a:pt x="969182" y="5199929"/>
                </a:lnTo>
                <a:moveTo>
                  <a:pt x="969182" y="5199929"/>
                </a:moveTo>
                <a:lnTo>
                  <a:pt x="1173401" y="5337866"/>
                </a:lnTo>
                <a:moveTo>
                  <a:pt x="1173401" y="5337866"/>
                </a:moveTo>
                <a:lnTo>
                  <a:pt x="1357815" y="5500185"/>
                </a:lnTo>
                <a:moveTo>
                  <a:pt x="1357815" y="5500185"/>
                </a:moveTo>
                <a:lnTo>
                  <a:pt x="1520134" y="5684599"/>
                </a:lnTo>
                <a:moveTo>
                  <a:pt x="1520134" y="5684599"/>
                </a:moveTo>
                <a:lnTo>
                  <a:pt x="1658071" y="5888818"/>
                </a:lnTo>
                <a:moveTo>
                  <a:pt x="1658071" y="5888818"/>
                </a:moveTo>
                <a:lnTo>
                  <a:pt x="1769338" y="6110556"/>
                </a:lnTo>
                <a:moveTo>
                  <a:pt x="1769338" y="6110556"/>
                </a:moveTo>
                <a:lnTo>
                  <a:pt x="1851647" y="6347524"/>
                </a:lnTo>
                <a:moveTo>
                  <a:pt x="1851647" y="6347524"/>
                </a:moveTo>
                <a:lnTo>
                  <a:pt x="1902710" y="6597435"/>
                </a:lnTo>
                <a:moveTo>
                  <a:pt x="1902710" y="6597435"/>
                </a:moveTo>
                <a:lnTo>
                  <a:pt x="1920240" y="6858000"/>
                </a:lnTo>
                <a:moveTo>
                  <a:pt x="1920240" y="6858000"/>
                </a:moveTo>
                <a:lnTo>
                  <a:pt x="1920240" y="6858000"/>
                </a:lnTo>
                <a:moveTo>
                  <a:pt x="2537460" y="6858000"/>
                </a:moveTo>
                <a:lnTo>
                  <a:pt x="2537460" y="6858000"/>
                </a:lnTo>
                <a:moveTo>
                  <a:pt x="0" y="4320540"/>
                </a:moveTo>
                <a:lnTo>
                  <a:pt x="0" y="4320540"/>
                </a:lnTo>
                <a:moveTo>
                  <a:pt x="0" y="4320540"/>
                </a:moveTo>
                <a:lnTo>
                  <a:pt x="344318" y="4343704"/>
                </a:lnTo>
                <a:moveTo>
                  <a:pt x="344318" y="4343704"/>
                </a:moveTo>
                <a:lnTo>
                  <a:pt x="674557" y="4411181"/>
                </a:lnTo>
                <a:moveTo>
                  <a:pt x="674557" y="4411181"/>
                </a:moveTo>
                <a:lnTo>
                  <a:pt x="987694" y="4519946"/>
                </a:lnTo>
                <a:moveTo>
                  <a:pt x="987694" y="4519946"/>
                </a:moveTo>
                <a:lnTo>
                  <a:pt x="1280705" y="4666978"/>
                </a:lnTo>
                <a:moveTo>
                  <a:pt x="1280705" y="4666978"/>
                </a:moveTo>
                <a:lnTo>
                  <a:pt x="1550566" y="4849252"/>
                </a:lnTo>
                <a:moveTo>
                  <a:pt x="1550566" y="4849252"/>
                </a:moveTo>
                <a:lnTo>
                  <a:pt x="1794255" y="5063745"/>
                </a:lnTo>
                <a:moveTo>
                  <a:pt x="1794255" y="5063745"/>
                </a:moveTo>
                <a:lnTo>
                  <a:pt x="2008748" y="5307434"/>
                </a:lnTo>
                <a:moveTo>
                  <a:pt x="2008748" y="5307434"/>
                </a:moveTo>
                <a:lnTo>
                  <a:pt x="2191022" y="5577295"/>
                </a:lnTo>
                <a:moveTo>
                  <a:pt x="2191022" y="5577295"/>
                </a:moveTo>
                <a:lnTo>
                  <a:pt x="2338054" y="5870306"/>
                </a:lnTo>
                <a:moveTo>
                  <a:pt x="2338054" y="5870306"/>
                </a:moveTo>
                <a:lnTo>
                  <a:pt x="2446819" y="6183443"/>
                </a:lnTo>
                <a:moveTo>
                  <a:pt x="2446819" y="6183443"/>
                </a:moveTo>
                <a:lnTo>
                  <a:pt x="2514296" y="6513682"/>
                </a:lnTo>
                <a:moveTo>
                  <a:pt x="2514296" y="6513682"/>
                </a:moveTo>
                <a:lnTo>
                  <a:pt x="2537460" y="6858000"/>
                </a:lnTo>
                <a:moveTo>
                  <a:pt x="2537460" y="6858000"/>
                </a:moveTo>
                <a:lnTo>
                  <a:pt x="2537460" y="6858000"/>
                </a:lnTo>
                <a:moveTo>
                  <a:pt x="3154680" y="6858000"/>
                </a:moveTo>
                <a:lnTo>
                  <a:pt x="3154680" y="6858000"/>
                </a:lnTo>
                <a:moveTo>
                  <a:pt x="0" y="3703320"/>
                </a:moveTo>
                <a:lnTo>
                  <a:pt x="0" y="3703320"/>
                </a:lnTo>
                <a:moveTo>
                  <a:pt x="0" y="3703320"/>
                </a:moveTo>
                <a:lnTo>
                  <a:pt x="428071" y="3732119"/>
                </a:lnTo>
                <a:moveTo>
                  <a:pt x="428071" y="3732119"/>
                </a:moveTo>
                <a:lnTo>
                  <a:pt x="838639" y="3816008"/>
                </a:lnTo>
                <a:moveTo>
                  <a:pt x="838639" y="3816008"/>
                </a:moveTo>
                <a:lnTo>
                  <a:pt x="1227944" y="3951230"/>
                </a:lnTo>
                <a:moveTo>
                  <a:pt x="1227944" y="3951230"/>
                </a:moveTo>
                <a:lnTo>
                  <a:pt x="1592227" y="4134026"/>
                </a:lnTo>
                <a:moveTo>
                  <a:pt x="1592227" y="4134026"/>
                </a:moveTo>
                <a:lnTo>
                  <a:pt x="1927731" y="4360637"/>
                </a:lnTo>
                <a:moveTo>
                  <a:pt x="1927731" y="4360637"/>
                </a:moveTo>
                <a:lnTo>
                  <a:pt x="2230696" y="4627304"/>
                </a:lnTo>
                <a:moveTo>
                  <a:pt x="2230696" y="4627304"/>
                </a:moveTo>
                <a:lnTo>
                  <a:pt x="2497363" y="4930269"/>
                </a:lnTo>
                <a:moveTo>
                  <a:pt x="2497363" y="4930269"/>
                </a:moveTo>
                <a:lnTo>
                  <a:pt x="2723974" y="5265773"/>
                </a:lnTo>
                <a:moveTo>
                  <a:pt x="2723974" y="5265773"/>
                </a:moveTo>
                <a:lnTo>
                  <a:pt x="2906770" y="5630056"/>
                </a:lnTo>
                <a:moveTo>
                  <a:pt x="2906770" y="5630056"/>
                </a:moveTo>
                <a:lnTo>
                  <a:pt x="3041992" y="6019361"/>
                </a:lnTo>
                <a:moveTo>
                  <a:pt x="3041992" y="6019361"/>
                </a:moveTo>
                <a:lnTo>
                  <a:pt x="3125881" y="6429929"/>
                </a:lnTo>
                <a:moveTo>
                  <a:pt x="3125881" y="6429929"/>
                </a:moveTo>
                <a:lnTo>
                  <a:pt x="3154680" y="6858000"/>
                </a:lnTo>
                <a:moveTo>
                  <a:pt x="3154680" y="6858000"/>
                </a:moveTo>
                <a:lnTo>
                  <a:pt x="3154680" y="6858000"/>
                </a:lnTo>
                <a:moveTo>
                  <a:pt x="3771900" y="6858000"/>
                </a:moveTo>
                <a:lnTo>
                  <a:pt x="3771900" y="6858000"/>
                </a:lnTo>
                <a:moveTo>
                  <a:pt x="0" y="3086100"/>
                </a:moveTo>
                <a:lnTo>
                  <a:pt x="0" y="3086100"/>
                </a:lnTo>
                <a:moveTo>
                  <a:pt x="0" y="3086100"/>
                </a:moveTo>
                <a:lnTo>
                  <a:pt x="511824" y="3120533"/>
                </a:lnTo>
                <a:moveTo>
                  <a:pt x="511824" y="3120533"/>
                </a:moveTo>
                <a:lnTo>
                  <a:pt x="1002720" y="3220836"/>
                </a:lnTo>
                <a:moveTo>
                  <a:pt x="1002720" y="3220836"/>
                </a:moveTo>
                <a:lnTo>
                  <a:pt x="1468194" y="3382515"/>
                </a:lnTo>
                <a:moveTo>
                  <a:pt x="1468194" y="3382515"/>
                </a:moveTo>
                <a:lnTo>
                  <a:pt x="1903750" y="3601075"/>
                </a:lnTo>
                <a:moveTo>
                  <a:pt x="1903750" y="3601075"/>
                </a:moveTo>
                <a:lnTo>
                  <a:pt x="2304896" y="3872023"/>
                </a:lnTo>
                <a:moveTo>
                  <a:pt x="2304896" y="3872023"/>
                </a:moveTo>
                <a:lnTo>
                  <a:pt x="2667136" y="4190864"/>
                </a:lnTo>
                <a:moveTo>
                  <a:pt x="2667136" y="4190864"/>
                </a:moveTo>
                <a:lnTo>
                  <a:pt x="2985977" y="4553104"/>
                </a:lnTo>
                <a:moveTo>
                  <a:pt x="2985977" y="4553104"/>
                </a:moveTo>
                <a:lnTo>
                  <a:pt x="3256925" y="4954250"/>
                </a:lnTo>
                <a:moveTo>
                  <a:pt x="3256925" y="4954250"/>
                </a:moveTo>
                <a:lnTo>
                  <a:pt x="3475485" y="5389806"/>
                </a:lnTo>
                <a:moveTo>
                  <a:pt x="3475485" y="5389806"/>
                </a:moveTo>
                <a:lnTo>
                  <a:pt x="3637164" y="5855280"/>
                </a:lnTo>
                <a:moveTo>
                  <a:pt x="3637164" y="5855280"/>
                </a:moveTo>
                <a:lnTo>
                  <a:pt x="3737467" y="6346176"/>
                </a:lnTo>
                <a:moveTo>
                  <a:pt x="3737467" y="6346176"/>
                </a:moveTo>
                <a:lnTo>
                  <a:pt x="3771900" y="6858000"/>
                </a:lnTo>
                <a:moveTo>
                  <a:pt x="3771900" y="6858000"/>
                </a:moveTo>
                <a:lnTo>
                  <a:pt x="3771900" y="6858000"/>
                </a:lnTo>
                <a:moveTo>
                  <a:pt x="4389120" y="6858000"/>
                </a:moveTo>
                <a:lnTo>
                  <a:pt x="4389120" y="6858000"/>
                </a:lnTo>
                <a:moveTo>
                  <a:pt x="0" y="2468880"/>
                </a:moveTo>
                <a:lnTo>
                  <a:pt x="0" y="2468880"/>
                </a:lnTo>
                <a:moveTo>
                  <a:pt x="0" y="2468880"/>
                </a:moveTo>
                <a:lnTo>
                  <a:pt x="595578" y="2508947"/>
                </a:lnTo>
                <a:moveTo>
                  <a:pt x="595578" y="2508947"/>
                </a:moveTo>
                <a:lnTo>
                  <a:pt x="1166802" y="2625664"/>
                </a:lnTo>
                <a:moveTo>
                  <a:pt x="1166802" y="2625664"/>
                </a:moveTo>
                <a:lnTo>
                  <a:pt x="1708444" y="2813799"/>
                </a:lnTo>
                <a:moveTo>
                  <a:pt x="1708444" y="2813799"/>
                </a:moveTo>
                <a:lnTo>
                  <a:pt x="2215273" y="3068124"/>
                </a:lnTo>
                <a:moveTo>
                  <a:pt x="2215273" y="3068124"/>
                </a:moveTo>
                <a:lnTo>
                  <a:pt x="2682060" y="3383408"/>
                </a:lnTo>
                <a:moveTo>
                  <a:pt x="2682060" y="3383408"/>
                </a:moveTo>
                <a:lnTo>
                  <a:pt x="3103577" y="3754423"/>
                </a:lnTo>
                <a:moveTo>
                  <a:pt x="3103577" y="3754423"/>
                </a:moveTo>
                <a:lnTo>
                  <a:pt x="3474592" y="4175940"/>
                </a:lnTo>
                <a:moveTo>
                  <a:pt x="3474592" y="4175940"/>
                </a:moveTo>
                <a:lnTo>
                  <a:pt x="3789876" y="4642727"/>
                </a:lnTo>
                <a:moveTo>
                  <a:pt x="3789876" y="4642727"/>
                </a:moveTo>
                <a:lnTo>
                  <a:pt x="4044201" y="5149556"/>
                </a:lnTo>
                <a:moveTo>
                  <a:pt x="4044201" y="5149556"/>
                </a:moveTo>
                <a:lnTo>
                  <a:pt x="4232336" y="5691198"/>
                </a:lnTo>
                <a:moveTo>
                  <a:pt x="4232336" y="5691198"/>
                </a:moveTo>
                <a:lnTo>
                  <a:pt x="4349053" y="6262422"/>
                </a:lnTo>
                <a:moveTo>
                  <a:pt x="4349053" y="6262422"/>
                </a:moveTo>
                <a:lnTo>
                  <a:pt x="4389120" y="6858000"/>
                </a:lnTo>
                <a:moveTo>
                  <a:pt x="4389120" y="6858000"/>
                </a:moveTo>
                <a:lnTo>
                  <a:pt x="4389120" y="6858000"/>
                </a:lnTo>
                <a:moveTo>
                  <a:pt x="5006340" y="6858000"/>
                </a:moveTo>
                <a:lnTo>
                  <a:pt x="5006340" y="6858000"/>
                </a:lnTo>
                <a:moveTo>
                  <a:pt x="0" y="1851660"/>
                </a:moveTo>
                <a:lnTo>
                  <a:pt x="0" y="1851660"/>
                </a:lnTo>
                <a:moveTo>
                  <a:pt x="0" y="1851660"/>
                </a:moveTo>
                <a:lnTo>
                  <a:pt x="679331" y="1897362"/>
                </a:lnTo>
                <a:moveTo>
                  <a:pt x="679331" y="1897362"/>
                </a:moveTo>
                <a:lnTo>
                  <a:pt x="1330883" y="2030491"/>
                </a:lnTo>
                <a:moveTo>
                  <a:pt x="1330883" y="2030491"/>
                </a:moveTo>
                <a:lnTo>
                  <a:pt x="1948693" y="2245083"/>
                </a:lnTo>
                <a:moveTo>
                  <a:pt x="1948693" y="2245083"/>
                </a:moveTo>
                <a:lnTo>
                  <a:pt x="2526796" y="2535172"/>
                </a:lnTo>
                <a:moveTo>
                  <a:pt x="2526796" y="2535172"/>
                </a:moveTo>
                <a:lnTo>
                  <a:pt x="3059225" y="2894794"/>
                </a:lnTo>
                <a:moveTo>
                  <a:pt x="3059225" y="2894794"/>
                </a:moveTo>
                <a:lnTo>
                  <a:pt x="3540017" y="3317983"/>
                </a:lnTo>
                <a:moveTo>
                  <a:pt x="3540017" y="3317983"/>
                </a:moveTo>
                <a:lnTo>
                  <a:pt x="3963206" y="3798775"/>
                </a:lnTo>
                <a:moveTo>
                  <a:pt x="3963206" y="3798775"/>
                </a:moveTo>
                <a:lnTo>
                  <a:pt x="4322828" y="4331204"/>
                </a:lnTo>
                <a:moveTo>
                  <a:pt x="4322828" y="4331204"/>
                </a:moveTo>
                <a:lnTo>
                  <a:pt x="4612917" y="4909307"/>
                </a:lnTo>
                <a:moveTo>
                  <a:pt x="4612917" y="4909307"/>
                </a:moveTo>
                <a:lnTo>
                  <a:pt x="4827509" y="5527117"/>
                </a:lnTo>
                <a:moveTo>
                  <a:pt x="4827509" y="5527117"/>
                </a:moveTo>
                <a:lnTo>
                  <a:pt x="4960638" y="6178669"/>
                </a:lnTo>
                <a:moveTo>
                  <a:pt x="4960638" y="6178669"/>
                </a:moveTo>
                <a:lnTo>
                  <a:pt x="5006340" y="6858000"/>
                </a:lnTo>
                <a:moveTo>
                  <a:pt x="5006340" y="6858000"/>
                </a:moveTo>
                <a:lnTo>
                  <a:pt x="5006340" y="6858000"/>
                </a:lnTo>
                <a:moveTo>
                  <a:pt x="5623560" y="6858000"/>
                </a:moveTo>
                <a:lnTo>
                  <a:pt x="5623560" y="6858000"/>
                </a:lnTo>
                <a:moveTo>
                  <a:pt x="0" y="1234440"/>
                </a:moveTo>
                <a:lnTo>
                  <a:pt x="0" y="1234440"/>
                </a:lnTo>
                <a:moveTo>
                  <a:pt x="0" y="1234440"/>
                </a:moveTo>
                <a:lnTo>
                  <a:pt x="763084" y="1285776"/>
                </a:lnTo>
                <a:moveTo>
                  <a:pt x="763084" y="1285776"/>
                </a:moveTo>
                <a:lnTo>
                  <a:pt x="1494965" y="1435319"/>
                </a:lnTo>
                <a:moveTo>
                  <a:pt x="1494965" y="1435319"/>
                </a:moveTo>
                <a:lnTo>
                  <a:pt x="2188943" y="1676367"/>
                </a:lnTo>
                <a:moveTo>
                  <a:pt x="2188943" y="1676367"/>
                </a:moveTo>
                <a:lnTo>
                  <a:pt x="2838318" y="2002221"/>
                </a:lnTo>
                <a:moveTo>
                  <a:pt x="2838318" y="2002221"/>
                </a:moveTo>
                <a:lnTo>
                  <a:pt x="3436390" y="2406179"/>
                </a:lnTo>
                <a:moveTo>
                  <a:pt x="3436390" y="2406179"/>
                </a:moveTo>
                <a:lnTo>
                  <a:pt x="3976457" y="2881543"/>
                </a:lnTo>
                <a:moveTo>
                  <a:pt x="3976457" y="2881543"/>
                </a:moveTo>
                <a:lnTo>
                  <a:pt x="4451821" y="3421610"/>
                </a:lnTo>
                <a:moveTo>
                  <a:pt x="4451821" y="3421610"/>
                </a:moveTo>
                <a:lnTo>
                  <a:pt x="4855779" y="4019682"/>
                </a:lnTo>
                <a:moveTo>
                  <a:pt x="4855779" y="4019682"/>
                </a:moveTo>
                <a:lnTo>
                  <a:pt x="5181633" y="4669057"/>
                </a:lnTo>
                <a:moveTo>
                  <a:pt x="5181633" y="4669057"/>
                </a:moveTo>
                <a:lnTo>
                  <a:pt x="5422681" y="5363035"/>
                </a:lnTo>
                <a:moveTo>
                  <a:pt x="5422681" y="5363035"/>
                </a:moveTo>
                <a:lnTo>
                  <a:pt x="5572224" y="6094916"/>
                </a:lnTo>
                <a:moveTo>
                  <a:pt x="5572224" y="6094916"/>
                </a:moveTo>
                <a:lnTo>
                  <a:pt x="5623560" y="6858000"/>
                </a:lnTo>
                <a:moveTo>
                  <a:pt x="5623560" y="6858000"/>
                </a:moveTo>
                <a:lnTo>
                  <a:pt x="5623560" y="6858000"/>
                </a:lnTo>
                <a:moveTo>
                  <a:pt x="6240780" y="6858000"/>
                </a:moveTo>
                <a:lnTo>
                  <a:pt x="6240780" y="6858000"/>
                </a:lnTo>
                <a:moveTo>
                  <a:pt x="0" y="617220"/>
                </a:moveTo>
                <a:lnTo>
                  <a:pt x="0" y="617220"/>
                </a:lnTo>
                <a:moveTo>
                  <a:pt x="0" y="617220"/>
                </a:moveTo>
                <a:lnTo>
                  <a:pt x="846837" y="674191"/>
                </a:lnTo>
                <a:moveTo>
                  <a:pt x="846837" y="674191"/>
                </a:moveTo>
                <a:lnTo>
                  <a:pt x="1659047" y="840147"/>
                </a:lnTo>
                <a:moveTo>
                  <a:pt x="1659047" y="840147"/>
                </a:moveTo>
                <a:lnTo>
                  <a:pt x="2429193" y="1107651"/>
                </a:lnTo>
                <a:moveTo>
                  <a:pt x="2429193" y="1107651"/>
                </a:moveTo>
                <a:lnTo>
                  <a:pt x="3149841" y="1469269"/>
                </a:lnTo>
                <a:moveTo>
                  <a:pt x="3149841" y="1469269"/>
                </a:moveTo>
                <a:lnTo>
                  <a:pt x="3813555" y="1917565"/>
                </a:lnTo>
                <a:moveTo>
                  <a:pt x="3813555" y="1917565"/>
                </a:moveTo>
                <a:lnTo>
                  <a:pt x="4412898" y="2445102"/>
                </a:lnTo>
                <a:moveTo>
                  <a:pt x="4412898" y="2445102"/>
                </a:moveTo>
                <a:lnTo>
                  <a:pt x="4940435" y="3044445"/>
                </a:lnTo>
                <a:moveTo>
                  <a:pt x="4940435" y="3044445"/>
                </a:moveTo>
                <a:lnTo>
                  <a:pt x="5388731" y="3708159"/>
                </a:lnTo>
                <a:moveTo>
                  <a:pt x="5388731" y="3708159"/>
                </a:moveTo>
                <a:lnTo>
                  <a:pt x="5750349" y="4428807"/>
                </a:lnTo>
                <a:moveTo>
                  <a:pt x="5750349" y="4428807"/>
                </a:moveTo>
                <a:lnTo>
                  <a:pt x="6017853" y="5198953"/>
                </a:lnTo>
                <a:moveTo>
                  <a:pt x="6017853" y="5198953"/>
                </a:moveTo>
                <a:lnTo>
                  <a:pt x="6183809" y="6011163"/>
                </a:lnTo>
                <a:moveTo>
                  <a:pt x="6183809" y="6011163"/>
                </a:moveTo>
                <a:lnTo>
                  <a:pt x="6240780" y="6858000"/>
                </a:lnTo>
                <a:moveTo>
                  <a:pt x="6240780" y="6858000"/>
                </a:moveTo>
                <a:lnTo>
                  <a:pt x="6240780" y="6858000"/>
                </a:lnTo>
                <a:moveTo>
                  <a:pt x="6858000" y="6858000"/>
                </a:moveTo>
                <a:lnTo>
                  <a:pt x="6858000" y="6858000"/>
                </a:lnTo>
                <a:moveTo>
                  <a:pt x="0" y="0"/>
                </a:moveTo>
                <a:lnTo>
                  <a:pt x="0" y="0"/>
                </a:lnTo>
                <a:moveTo>
                  <a:pt x="0" y="0"/>
                </a:moveTo>
                <a:lnTo>
                  <a:pt x="930590" y="62605"/>
                </a:lnTo>
                <a:moveTo>
                  <a:pt x="930590" y="62605"/>
                </a:moveTo>
                <a:lnTo>
                  <a:pt x="1823128" y="244974"/>
                </a:lnTo>
                <a:moveTo>
                  <a:pt x="1823128" y="244974"/>
                </a:moveTo>
                <a:lnTo>
                  <a:pt x="2669443" y="538936"/>
                </a:lnTo>
                <a:moveTo>
                  <a:pt x="2669443" y="538936"/>
                </a:moveTo>
                <a:lnTo>
                  <a:pt x="3461364" y="936318"/>
                </a:lnTo>
                <a:moveTo>
                  <a:pt x="3461364" y="936318"/>
                </a:moveTo>
                <a:lnTo>
                  <a:pt x="4190719" y="1428950"/>
                </a:lnTo>
                <a:moveTo>
                  <a:pt x="4190719" y="1428950"/>
                </a:moveTo>
                <a:lnTo>
                  <a:pt x="4849338" y="2008662"/>
                </a:lnTo>
                <a:moveTo>
                  <a:pt x="4849338" y="2008662"/>
                </a:moveTo>
                <a:lnTo>
                  <a:pt x="5429050" y="2667281"/>
                </a:lnTo>
                <a:moveTo>
                  <a:pt x="5429050" y="2667281"/>
                </a:moveTo>
                <a:lnTo>
                  <a:pt x="5921682" y="3396636"/>
                </a:lnTo>
                <a:moveTo>
                  <a:pt x="5921682" y="3396636"/>
                </a:moveTo>
                <a:lnTo>
                  <a:pt x="6319064" y="4188557"/>
                </a:lnTo>
                <a:moveTo>
                  <a:pt x="6319064" y="4188557"/>
                </a:moveTo>
                <a:lnTo>
                  <a:pt x="6613026" y="5034872"/>
                </a:lnTo>
                <a:moveTo>
                  <a:pt x="6613026" y="5034872"/>
                </a:moveTo>
                <a:lnTo>
                  <a:pt x="6795395" y="5927410"/>
                </a:lnTo>
                <a:moveTo>
                  <a:pt x="6795395" y="5927410"/>
                </a:moveTo>
                <a:lnTo>
                  <a:pt x="6858000" y="6858000"/>
                </a:lnTo>
                <a:moveTo>
                  <a:pt x="6858000" y="6858000"/>
                </a:moveTo>
                <a:lnTo>
                  <a:pt x="6858000" y="6858000"/>
                </a:lnTo>
                <a:moveTo>
                  <a:pt x="7475220" y="6858000"/>
                </a:moveTo>
                <a:lnTo>
                  <a:pt x="7475220" y="6858000"/>
                </a:lnTo>
                <a:moveTo>
                  <a:pt x="2969040" y="0"/>
                </a:moveTo>
                <a:lnTo>
                  <a:pt x="3772887" y="403367"/>
                </a:lnTo>
                <a:moveTo>
                  <a:pt x="3772887" y="403367"/>
                </a:moveTo>
                <a:lnTo>
                  <a:pt x="4567884" y="940336"/>
                </a:lnTo>
                <a:moveTo>
                  <a:pt x="4567884" y="940336"/>
                </a:moveTo>
                <a:lnTo>
                  <a:pt x="5285779" y="1572221"/>
                </a:lnTo>
                <a:moveTo>
                  <a:pt x="5285779" y="1572221"/>
                </a:moveTo>
                <a:lnTo>
                  <a:pt x="5917664" y="2290116"/>
                </a:lnTo>
                <a:moveTo>
                  <a:pt x="5917664" y="2290116"/>
                </a:moveTo>
                <a:lnTo>
                  <a:pt x="6454633" y="3085113"/>
                </a:lnTo>
                <a:moveTo>
                  <a:pt x="6454633" y="3085113"/>
                </a:moveTo>
                <a:lnTo>
                  <a:pt x="6887780" y="3948307"/>
                </a:lnTo>
                <a:moveTo>
                  <a:pt x="6887780" y="3948307"/>
                </a:moveTo>
                <a:lnTo>
                  <a:pt x="7208198" y="4870790"/>
                </a:lnTo>
                <a:moveTo>
                  <a:pt x="7208198" y="4870790"/>
                </a:moveTo>
                <a:lnTo>
                  <a:pt x="7406980" y="5843657"/>
                </a:lnTo>
                <a:moveTo>
                  <a:pt x="7406980" y="5843657"/>
                </a:moveTo>
                <a:lnTo>
                  <a:pt x="7475220" y="6858000"/>
                </a:lnTo>
                <a:moveTo>
                  <a:pt x="7475220" y="6858000"/>
                </a:moveTo>
                <a:lnTo>
                  <a:pt x="7475220" y="6858000"/>
                </a:lnTo>
              </a:path>
            </a:pathLst>
          </a:custGeom>
          <a:noFill/>
          <a:ln w="57150">
            <a:solidFill>
              <a:srgbClr val="E2502C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0" y="4953000"/>
            <a:ext cx="12192000" cy="1905000"/>
          </a:xfrm>
          <a:prstGeom prst="rect">
            <a:avLst/>
          </a:prstGeom>
          <a:solidFill>
            <a:srgbClr val="000000">
              <a:alpha val="55000"/>
            </a:srgbClr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8" name="Text: Testing"/>
          <p:cNvSpPr txBox="1"/>
          <p:nvPr/>
        </p:nvSpPr>
        <p:spPr>
          <a:xfrm>
            <a:off x="1714500" y="5225034"/>
            <a:ext cx="1648754" cy="78714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4800" b="1" i="0">
                <a:solidFill>
                  <a:srgbClr val="FFFFFF"/>
                </a:solidFill>
                <a:latin typeface="Caveat"/>
                <a:ea typeface="Caveat"/>
                <a:cs typeface="Caveat"/>
              </a:rPr>
              <a:t>Testing</a:t>
            </a:r>
          </a:p>
        </p:txBody>
      </p:sp>
      <p:sp>
        <p:nvSpPr>
          <p:cNvPr id="9" name="Text: Final-year engineering project"/>
          <p:cNvSpPr txBox="1"/>
          <p:nvPr/>
        </p:nvSpPr>
        <p:spPr>
          <a:xfrm>
            <a:off x="1714500" y="6061138"/>
            <a:ext cx="3642150" cy="297656"/>
          </a:xfrm>
          <a:prstGeom prst="rect">
            <a:avLst/>
          </a:prstGeom>
          <a:noFill/>
        </p:spPr>
        <p:txBody>
          <a:bodyPr wrap="non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1950" b="0" i="0">
                <a:solidFill>
                  <a:srgbClr val="FFFFFF"/>
                </a:solidFill>
                <a:latin typeface="Arial"/>
                <a:ea typeface="Arial"/>
                <a:cs typeface="Arial"/>
              </a:rPr>
              <a:t>Final-year engineering project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Solar Water Purifier</dc:title>
  <dc:subject/>
  <dc:creator>Morphiq</dc:creator>
  <cp:keywords/>
  <dc:description>Editable template by Morphiq. Charts use sample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