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72"/>
          <c:w val="0.97826"/>
          <c:h val="0.86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E2502C"/>
            </a:solidFill>
            <a:ln>
              <a:noFill/>
            </a:ln>
          </c:spPr>
          <c:dPt>
            <c:idx val="4"/>
            <c:spPr>
              <a:solidFill>
                <a:srgbClr val="2E5AE0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66.4</c:v>
                </c:pt>
                <c:pt idx="1">
                  <c:v>62.5</c:v>
                </c:pt>
                <c:pt idx="2">
                  <c:v>49.5</c:v>
                </c:pt>
                <c:pt idx="3">
                  <c:v>84.6</c:v>
                </c:pt>
                <c:pt idx="4">
                  <c:v>100.0</c:v>
                </c:pt>
                <c:pt idx="5">
                  <c:v>54.4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1F1C12"/>
            </a:solidFill>
          </a:ln>
        </c:spPr>
        <c:txPr>
          <a:bodyPr/>
          <a:lstStyle/>
          <a:p>
            <a:pPr>
              <a:defRPr sz="1500" b="0">
                <a:solidFill>
                  <a:srgbClr val="1F1C12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066759"/>
            <a:ext cx="6374892" cy="95663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9DEA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687955"/>
            <a:ext cx="116981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Today</a:t>
            </a:r>
          </a:p>
        </p:txBody>
      </p:sp>
      <p:sp>
        <p:nvSpPr>
          <p:cNvPr id="8" name="Text: ✕ Empathise"/>
          <p:cNvSpPr txBox="1"/>
          <p:nvPr/>
        </p:nvSpPr>
        <p:spPr>
          <a:xfrm>
            <a:off x="1238250" y="3454718"/>
            <a:ext cx="183627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Empathise</a:t>
            </a:r>
          </a:p>
        </p:txBody>
      </p:sp>
      <p:sp>
        <p:nvSpPr>
          <p:cNvPr id="9" name="Text: ✕ Define"/>
          <p:cNvSpPr txBox="1"/>
          <p:nvPr/>
        </p:nvSpPr>
        <p:spPr>
          <a:xfrm>
            <a:off x="1238250" y="40262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Define</a:t>
            </a:r>
          </a:p>
        </p:txBody>
      </p:sp>
      <p:sp>
        <p:nvSpPr>
          <p:cNvPr id="10" name="Text: ✕ Ideate"/>
          <p:cNvSpPr txBox="1"/>
          <p:nvPr/>
        </p:nvSpPr>
        <p:spPr>
          <a:xfrm>
            <a:off x="1238250" y="45977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Ideate</a:t>
            </a:r>
          </a:p>
        </p:txBody>
      </p:sp>
      <p:sp>
        <p:nvSpPr>
          <p:cNvPr id="11" name="Text: ✕ Test"/>
          <p:cNvSpPr txBox="1"/>
          <p:nvPr/>
        </p:nvSpPr>
        <p:spPr>
          <a:xfrm>
            <a:off x="1238250" y="5169218"/>
            <a:ext cx="101892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Test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687955"/>
            <a:ext cx="1622504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With us</a:t>
            </a:r>
          </a:p>
        </p:txBody>
      </p:sp>
      <p:sp>
        <p:nvSpPr>
          <p:cNvPr id="14" name="Text: ✓ Empathise"/>
          <p:cNvSpPr txBox="1"/>
          <p:nvPr/>
        </p:nvSpPr>
        <p:spPr>
          <a:xfrm>
            <a:off x="6381750" y="3454718"/>
            <a:ext cx="183627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Empathise</a:t>
            </a:r>
          </a:p>
        </p:txBody>
      </p:sp>
      <p:sp>
        <p:nvSpPr>
          <p:cNvPr id="15" name="Text: ✓ Define"/>
          <p:cNvSpPr txBox="1"/>
          <p:nvPr/>
        </p:nvSpPr>
        <p:spPr>
          <a:xfrm>
            <a:off x="6381750" y="40262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Define</a:t>
            </a:r>
          </a:p>
        </p:txBody>
      </p:sp>
      <p:sp>
        <p:nvSpPr>
          <p:cNvPr id="16" name="Text: ✓ Ideate"/>
          <p:cNvSpPr txBox="1"/>
          <p:nvPr/>
        </p:nvSpPr>
        <p:spPr>
          <a:xfrm>
            <a:off x="6381750" y="45977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Ideate</a:t>
            </a:r>
          </a:p>
        </p:txBody>
      </p:sp>
      <p:sp>
        <p:nvSpPr>
          <p:cNvPr id="17" name="Text: ✓ Test"/>
          <p:cNvSpPr txBox="1"/>
          <p:nvPr/>
        </p:nvSpPr>
        <p:spPr>
          <a:xfrm>
            <a:off x="6381750" y="5169218"/>
            <a:ext cx="101892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Test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IDEAS PER ROUND"/>
          <p:cNvSpPr txBox="1"/>
          <p:nvPr/>
        </p:nvSpPr>
        <p:spPr>
          <a:xfrm>
            <a:off x="952500" y="1209675"/>
            <a:ext cx="5508092" cy="7762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500" b="1" i="0" spc="-9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IDEAS PER ROUND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774632"/>
          <a:ext cx="8763000" cy="350234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5" name="Text: IN FOUR STEPS"/>
          <p:cNvSpPr txBox="1"/>
          <p:nvPr/>
        </p:nvSpPr>
        <p:spPr>
          <a:xfrm>
            <a:off x="952500" y="1066900"/>
            <a:ext cx="5922264" cy="956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IN FOUR STEPS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1"/>
          <p:cNvSpPr txBox="1"/>
          <p:nvPr/>
        </p:nvSpPr>
        <p:spPr>
          <a:xfrm>
            <a:off x="11811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1</a:t>
            </a:r>
          </a:p>
        </p:txBody>
      </p:sp>
      <p:sp>
        <p:nvSpPr>
          <p:cNvPr id="8" name="Text: Empathise"/>
          <p:cNvSpPr txBox="1"/>
          <p:nvPr/>
        </p:nvSpPr>
        <p:spPr>
          <a:xfrm>
            <a:off x="1181100" y="3986212"/>
            <a:ext cx="1735676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Empathise</a:t>
            </a:r>
          </a:p>
        </p:txBody>
      </p:sp>
      <p:sp>
        <p:nvSpPr>
          <p:cNvPr id="9" name="Text: Short note on"/>
          <p:cNvSpPr txBox="1"/>
          <p:nvPr/>
        </p:nvSpPr>
        <p:spPr>
          <a:xfrm>
            <a:off x="11811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0" name="Text: what happens"/>
          <p:cNvSpPr txBox="1"/>
          <p:nvPr/>
        </p:nvSpPr>
        <p:spPr>
          <a:xfrm>
            <a:off x="11811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1" name="Text: here."/>
          <p:cNvSpPr txBox="1"/>
          <p:nvPr/>
        </p:nvSpPr>
        <p:spPr>
          <a:xfrm>
            <a:off x="11811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2"/>
          <p:cNvSpPr txBox="1"/>
          <p:nvPr/>
        </p:nvSpPr>
        <p:spPr>
          <a:xfrm>
            <a:off x="37528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2</a:t>
            </a:r>
          </a:p>
        </p:txBody>
      </p:sp>
      <p:sp>
        <p:nvSpPr>
          <p:cNvPr id="14" name="Text: Define"/>
          <p:cNvSpPr txBox="1"/>
          <p:nvPr/>
        </p:nvSpPr>
        <p:spPr>
          <a:xfrm>
            <a:off x="3752850" y="3986212"/>
            <a:ext cx="116981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Define</a:t>
            </a:r>
          </a:p>
        </p:txBody>
      </p:sp>
      <p:sp>
        <p:nvSpPr>
          <p:cNvPr id="15" name="Text: Short note on"/>
          <p:cNvSpPr txBox="1"/>
          <p:nvPr/>
        </p:nvSpPr>
        <p:spPr>
          <a:xfrm>
            <a:off x="37528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6" name="Text: what happens"/>
          <p:cNvSpPr txBox="1"/>
          <p:nvPr/>
        </p:nvSpPr>
        <p:spPr>
          <a:xfrm>
            <a:off x="37528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7" name="Text: here."/>
          <p:cNvSpPr txBox="1"/>
          <p:nvPr/>
        </p:nvSpPr>
        <p:spPr>
          <a:xfrm>
            <a:off x="37528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: 3"/>
          <p:cNvSpPr txBox="1"/>
          <p:nvPr/>
        </p:nvSpPr>
        <p:spPr>
          <a:xfrm>
            <a:off x="63246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3</a:t>
            </a:r>
          </a:p>
        </p:txBody>
      </p:sp>
      <p:sp>
        <p:nvSpPr>
          <p:cNvPr id="20" name="Text: Ideate"/>
          <p:cNvSpPr txBox="1"/>
          <p:nvPr/>
        </p:nvSpPr>
        <p:spPr>
          <a:xfrm>
            <a:off x="6324600" y="3986212"/>
            <a:ext cx="116981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Ideate</a:t>
            </a:r>
          </a:p>
        </p:txBody>
      </p:sp>
      <p:sp>
        <p:nvSpPr>
          <p:cNvPr id="21" name="Text: Short note on"/>
          <p:cNvSpPr txBox="1"/>
          <p:nvPr/>
        </p:nvSpPr>
        <p:spPr>
          <a:xfrm>
            <a:off x="63246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2" name="Text: what happens"/>
          <p:cNvSpPr txBox="1"/>
          <p:nvPr/>
        </p:nvSpPr>
        <p:spPr>
          <a:xfrm>
            <a:off x="63246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3" name="Text: here."/>
          <p:cNvSpPr txBox="1"/>
          <p:nvPr/>
        </p:nvSpPr>
        <p:spPr>
          <a:xfrm>
            <a:off x="63246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: 4"/>
          <p:cNvSpPr txBox="1"/>
          <p:nvPr/>
        </p:nvSpPr>
        <p:spPr>
          <a:xfrm>
            <a:off x="88963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4</a:t>
            </a:r>
          </a:p>
        </p:txBody>
      </p:sp>
      <p:sp>
        <p:nvSpPr>
          <p:cNvPr id="26" name="Text: Test"/>
          <p:cNvSpPr txBox="1"/>
          <p:nvPr/>
        </p:nvSpPr>
        <p:spPr>
          <a:xfrm>
            <a:off x="8896350" y="3986212"/>
            <a:ext cx="800189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Test</a:t>
            </a:r>
          </a:p>
        </p:txBody>
      </p:sp>
      <p:sp>
        <p:nvSpPr>
          <p:cNvPr id="27" name="Text: Short note on"/>
          <p:cNvSpPr txBox="1"/>
          <p:nvPr/>
        </p:nvSpPr>
        <p:spPr>
          <a:xfrm>
            <a:off x="88963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8" name="Text: what happens"/>
          <p:cNvSpPr txBox="1"/>
          <p:nvPr/>
        </p:nvSpPr>
        <p:spPr>
          <a:xfrm>
            <a:off x="88963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9" name="Text: here."/>
          <p:cNvSpPr txBox="1"/>
          <p:nvPr/>
        </p:nvSpPr>
        <p:spPr>
          <a:xfrm>
            <a:off x="88963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ORKSHOP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WORKSHOP</a:t>
            </a:r>
          </a:p>
        </p:txBody>
      </p:sp>
      <p:sp>
        <p:nvSpPr>
          <p:cNvPr id="4" name="Text: DESIGN THINKING"/>
          <p:cNvSpPr txBox="1"/>
          <p:nvPr/>
        </p:nvSpPr>
        <p:spPr>
          <a:xfrm>
            <a:off x="952500" y="1641849"/>
            <a:ext cx="11144250" cy="15530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100" b="1" i="0" spc="-183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DESIGN THINKING</a:t>
            </a:r>
          </a:p>
        </p:txBody>
      </p:sp>
      <p:sp>
        <p:nvSpPr>
          <p:cNvPr id="5" name="Text: A half-day workshop"/>
          <p:cNvSpPr txBox="1"/>
          <p:nvPr/>
        </p:nvSpPr>
        <p:spPr>
          <a:xfrm>
            <a:off x="952500" y="3823335"/>
            <a:ext cx="3860790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A half-day workshop</a:t>
            </a:r>
          </a:p>
        </p:txBody>
      </p:sp>
      <p:sp>
        <p:nvSpPr>
          <p:cNvPr id="6" name="Text: Presented by Rohan Desa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Presented by Rohan Desai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Thinking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