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416368" y="-3292792"/>
            <a:ext cx="11094720" cy="1109472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645342" y="-3762375"/>
            <a:ext cx="13270230" cy="13270230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995488" y="1142047"/>
            <a:ext cx="9551670" cy="955167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SEED DECK · 2026"/>
          <p:cNvSpPr txBox="1"/>
          <p:nvPr/>
        </p:nvSpPr>
        <p:spPr>
          <a:xfrm>
            <a:off x="952500" y="1133475"/>
            <a:ext cx="258649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SEED DECK · 2026</a:t>
            </a:r>
          </a:p>
        </p:txBody>
      </p:sp>
      <p:sp>
        <p:nvSpPr>
          <p:cNvPr id="6" name="Text: Tiffin Box"/>
          <p:cNvSpPr txBox="1"/>
          <p:nvPr/>
        </p:nvSpPr>
        <p:spPr>
          <a:xfrm>
            <a:off x="952500" y="1561671"/>
            <a:ext cx="7120890" cy="16210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00" b="1" i="0" spc="-88">
                <a:solidFill>
                  <a:srgbClr val="F6F1E8"/>
                </a:solidFill>
                <a:latin typeface="Arial"/>
                <a:ea typeface="Arial"/>
                <a:cs typeface="Arial"/>
              </a:rPr>
              <a:t>Tiffin Box</a:t>
            </a:r>
          </a:p>
        </p:txBody>
      </p:sp>
      <p:sp>
        <p:nvSpPr>
          <p:cNvPr id="7" name="Text: Home-cooked lunches for office"/>
          <p:cNvSpPr txBox="1"/>
          <p:nvPr/>
        </p:nvSpPr>
        <p:spPr>
          <a:xfrm>
            <a:off x="952500" y="3866007"/>
            <a:ext cx="4914669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Home-cooked lunches for offices</a:t>
            </a:r>
          </a:p>
        </p:txBody>
      </p:sp>
      <p:sp>
        <p:nvSpPr>
          <p:cNvPr id="8" name="Text: Presented by Kavya Reddy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Presented by Kavya Reddy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4069080" y="-7931468"/>
            <a:ext cx="16649700" cy="1664970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883217" y="-1399222"/>
            <a:ext cx="12235815" cy="1223581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280035" y="-796290"/>
            <a:ext cx="9359265" cy="935926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A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762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1524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2286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3048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3810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0" y="4572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5334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6096000"/>
            <a:ext cx="12192000" cy="3810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901440" y="1234440"/>
            <a:ext cx="4389120" cy="4389120"/>
          </a:xfrm>
          <a:prstGeom prst="ellipse">
            <a:avLst/>
          </a:prstGeom>
          <a:solidFill>
            <a:srgbClr val="F6F1E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Traction plan"/>
          <p:cNvSpPr txBox="1"/>
          <p:nvPr/>
        </p:nvSpPr>
        <p:spPr>
          <a:xfrm>
            <a:off x="952500" y="5255514"/>
            <a:ext cx="4211183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Traction plan</a:t>
            </a:r>
          </a:p>
        </p:txBody>
      </p:sp>
      <p:sp>
        <p:nvSpPr>
          <p:cNvPr id="19" name="Text: Home-cooked lunches for office"/>
          <p:cNvSpPr txBox="1"/>
          <p:nvPr/>
        </p:nvSpPr>
        <p:spPr>
          <a:xfrm>
            <a:off x="952500" y="6061138"/>
            <a:ext cx="400031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Home-cooked lunches for offices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Tiffin Box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