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A211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ater Conservation"/>
          <p:cNvSpPr txBox="1"/>
          <p:nvPr/>
        </p:nvSpPr>
        <p:spPr>
          <a:xfrm>
            <a:off x="571500" y="6494145"/>
            <a:ext cx="2009835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Arial"/>
                <a:ea typeface="Arial"/>
                <a:cs typeface="Arial"/>
              </a:rPr>
              <a:t>Water Conservation</a:t>
            </a:r>
          </a:p>
        </p:txBody>
      </p:sp>
      <p:sp>
        <p:nvSpPr>
          <p:cNvPr id="4" name="Text: 01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5" name="Text: COLLEGE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4682E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6" name="Text: Water"/>
          <p:cNvSpPr txBox="1"/>
          <p:nvPr/>
        </p:nvSpPr>
        <p:spPr>
          <a:xfrm>
            <a:off x="952500" y="1532572"/>
            <a:ext cx="4117515" cy="170926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195">
                <a:solidFill>
                  <a:srgbClr val="2A2118"/>
                </a:solidFill>
                <a:latin typeface="Georgia"/>
                <a:ea typeface="Georgia"/>
                <a:cs typeface="Georgia"/>
              </a:rPr>
              <a:t>Water</a:t>
            </a:r>
          </a:p>
        </p:txBody>
      </p:sp>
      <p:sp>
        <p:nvSpPr>
          <p:cNvPr id="7" name="Text: Conservation"/>
          <p:cNvSpPr txBox="1"/>
          <p:nvPr/>
        </p:nvSpPr>
        <p:spPr>
          <a:xfrm>
            <a:off x="952500" y="2723629"/>
            <a:ext cx="8210550" cy="170871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682">
                <a:solidFill>
                  <a:srgbClr val="2A2118"/>
                </a:solidFill>
                <a:latin typeface="Georgia"/>
                <a:ea typeface="Georgia"/>
                <a:cs typeface="Georgia"/>
              </a:rPr>
              <a:t>Conservation</a:t>
            </a:r>
          </a:p>
        </p:txBody>
      </p:sp>
      <p:sp>
        <p:nvSpPr>
          <p:cNvPr id="8" name="Text: Environmental studies project"/>
          <p:cNvSpPr txBox="1"/>
          <p:nvPr/>
        </p:nvSpPr>
        <p:spPr>
          <a:xfrm>
            <a:off x="952500" y="5056632"/>
            <a:ext cx="4436319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A2118"/>
                </a:solidFill>
                <a:latin typeface="Arial"/>
                <a:ea typeface="Arial"/>
                <a:cs typeface="Arial"/>
              </a:rPr>
              <a:t>Environmental studies project</a:t>
            </a:r>
          </a:p>
        </p:txBody>
      </p:sp>
      <p:sp>
        <p:nvSpPr>
          <p:cNvPr id="9" name="Text: Presented by Meera Iyer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26A5C"/>
                </a:solidFill>
                <a:latin typeface="Roboto Mono"/>
                <a:ea typeface="Roboto Mono"/>
                <a:cs typeface="Roboto Mono"/>
              </a:rPr>
              <a:t>Presented by Meera Iyer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A211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ater Conservation"/>
          <p:cNvSpPr txBox="1"/>
          <p:nvPr/>
        </p:nvSpPr>
        <p:spPr>
          <a:xfrm>
            <a:off x="571500" y="6494145"/>
            <a:ext cx="2009835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Arial"/>
                <a:ea typeface="Arial"/>
                <a:cs typeface="Arial"/>
              </a:rPr>
              <a:t>Water Conservation</a:t>
            </a:r>
          </a:p>
        </p:txBody>
      </p:sp>
      <p:sp>
        <p:nvSpPr>
          <p:cNvPr id="4" name="Text: 02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4682E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72%"/>
          <p:cNvSpPr txBox="1"/>
          <p:nvPr/>
        </p:nvSpPr>
        <p:spPr>
          <a:xfrm>
            <a:off x="895350" y="1419225"/>
            <a:ext cx="6022799" cy="3919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B08A3E"/>
                </a:solidFill>
                <a:latin typeface="Georgia"/>
                <a:ea typeface="Georgia"/>
                <a:cs typeface="Georgia"/>
              </a:rPr>
              <a:t>72%</a:t>
            </a:r>
          </a:p>
        </p:txBody>
      </p:sp>
      <p:sp>
        <p:nvSpPr>
          <p:cNvPr id="7" name="Text: Household water use (survey)."/>
          <p:cNvSpPr txBox="1"/>
          <p:nvPr/>
        </p:nvSpPr>
        <p:spPr>
          <a:xfrm>
            <a:off x="952500" y="5039296"/>
            <a:ext cx="4869315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2A2118"/>
                </a:solidFill>
                <a:latin typeface="Arial"/>
                <a:ea typeface="Arial"/>
                <a:cs typeface="Arial"/>
              </a:rPr>
              <a:t>Household water use (survey).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726A5C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A211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ater Conservation"/>
          <p:cNvSpPr txBox="1"/>
          <p:nvPr/>
        </p:nvSpPr>
        <p:spPr>
          <a:xfrm>
            <a:off x="571500" y="6494145"/>
            <a:ext cx="2009835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Arial"/>
                <a:ea typeface="Arial"/>
                <a:cs typeface="Arial"/>
              </a:rPr>
              <a:t>Water Conservation</a:t>
            </a:r>
          </a:p>
        </p:txBody>
      </p:sp>
      <p:sp>
        <p:nvSpPr>
          <p:cNvPr id="4" name="Text: 03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4682E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075944"/>
            <a:ext cx="4858588" cy="95516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108">
                <a:solidFill>
                  <a:srgbClr val="2A2118"/>
                </a:solidFill>
                <a:latin typeface="Georgia"/>
                <a:ea typeface="Georgia"/>
                <a:cs typeface="Georgia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7E0D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Why it matters"/>
          <p:cNvSpPr txBox="1"/>
          <p:nvPr/>
        </p:nvSpPr>
        <p:spPr>
          <a:xfrm>
            <a:off x="1238250" y="3489388"/>
            <a:ext cx="205873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Why it matters</a:t>
            </a:r>
          </a:p>
        </p:txBody>
      </p:sp>
      <p:sp>
        <p:nvSpPr>
          <p:cNvPr id="10" name="Text: ✕ Survey"/>
          <p:cNvSpPr txBox="1"/>
          <p:nvPr/>
        </p:nvSpPr>
        <p:spPr>
          <a:xfrm>
            <a:off x="1238250" y="4060888"/>
            <a:ext cx="11659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Survey</a:t>
            </a:r>
          </a:p>
        </p:txBody>
      </p:sp>
      <p:sp>
        <p:nvSpPr>
          <p:cNvPr id="11" name="Text: ✕ Findings"/>
          <p:cNvSpPr txBox="1"/>
          <p:nvPr/>
        </p:nvSpPr>
        <p:spPr>
          <a:xfrm>
            <a:off x="1238250" y="4632388"/>
            <a:ext cx="1347799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Findings</a:t>
            </a:r>
          </a:p>
        </p:txBody>
      </p:sp>
      <p:sp>
        <p:nvSpPr>
          <p:cNvPr id="12" name="Text: ✕ Actions"/>
          <p:cNvSpPr txBox="1"/>
          <p:nvPr/>
        </p:nvSpPr>
        <p:spPr>
          <a:xfrm>
            <a:off x="1238250" y="5203888"/>
            <a:ext cx="119641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Actions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B08A3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Why it matters"/>
          <p:cNvSpPr txBox="1"/>
          <p:nvPr/>
        </p:nvSpPr>
        <p:spPr>
          <a:xfrm>
            <a:off x="6381750" y="3489388"/>
            <a:ext cx="205873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Why it matters</a:t>
            </a:r>
          </a:p>
        </p:txBody>
      </p:sp>
      <p:sp>
        <p:nvSpPr>
          <p:cNvPr id="16" name="Text: ✓ Survey"/>
          <p:cNvSpPr txBox="1"/>
          <p:nvPr/>
        </p:nvSpPr>
        <p:spPr>
          <a:xfrm>
            <a:off x="6381750" y="4060888"/>
            <a:ext cx="11659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Survey</a:t>
            </a:r>
          </a:p>
        </p:txBody>
      </p:sp>
      <p:sp>
        <p:nvSpPr>
          <p:cNvPr id="17" name="Text: ✓ Findings"/>
          <p:cNvSpPr txBox="1"/>
          <p:nvPr/>
        </p:nvSpPr>
        <p:spPr>
          <a:xfrm>
            <a:off x="6381750" y="4632388"/>
            <a:ext cx="1347799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Findings</a:t>
            </a:r>
          </a:p>
        </p:txBody>
      </p:sp>
      <p:sp>
        <p:nvSpPr>
          <p:cNvPr id="18" name="Text: ✓ Actions"/>
          <p:cNvSpPr txBox="1"/>
          <p:nvPr/>
        </p:nvSpPr>
        <p:spPr>
          <a:xfrm>
            <a:off x="6381750" y="5203888"/>
            <a:ext cx="119641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Actions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A211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ater Conservation"/>
          <p:cNvSpPr txBox="1"/>
          <p:nvPr/>
        </p:nvSpPr>
        <p:spPr>
          <a:xfrm>
            <a:off x="571500" y="6494145"/>
            <a:ext cx="2009835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Arial"/>
                <a:ea typeface="Arial"/>
                <a:cs typeface="Arial"/>
              </a:rPr>
              <a:t>Water Conservation</a:t>
            </a:r>
          </a:p>
        </p:txBody>
      </p:sp>
      <p:sp>
        <p:nvSpPr>
          <p:cNvPr id="4" name="Text: 04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4682E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96328"/>
            <a:ext cx="6272212" cy="9291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1" i="0" spc="-234">
                <a:solidFill>
                  <a:srgbClr val="2A2118"/>
                </a:solidFill>
                <a:latin typeface="Georgia"/>
                <a:ea typeface="Georgia"/>
                <a:cs typeface="Georgia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B08A3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Why it matters"/>
          <p:cNvSpPr txBox="1"/>
          <p:nvPr/>
        </p:nvSpPr>
        <p:spPr>
          <a:xfrm>
            <a:off x="1185573" y="3537013"/>
            <a:ext cx="191510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Why it matters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D623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Survey"/>
          <p:cNvSpPr txBox="1"/>
          <p:nvPr/>
        </p:nvSpPr>
        <p:spPr>
          <a:xfrm>
            <a:off x="4241498" y="3537013"/>
            <a:ext cx="94675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Survey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CB38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Findings"/>
          <p:cNvSpPr txBox="1"/>
          <p:nvPr/>
        </p:nvSpPr>
        <p:spPr>
          <a:xfrm>
            <a:off x="6700122" y="3537013"/>
            <a:ext cx="11730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Findings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E9B7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Actions"/>
          <p:cNvSpPr txBox="1"/>
          <p:nvPr/>
        </p:nvSpPr>
        <p:spPr>
          <a:xfrm>
            <a:off x="9339837" y="3537013"/>
            <a:ext cx="103707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Actions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A2118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A2118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1E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A211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Water Conservation"/>
          <p:cNvSpPr txBox="1"/>
          <p:nvPr/>
        </p:nvSpPr>
        <p:spPr>
          <a:xfrm>
            <a:off x="571500" y="6494145"/>
            <a:ext cx="2009835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Arial"/>
                <a:ea typeface="Arial"/>
                <a:cs typeface="Arial"/>
              </a:rPr>
              <a:t>Water Conservation</a:t>
            </a:r>
          </a:p>
        </p:txBody>
      </p:sp>
      <p:sp>
        <p:nvSpPr>
          <p:cNvPr id="4" name="Text: 05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F7F1E3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08A3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Q &amp; A"/>
          <p:cNvSpPr txBox="1"/>
          <p:nvPr/>
        </p:nvSpPr>
        <p:spPr>
          <a:xfrm>
            <a:off x="2779558" y="1758315"/>
            <a:ext cx="6632884" cy="28794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Q &amp; A</a:t>
            </a:r>
          </a:p>
        </p:txBody>
      </p:sp>
      <p:sp>
        <p:nvSpPr>
          <p:cNvPr id="7" name="Text: Ask us anything"/>
          <p:cNvSpPr txBox="1"/>
          <p:nvPr/>
        </p:nvSpPr>
        <p:spPr>
          <a:xfrm>
            <a:off x="4819496" y="4658296"/>
            <a:ext cx="2553008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Ask us anything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Conservation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