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A0A0A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5" name="Text: Mitti Ceramics"/>
          <p:cNvSpPr txBox="1"/>
          <p:nvPr/>
        </p:nvSpPr>
        <p:spPr>
          <a:xfrm>
            <a:off x="952500" y="1561671"/>
            <a:ext cx="9954006" cy="16210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00" b="1" i="0" spc="-436">
                <a:solidFill>
                  <a:srgbClr val="0A0A0A"/>
                </a:solidFill>
                <a:latin typeface="Arial"/>
                <a:ea typeface="Arial"/>
                <a:cs typeface="Arial"/>
              </a:rPr>
              <a:t>Mitti Ceramics</a:t>
            </a:r>
          </a:p>
        </p:txBody>
      </p:sp>
      <p:sp>
        <p:nvSpPr>
          <p:cNvPr id="6" name="Text: Handmade tableware, direct to "/>
          <p:cNvSpPr txBox="1"/>
          <p:nvPr/>
        </p:nvSpPr>
        <p:spPr>
          <a:xfrm>
            <a:off x="952500" y="3866007"/>
            <a:ext cx="5536142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Handmade tableware, direct to home</a:t>
            </a:r>
          </a:p>
        </p:txBody>
      </p:sp>
      <p:sp>
        <p:nvSpPr>
          <p:cNvPr id="7" name="Text: Presented by Tara Menon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Presented by Tara Menon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A0A0A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124902"/>
            <a:ext cx="2556506" cy="983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270">
                <a:solidFill>
                  <a:srgbClr val="0A0A0A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571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Text: Story"/>
          <p:cNvSpPr txBox="1"/>
          <p:nvPr/>
        </p:nvSpPr>
        <p:spPr>
          <a:xfrm>
            <a:off x="2000250" y="2857119"/>
            <a:ext cx="1216557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Story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0A0A0A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7334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Text: Product"/>
          <p:cNvSpPr txBox="1"/>
          <p:nvPr/>
        </p:nvSpPr>
        <p:spPr>
          <a:xfrm>
            <a:off x="2000250" y="3733419"/>
            <a:ext cx="1779781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Product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0A0A0A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6097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Text: Channels"/>
          <p:cNvSpPr txBox="1"/>
          <p:nvPr/>
        </p:nvSpPr>
        <p:spPr>
          <a:xfrm>
            <a:off x="2000250" y="4609719"/>
            <a:ext cx="2113149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0A0A0A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860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Text: Funding"/>
          <p:cNvSpPr txBox="1"/>
          <p:nvPr/>
        </p:nvSpPr>
        <p:spPr>
          <a:xfrm>
            <a:off x="2000250" y="5486019"/>
            <a:ext cx="1855848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Funding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0A0A0A">
                <a:alpha val="25000"/>
              </a:srgb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Mitti Ceramics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