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ECB5A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89E9A"/>
            </a:solidFill>
          </a:ln>
        </p:spPr>
      </p:cxnSp>
      <p:sp>
        <p:nvSpPr>
          <p:cNvPr id="4" name="Text: SCHOOL"/>
          <p:cNvSpPr txBox="1"/>
          <p:nvPr/>
        </p:nvSpPr>
        <p:spPr>
          <a:xfrm>
            <a:off x="1714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03E28"/>
                </a:solidFill>
                <a:latin typeface="Roboto Mono"/>
                <a:ea typeface="Roboto Mono"/>
                <a:cs typeface="Roboto Mono"/>
              </a:rPr>
              <a:t>SCHOOL</a:t>
            </a:r>
          </a:p>
        </p:txBody>
      </p:sp>
      <p:sp>
        <p:nvSpPr>
          <p:cNvPr id="5" name="Text: Indian Freedom"/>
          <p:cNvSpPr txBox="1"/>
          <p:nvPr/>
        </p:nvSpPr>
        <p:spPr>
          <a:xfrm>
            <a:off x="1714500" y="1517969"/>
            <a:ext cx="10144696" cy="1649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650" b="1" i="0" spc="-107">
                <a:solidFill>
                  <a:srgbClr val="16181A"/>
                </a:solidFill>
                <a:latin typeface="Lato"/>
                <a:ea typeface="Lato"/>
                <a:cs typeface="Lato"/>
              </a:rPr>
              <a:t>Indian Freedom</a:t>
            </a:r>
          </a:p>
        </p:txBody>
      </p:sp>
      <p:sp>
        <p:nvSpPr>
          <p:cNvPr id="6" name="Text: Movement"/>
          <p:cNvSpPr txBox="1"/>
          <p:nvPr/>
        </p:nvSpPr>
        <p:spPr>
          <a:xfrm>
            <a:off x="1714500" y="2822258"/>
            <a:ext cx="6514022" cy="151114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98">
                <a:solidFill>
                  <a:srgbClr val="16181A"/>
                </a:solidFill>
                <a:latin typeface="Lato"/>
                <a:ea typeface="Lato"/>
                <a:cs typeface="Lato"/>
              </a:rPr>
              <a:t>Movement</a:t>
            </a:r>
          </a:p>
        </p:txBody>
      </p:sp>
      <p:sp>
        <p:nvSpPr>
          <p:cNvPr id="7" name="Text: History project · Class 10"/>
          <p:cNvSpPr txBox="1"/>
          <p:nvPr/>
        </p:nvSpPr>
        <p:spPr>
          <a:xfrm>
            <a:off x="1714500" y="5032248"/>
            <a:ext cx="3723823" cy="3863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6181A"/>
                </a:solidFill>
                <a:latin typeface="Lato"/>
                <a:ea typeface="Lato"/>
                <a:cs typeface="Lato"/>
              </a:rPr>
              <a:t>History project · Class 10</a:t>
            </a:r>
          </a:p>
        </p:txBody>
      </p:sp>
      <p:sp>
        <p:nvSpPr>
          <p:cNvPr id="8" name="Text: Presented by Leela Pillai · Oc"/>
          <p:cNvSpPr txBox="1"/>
          <p:nvPr/>
        </p:nvSpPr>
        <p:spPr>
          <a:xfrm>
            <a:off x="1714500" y="5895975"/>
            <a:ext cx="506795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Presented by Leela Pillai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ECB5A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89E9A"/>
            </a:solidFill>
          </a:ln>
        </p:spPr>
      </p:cxn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1714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03E28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1714500" y="1056322"/>
            <a:ext cx="2482321" cy="10520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68">
                <a:solidFill>
                  <a:srgbClr val="16181A"/>
                </a:solidFill>
                <a:latin typeface="Lato"/>
                <a:ea typeface="Lato"/>
                <a:cs typeface="Lato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1714500" y="28235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01</a:t>
            </a:r>
          </a:p>
        </p:txBody>
      </p:sp>
      <p:sp>
        <p:nvSpPr>
          <p:cNvPr id="8" name="Text: 1857"/>
          <p:cNvSpPr txBox="1"/>
          <p:nvPr/>
        </p:nvSpPr>
        <p:spPr>
          <a:xfrm>
            <a:off x="2762250" y="2823591"/>
            <a:ext cx="1107643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1857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86150"/>
            <a:ext cx="9525000" cy="0"/>
          </a:xfrm>
          <a:prstGeom prst="line">
            <a:avLst/>
          </a:prstGeom>
          <a:ln w="9525">
            <a:solidFill>
              <a:srgbClr val="16181A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1714500" y="36998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02</a:t>
            </a:r>
          </a:p>
        </p:txBody>
      </p:sp>
      <p:sp>
        <p:nvSpPr>
          <p:cNvPr id="11" name="Text: Non-cooperation"/>
          <p:cNvSpPr txBox="1"/>
          <p:nvPr/>
        </p:nvSpPr>
        <p:spPr>
          <a:xfrm>
            <a:off x="2762250" y="3699891"/>
            <a:ext cx="3560000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Non-cooperation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362450"/>
            <a:ext cx="9525000" cy="0"/>
          </a:xfrm>
          <a:prstGeom prst="line">
            <a:avLst/>
          </a:prstGeom>
          <a:ln w="9525">
            <a:solidFill>
              <a:srgbClr val="16181A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1714500" y="45761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03</a:t>
            </a:r>
          </a:p>
        </p:txBody>
      </p:sp>
      <p:sp>
        <p:nvSpPr>
          <p:cNvPr id="14" name="Text: Quit India"/>
          <p:cNvSpPr txBox="1"/>
          <p:nvPr/>
        </p:nvSpPr>
        <p:spPr>
          <a:xfrm>
            <a:off x="2762250" y="4576191"/>
            <a:ext cx="2074107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Quit India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5238750"/>
            <a:ext cx="9525000" cy="0"/>
          </a:xfrm>
          <a:prstGeom prst="line">
            <a:avLst/>
          </a:prstGeom>
          <a:ln w="9525">
            <a:solidFill>
              <a:srgbClr val="16181A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1714500" y="54524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04</a:t>
            </a:r>
          </a:p>
        </p:txBody>
      </p:sp>
      <p:sp>
        <p:nvSpPr>
          <p:cNvPr id="17" name="Text: 1947"/>
          <p:cNvSpPr txBox="1"/>
          <p:nvPr/>
        </p:nvSpPr>
        <p:spPr>
          <a:xfrm>
            <a:off x="2762250" y="5452491"/>
            <a:ext cx="1107643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1947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6115050"/>
            <a:ext cx="9525000" cy="0"/>
          </a:xfrm>
          <a:prstGeom prst="line">
            <a:avLst/>
          </a:prstGeom>
          <a:ln w="9525">
            <a:solidFill>
              <a:srgbClr val="16181A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ECB5A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89E9A"/>
            </a:solidFill>
          </a:ln>
        </p:spPr>
      </p:cxn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1619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E2492F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Freedom is never given; it is"/>
          <p:cNvSpPr txBox="1"/>
          <p:nvPr/>
        </p:nvSpPr>
        <p:spPr>
          <a:xfrm>
            <a:off x="1714500" y="2837878"/>
            <a:ext cx="7906278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6181A"/>
                </a:solidFill>
                <a:latin typeface="Georgia"/>
                <a:ea typeface="Georgia"/>
                <a:cs typeface="Georgia"/>
              </a:rPr>
              <a:t>Freedom is never given; it is</a:t>
            </a:r>
          </a:p>
        </p:txBody>
      </p:sp>
      <p:sp>
        <p:nvSpPr>
          <p:cNvPr id="7" name="Text: won."/>
          <p:cNvSpPr txBox="1"/>
          <p:nvPr/>
        </p:nvSpPr>
        <p:spPr>
          <a:xfrm>
            <a:off x="1714500" y="3500818"/>
            <a:ext cx="1400524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6181A"/>
                </a:solidFill>
                <a:latin typeface="Georgia"/>
                <a:ea typeface="Georgia"/>
                <a:cs typeface="Georgia"/>
              </a:rPr>
              <a:t>won.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ECB5A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89E9A"/>
            </a:solidFill>
          </a:ln>
        </p:spPr>
      </p:cxn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HOW IT WORKS"/>
          <p:cNvSpPr txBox="1"/>
          <p:nvPr/>
        </p:nvSpPr>
        <p:spPr>
          <a:xfrm>
            <a:off x="1714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03E28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6" name="Text: In four steps"/>
          <p:cNvSpPr txBox="1"/>
          <p:nvPr/>
        </p:nvSpPr>
        <p:spPr>
          <a:xfrm>
            <a:off x="1714500" y="1130808"/>
            <a:ext cx="4106801" cy="8454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54">
                <a:solidFill>
                  <a:srgbClr val="16181A"/>
                </a:solidFill>
                <a:latin typeface="Lato"/>
                <a:ea typeface="Lato"/>
                <a:cs typeface="Lato"/>
              </a:rPr>
              <a:t>In four steps</a:t>
            </a:r>
          </a:p>
        </p:txBody>
      </p:sp>
      <p:sp>
        <p:nvSpPr>
          <p:cNvPr id="7" name="Rectangle 6"/>
          <p:cNvSpPr/>
          <p:nvPr/>
        </p:nvSpPr>
        <p:spPr>
          <a:xfrm>
            <a:off x="1714500" y="2667000"/>
            <a:ext cx="2286000" cy="2857500"/>
          </a:xfrm>
          <a:prstGeom prst="rect">
            <a:avLst/>
          </a:prstGeom>
          <a:solidFill>
            <a:srgbClr val="EFD1C5"/>
          </a:solidFill>
          <a:ln w="1">
            <a:solidFill>
              <a:srgbClr val="1618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1"/>
          <p:cNvSpPr txBox="1"/>
          <p:nvPr/>
        </p:nvSpPr>
        <p:spPr>
          <a:xfrm>
            <a:off x="1943100" y="2730246"/>
            <a:ext cx="467868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1</a:t>
            </a:r>
          </a:p>
        </p:txBody>
      </p:sp>
      <p:sp>
        <p:nvSpPr>
          <p:cNvPr id="9" name="Text: 1857"/>
          <p:cNvSpPr txBox="1"/>
          <p:nvPr/>
        </p:nvSpPr>
        <p:spPr>
          <a:xfrm>
            <a:off x="1943100" y="4003358"/>
            <a:ext cx="777240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1857</a:t>
            </a:r>
          </a:p>
        </p:txBody>
      </p:sp>
      <p:sp>
        <p:nvSpPr>
          <p:cNvPr id="10" name="Text: Short note on what"/>
          <p:cNvSpPr txBox="1"/>
          <p:nvPr/>
        </p:nvSpPr>
        <p:spPr>
          <a:xfrm>
            <a:off x="1943100" y="4526280"/>
            <a:ext cx="180807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Short note on what</a:t>
            </a:r>
          </a:p>
        </p:txBody>
      </p:sp>
      <p:sp>
        <p:nvSpPr>
          <p:cNvPr id="11" name="Text: happens here."/>
          <p:cNvSpPr txBox="1"/>
          <p:nvPr/>
        </p:nvSpPr>
        <p:spPr>
          <a:xfrm>
            <a:off x="1943100" y="4802505"/>
            <a:ext cx="132563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happens here.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86250" y="2667000"/>
            <a:ext cx="2286000" cy="2857500"/>
          </a:xfrm>
          <a:prstGeom prst="rect">
            <a:avLst/>
          </a:prstGeom>
          <a:solidFill>
            <a:srgbClr val="EFD1C5"/>
          </a:solidFill>
          <a:ln w="1">
            <a:solidFill>
              <a:srgbClr val="1618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2"/>
          <p:cNvSpPr txBox="1"/>
          <p:nvPr/>
        </p:nvSpPr>
        <p:spPr>
          <a:xfrm>
            <a:off x="4514850" y="2730246"/>
            <a:ext cx="467868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2</a:t>
            </a:r>
          </a:p>
        </p:txBody>
      </p:sp>
      <p:sp>
        <p:nvSpPr>
          <p:cNvPr id="14" name="Text: Non-cooperation"/>
          <p:cNvSpPr txBox="1"/>
          <p:nvPr/>
        </p:nvSpPr>
        <p:spPr>
          <a:xfrm>
            <a:off x="4514850" y="4003358"/>
            <a:ext cx="2439396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Non-cooperation</a:t>
            </a:r>
          </a:p>
        </p:txBody>
      </p:sp>
      <p:sp>
        <p:nvSpPr>
          <p:cNvPr id="15" name="Text: Short note on what"/>
          <p:cNvSpPr txBox="1"/>
          <p:nvPr/>
        </p:nvSpPr>
        <p:spPr>
          <a:xfrm>
            <a:off x="4514850" y="4526280"/>
            <a:ext cx="180807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Short note on what</a:t>
            </a:r>
          </a:p>
        </p:txBody>
      </p:sp>
      <p:sp>
        <p:nvSpPr>
          <p:cNvPr id="16" name="Text: happens here."/>
          <p:cNvSpPr txBox="1"/>
          <p:nvPr/>
        </p:nvSpPr>
        <p:spPr>
          <a:xfrm>
            <a:off x="4514850" y="4802505"/>
            <a:ext cx="132563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happens here.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0" y="2667000"/>
            <a:ext cx="2286000" cy="2857500"/>
          </a:xfrm>
          <a:prstGeom prst="rect">
            <a:avLst/>
          </a:prstGeom>
          <a:solidFill>
            <a:srgbClr val="EFD1C5"/>
          </a:solidFill>
          <a:ln w="1">
            <a:solidFill>
              <a:srgbClr val="1618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3"/>
          <p:cNvSpPr txBox="1"/>
          <p:nvPr/>
        </p:nvSpPr>
        <p:spPr>
          <a:xfrm>
            <a:off x="7086600" y="2730246"/>
            <a:ext cx="467868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3</a:t>
            </a:r>
          </a:p>
        </p:txBody>
      </p:sp>
      <p:sp>
        <p:nvSpPr>
          <p:cNvPr id="19" name="Text: Quit India"/>
          <p:cNvSpPr txBox="1"/>
          <p:nvPr/>
        </p:nvSpPr>
        <p:spPr>
          <a:xfrm>
            <a:off x="7086600" y="4003358"/>
            <a:ext cx="1426287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Quit India</a:t>
            </a:r>
          </a:p>
        </p:txBody>
      </p:sp>
      <p:sp>
        <p:nvSpPr>
          <p:cNvPr id="20" name="Text: Short note on what"/>
          <p:cNvSpPr txBox="1"/>
          <p:nvPr/>
        </p:nvSpPr>
        <p:spPr>
          <a:xfrm>
            <a:off x="7086600" y="4526280"/>
            <a:ext cx="180807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Short note on what</a:t>
            </a:r>
          </a:p>
        </p:txBody>
      </p:sp>
      <p:sp>
        <p:nvSpPr>
          <p:cNvPr id="21" name="Text: happens here."/>
          <p:cNvSpPr txBox="1"/>
          <p:nvPr/>
        </p:nvSpPr>
        <p:spPr>
          <a:xfrm>
            <a:off x="7086600" y="4802505"/>
            <a:ext cx="132563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happens here.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429750" y="2667000"/>
            <a:ext cx="2286000" cy="2857500"/>
          </a:xfrm>
          <a:prstGeom prst="rect">
            <a:avLst/>
          </a:prstGeom>
          <a:solidFill>
            <a:srgbClr val="EFD1C5"/>
          </a:solidFill>
          <a:ln w="1">
            <a:solidFill>
              <a:srgbClr val="16181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: 4"/>
          <p:cNvSpPr txBox="1"/>
          <p:nvPr/>
        </p:nvSpPr>
        <p:spPr>
          <a:xfrm>
            <a:off x="9658350" y="2730246"/>
            <a:ext cx="467868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492F"/>
                </a:solidFill>
                <a:latin typeface="Lato"/>
                <a:ea typeface="Lato"/>
                <a:cs typeface="Lato"/>
              </a:rPr>
              <a:t>4</a:t>
            </a:r>
          </a:p>
        </p:txBody>
      </p:sp>
      <p:sp>
        <p:nvSpPr>
          <p:cNvPr id="24" name="Text: 1947"/>
          <p:cNvSpPr txBox="1"/>
          <p:nvPr/>
        </p:nvSpPr>
        <p:spPr>
          <a:xfrm>
            <a:off x="9658350" y="4003358"/>
            <a:ext cx="777240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1947</a:t>
            </a:r>
          </a:p>
        </p:txBody>
      </p:sp>
      <p:sp>
        <p:nvSpPr>
          <p:cNvPr id="25" name="Text: Short note on what"/>
          <p:cNvSpPr txBox="1"/>
          <p:nvPr/>
        </p:nvSpPr>
        <p:spPr>
          <a:xfrm>
            <a:off x="9658350" y="4526280"/>
            <a:ext cx="180807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Short note on what</a:t>
            </a:r>
          </a:p>
        </p:txBody>
      </p:sp>
      <p:sp>
        <p:nvSpPr>
          <p:cNvPr id="26" name="Text: happens here."/>
          <p:cNvSpPr txBox="1"/>
          <p:nvPr/>
        </p:nvSpPr>
        <p:spPr>
          <a:xfrm>
            <a:off x="9658350" y="4802505"/>
            <a:ext cx="132563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happens here.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EF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ECB5A6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89E9A"/>
            </a:solidFill>
          </a:ln>
        </p:spPr>
      </p:cxn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F6B62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EAM"/>
          <p:cNvSpPr txBox="1"/>
          <p:nvPr/>
        </p:nvSpPr>
        <p:spPr>
          <a:xfrm>
            <a:off x="1714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03E28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6" name="Text: The people"/>
          <p:cNvSpPr txBox="1"/>
          <p:nvPr/>
        </p:nvSpPr>
        <p:spPr>
          <a:xfrm>
            <a:off x="1714500" y="1130808"/>
            <a:ext cx="3703562" cy="8454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54">
                <a:solidFill>
                  <a:srgbClr val="16181A"/>
                </a:solidFill>
                <a:latin typeface="Lato"/>
                <a:ea typeface="Lato"/>
                <a:cs typeface="Lato"/>
              </a:rPr>
              <a:t>The people</a:t>
            </a:r>
          </a:p>
        </p:txBody>
      </p:sp>
      <p:sp>
        <p:nvSpPr>
          <p:cNvPr id="7" name="Oval 6"/>
          <p:cNvSpPr/>
          <p:nvPr/>
        </p:nvSpPr>
        <p:spPr>
          <a:xfrm>
            <a:off x="1714500" y="2571750"/>
            <a:ext cx="1714500" cy="1714500"/>
          </a:xfrm>
          <a:prstGeom prst="ellipse">
            <a:avLst/>
          </a:prstGeom>
          <a:solidFill>
            <a:srgbClr val="E249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LP"/>
          <p:cNvSpPr txBox="1"/>
          <p:nvPr/>
        </p:nvSpPr>
        <p:spPr>
          <a:xfrm>
            <a:off x="2167580" y="3063621"/>
            <a:ext cx="808339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LP</a:t>
            </a:r>
          </a:p>
        </p:txBody>
      </p:sp>
      <p:sp>
        <p:nvSpPr>
          <p:cNvPr id="9" name="Text: Leela Pillai"/>
          <p:cNvSpPr txBox="1"/>
          <p:nvPr/>
        </p:nvSpPr>
        <p:spPr>
          <a:xfrm>
            <a:off x="1913823" y="4517326"/>
            <a:ext cx="1315854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Leela Pillai</a:t>
            </a:r>
          </a:p>
        </p:txBody>
      </p:sp>
      <p:sp>
        <p:nvSpPr>
          <p:cNvPr id="10" name="Text: Lead"/>
          <p:cNvSpPr txBox="1"/>
          <p:nvPr/>
        </p:nvSpPr>
        <p:spPr>
          <a:xfrm>
            <a:off x="2318192" y="4897755"/>
            <a:ext cx="50711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Lead</a:t>
            </a:r>
          </a:p>
        </p:txBody>
      </p:sp>
      <p:sp>
        <p:nvSpPr>
          <p:cNvPr id="11" name="Oval 10"/>
          <p:cNvSpPr/>
          <p:nvPr/>
        </p:nvSpPr>
        <p:spPr>
          <a:xfrm>
            <a:off x="4286250" y="2571750"/>
            <a:ext cx="1714500" cy="1714500"/>
          </a:xfrm>
          <a:prstGeom prst="ellipse">
            <a:avLst/>
          </a:prstGeom>
          <a:solidFill>
            <a:srgbClr val="1618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AM"/>
          <p:cNvSpPr txBox="1"/>
          <p:nvPr/>
        </p:nvSpPr>
        <p:spPr>
          <a:xfrm>
            <a:off x="4574748" y="3063621"/>
            <a:ext cx="1137504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AM</a:t>
            </a:r>
          </a:p>
        </p:txBody>
      </p:sp>
      <p:sp>
        <p:nvSpPr>
          <p:cNvPr id="13" name="Text: Aarav Mehta"/>
          <p:cNvSpPr txBox="1"/>
          <p:nvPr/>
        </p:nvSpPr>
        <p:spPr>
          <a:xfrm>
            <a:off x="4346577" y="4517326"/>
            <a:ext cx="1593845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Aarav Mehta</a:t>
            </a:r>
          </a:p>
        </p:txBody>
      </p:sp>
      <p:sp>
        <p:nvSpPr>
          <p:cNvPr id="14" name="Text: Design"/>
          <p:cNvSpPr txBox="1"/>
          <p:nvPr/>
        </p:nvSpPr>
        <p:spPr>
          <a:xfrm>
            <a:off x="4797519" y="4897755"/>
            <a:ext cx="691961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Design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0" y="2571750"/>
            <a:ext cx="1714500" cy="1714500"/>
          </a:xfrm>
          <a:prstGeom prst="ellipse">
            <a:avLst/>
          </a:prstGeom>
          <a:solidFill>
            <a:srgbClr val="EA9C8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MI"/>
          <p:cNvSpPr txBox="1"/>
          <p:nvPr/>
        </p:nvSpPr>
        <p:spPr>
          <a:xfrm>
            <a:off x="7279696" y="3063621"/>
            <a:ext cx="871109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MI</a:t>
            </a:r>
          </a:p>
        </p:txBody>
      </p:sp>
      <p:sp>
        <p:nvSpPr>
          <p:cNvPr id="17" name="Text: Meera Iyer"/>
          <p:cNvSpPr txBox="1"/>
          <p:nvPr/>
        </p:nvSpPr>
        <p:spPr>
          <a:xfrm>
            <a:off x="7039829" y="4517326"/>
            <a:ext cx="1350842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Meera Iyer</a:t>
            </a:r>
          </a:p>
        </p:txBody>
      </p:sp>
      <p:sp>
        <p:nvSpPr>
          <p:cNvPr id="18" name="Text: Engineering"/>
          <p:cNvSpPr txBox="1"/>
          <p:nvPr/>
        </p:nvSpPr>
        <p:spPr>
          <a:xfrm>
            <a:off x="7153744" y="4897755"/>
            <a:ext cx="1123012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Engineering</a:t>
            </a:r>
          </a:p>
        </p:txBody>
      </p:sp>
      <p:sp>
        <p:nvSpPr>
          <p:cNvPr id="19" name="Oval 18"/>
          <p:cNvSpPr/>
          <p:nvPr/>
        </p:nvSpPr>
        <p:spPr>
          <a:xfrm>
            <a:off x="9429750" y="2571750"/>
            <a:ext cx="1714500" cy="1714500"/>
          </a:xfrm>
          <a:prstGeom prst="ellipse">
            <a:avLst/>
          </a:prstGeom>
          <a:solidFill>
            <a:srgbClr val="84848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VN"/>
          <p:cNvSpPr txBox="1"/>
          <p:nvPr/>
        </p:nvSpPr>
        <p:spPr>
          <a:xfrm>
            <a:off x="9776765" y="3063621"/>
            <a:ext cx="1020470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VN</a:t>
            </a:r>
          </a:p>
        </p:txBody>
      </p:sp>
      <p:sp>
        <p:nvSpPr>
          <p:cNvPr id="21" name="Text: Vikram Nair"/>
          <p:cNvSpPr txBox="1"/>
          <p:nvPr/>
        </p:nvSpPr>
        <p:spPr>
          <a:xfrm>
            <a:off x="9542039" y="4517326"/>
            <a:ext cx="1489923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6181A"/>
                </a:solidFill>
                <a:latin typeface="Lato"/>
                <a:ea typeface="Lato"/>
                <a:cs typeface="Lato"/>
              </a:rPr>
              <a:t>Vikram Nair</a:t>
            </a:r>
          </a:p>
        </p:txBody>
      </p:sp>
      <p:sp>
        <p:nvSpPr>
          <p:cNvPr id="22" name="Text: Research"/>
          <p:cNvSpPr txBox="1"/>
          <p:nvPr/>
        </p:nvSpPr>
        <p:spPr>
          <a:xfrm>
            <a:off x="9852764" y="4897755"/>
            <a:ext cx="868472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F6B62"/>
                </a:solidFill>
                <a:latin typeface="Lato"/>
                <a:ea typeface="Lato"/>
                <a:cs typeface="Lato"/>
              </a:rPr>
              <a:t>Research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 Freedom Movement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