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gradFill rotWithShape="1">
            <a:gsLst>
              <a:gs pos="0">
                <a:srgbClr val="83A286"/>
              </a:gs>
              <a:gs pos="100000">
                <a:srgbClr val="4E7A5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30665" y="1400175"/>
            <a:ext cx="1464945" cy="1464945"/>
          </a:xfrm>
          <a:prstGeom prst="ellipse">
            <a:avLst/>
          </a:pr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0" y="3360420"/>
            <a:ext cx="4876800" cy="3497580"/>
          </a:xfrm>
          <a:custGeom>
            <a:avLst/>
            <a:gdLst/>
            <a:ahLst/>
            <a:cxnLst/>
            <a:rect l="0" t="0" r="r" b="b"/>
            <a:pathLst>
              <a:path w="4876800" h="3497580">
                <a:moveTo>
                  <a:pt x="0" y="411480"/>
                </a:moveTo>
                <a:lnTo>
                  <a:pt x="0" y="124777"/>
                </a:lnTo>
                <a:lnTo>
                  <a:pt x="114300" y="202883"/>
                </a:lnTo>
                <a:lnTo>
                  <a:pt x="228600" y="293370"/>
                </a:lnTo>
                <a:lnTo>
                  <a:pt x="342900" y="390525"/>
                </a:lnTo>
                <a:lnTo>
                  <a:pt x="457200" y="489585"/>
                </a:lnTo>
                <a:lnTo>
                  <a:pt x="571500" y="582930"/>
                </a:lnTo>
                <a:lnTo>
                  <a:pt x="685800" y="667702"/>
                </a:lnTo>
                <a:lnTo>
                  <a:pt x="800100" y="737235"/>
                </a:lnTo>
                <a:lnTo>
                  <a:pt x="914400" y="787717"/>
                </a:lnTo>
                <a:lnTo>
                  <a:pt x="1028700" y="816292"/>
                </a:lnTo>
                <a:lnTo>
                  <a:pt x="1143000" y="822008"/>
                </a:lnTo>
                <a:lnTo>
                  <a:pt x="1257300" y="803910"/>
                </a:lnTo>
                <a:lnTo>
                  <a:pt x="1371600" y="763905"/>
                </a:lnTo>
                <a:lnTo>
                  <a:pt x="1485900" y="702945"/>
                </a:lnTo>
                <a:lnTo>
                  <a:pt x="1600200" y="624840"/>
                </a:lnTo>
                <a:lnTo>
                  <a:pt x="1714500" y="535305"/>
                </a:lnTo>
                <a:lnTo>
                  <a:pt x="1828800" y="438150"/>
                </a:lnTo>
                <a:lnTo>
                  <a:pt x="1943100" y="339090"/>
                </a:lnTo>
                <a:lnTo>
                  <a:pt x="2057400" y="244792"/>
                </a:lnTo>
                <a:lnTo>
                  <a:pt x="2171700" y="160020"/>
                </a:lnTo>
                <a:lnTo>
                  <a:pt x="2286000" y="89535"/>
                </a:lnTo>
                <a:lnTo>
                  <a:pt x="2400300" y="38100"/>
                </a:lnTo>
                <a:lnTo>
                  <a:pt x="2514600" y="7620"/>
                </a:lnTo>
                <a:lnTo>
                  <a:pt x="2628900" y="0"/>
                </a:lnTo>
                <a:lnTo>
                  <a:pt x="2743200" y="17145"/>
                </a:lnTo>
                <a:lnTo>
                  <a:pt x="2857500" y="56197"/>
                </a:lnTo>
                <a:lnTo>
                  <a:pt x="2971800" y="116205"/>
                </a:lnTo>
                <a:lnTo>
                  <a:pt x="3086100" y="192405"/>
                </a:lnTo>
                <a:lnTo>
                  <a:pt x="3200400" y="281940"/>
                </a:lnTo>
                <a:lnTo>
                  <a:pt x="3314700" y="379095"/>
                </a:lnTo>
                <a:lnTo>
                  <a:pt x="3429000" y="477202"/>
                </a:lnTo>
                <a:lnTo>
                  <a:pt x="3543300" y="572452"/>
                </a:lnTo>
                <a:lnTo>
                  <a:pt x="3657600" y="658177"/>
                </a:lnTo>
                <a:lnTo>
                  <a:pt x="3771900" y="729615"/>
                </a:lnTo>
                <a:lnTo>
                  <a:pt x="3886200" y="782002"/>
                </a:lnTo>
                <a:lnTo>
                  <a:pt x="4000500" y="814388"/>
                </a:lnTo>
                <a:lnTo>
                  <a:pt x="4114800" y="822960"/>
                </a:lnTo>
                <a:lnTo>
                  <a:pt x="4229100" y="807720"/>
                </a:lnTo>
                <a:lnTo>
                  <a:pt x="4343400" y="769620"/>
                </a:lnTo>
                <a:lnTo>
                  <a:pt x="4457700" y="711517"/>
                </a:lnTo>
                <a:lnTo>
                  <a:pt x="4572000" y="635317"/>
                </a:lnTo>
                <a:lnTo>
                  <a:pt x="4686300" y="546735"/>
                </a:lnTo>
                <a:lnTo>
                  <a:pt x="4800600" y="450533"/>
                </a:lnTo>
                <a:lnTo>
                  <a:pt x="4876800" y="3497580"/>
                </a:lnTo>
                <a:lnTo>
                  <a:pt x="0" y="3497580"/>
                </a:lnTo>
                <a:close/>
              </a:path>
            </a:pathLst>
          </a:custGeom>
          <a:solidFill>
            <a:srgbClr val="91623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0" y="4251960"/>
            <a:ext cx="4876800" cy="2606040"/>
          </a:xfrm>
          <a:custGeom>
            <a:avLst/>
            <a:gdLst/>
            <a:ahLst/>
            <a:cxnLst/>
            <a:rect l="0" t="0" r="r" b="b"/>
            <a:pathLst>
              <a:path w="4876800" h="2606040">
                <a:moveTo>
                  <a:pt x="0" y="415290"/>
                </a:moveTo>
                <a:lnTo>
                  <a:pt x="0" y="695325"/>
                </a:lnTo>
                <a:lnTo>
                  <a:pt x="114300" y="608648"/>
                </a:lnTo>
                <a:lnTo>
                  <a:pt x="228600" y="508635"/>
                </a:lnTo>
                <a:lnTo>
                  <a:pt x="342900" y="401955"/>
                </a:lnTo>
                <a:lnTo>
                  <a:pt x="457200" y="296228"/>
                </a:lnTo>
                <a:lnTo>
                  <a:pt x="571500" y="198120"/>
                </a:lnTo>
                <a:lnTo>
                  <a:pt x="685800" y="114300"/>
                </a:lnTo>
                <a:lnTo>
                  <a:pt x="800100" y="50483"/>
                </a:lnTo>
                <a:lnTo>
                  <a:pt x="914400" y="11430"/>
                </a:lnTo>
                <a:lnTo>
                  <a:pt x="1028700" y="0"/>
                </a:lnTo>
                <a:lnTo>
                  <a:pt x="1143000" y="16193"/>
                </a:lnTo>
                <a:lnTo>
                  <a:pt x="1257300" y="60008"/>
                </a:lnTo>
                <a:lnTo>
                  <a:pt x="1371600" y="126683"/>
                </a:lnTo>
                <a:lnTo>
                  <a:pt x="1485900" y="213360"/>
                </a:lnTo>
                <a:lnTo>
                  <a:pt x="1600200" y="313373"/>
                </a:lnTo>
                <a:lnTo>
                  <a:pt x="1714500" y="420053"/>
                </a:lnTo>
                <a:lnTo>
                  <a:pt x="1828800" y="525780"/>
                </a:lnTo>
                <a:lnTo>
                  <a:pt x="1943100" y="623888"/>
                </a:lnTo>
                <a:lnTo>
                  <a:pt x="2057400" y="707708"/>
                </a:lnTo>
                <a:lnTo>
                  <a:pt x="2171700" y="771525"/>
                </a:lnTo>
                <a:lnTo>
                  <a:pt x="2286000" y="810578"/>
                </a:lnTo>
                <a:lnTo>
                  <a:pt x="2400300" y="822960"/>
                </a:lnTo>
                <a:lnTo>
                  <a:pt x="2514600" y="806768"/>
                </a:lnTo>
                <a:lnTo>
                  <a:pt x="2628900" y="763905"/>
                </a:lnTo>
                <a:lnTo>
                  <a:pt x="2743200" y="697230"/>
                </a:lnTo>
                <a:lnTo>
                  <a:pt x="2857500" y="611505"/>
                </a:lnTo>
                <a:lnTo>
                  <a:pt x="2971800" y="511493"/>
                </a:lnTo>
                <a:lnTo>
                  <a:pt x="3086100" y="404812"/>
                </a:lnTo>
                <a:lnTo>
                  <a:pt x="3200400" y="298133"/>
                </a:lnTo>
                <a:lnTo>
                  <a:pt x="3314700" y="200025"/>
                </a:lnTo>
                <a:lnTo>
                  <a:pt x="3429000" y="116205"/>
                </a:lnTo>
                <a:lnTo>
                  <a:pt x="3543300" y="52388"/>
                </a:lnTo>
                <a:lnTo>
                  <a:pt x="3657600" y="12383"/>
                </a:lnTo>
                <a:lnTo>
                  <a:pt x="3771900" y="0"/>
                </a:lnTo>
                <a:lnTo>
                  <a:pt x="3886200" y="15240"/>
                </a:lnTo>
                <a:lnTo>
                  <a:pt x="4000500" y="58103"/>
                </a:lnTo>
                <a:lnTo>
                  <a:pt x="4114800" y="124778"/>
                </a:lnTo>
                <a:lnTo>
                  <a:pt x="4229100" y="210503"/>
                </a:lnTo>
                <a:lnTo>
                  <a:pt x="4343400" y="310515"/>
                </a:lnTo>
                <a:lnTo>
                  <a:pt x="4457700" y="417195"/>
                </a:lnTo>
                <a:lnTo>
                  <a:pt x="4572000" y="522923"/>
                </a:lnTo>
                <a:lnTo>
                  <a:pt x="4686300" y="621983"/>
                </a:lnTo>
                <a:lnTo>
                  <a:pt x="4800600" y="705803"/>
                </a:lnTo>
                <a:lnTo>
                  <a:pt x="4876800" y="2606040"/>
                </a:lnTo>
                <a:lnTo>
                  <a:pt x="0" y="2606040"/>
                </a:lnTo>
                <a:close/>
              </a:path>
            </a:pathLst>
          </a:custGeom>
          <a:solidFill>
            <a:srgbClr val="3652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0" y="5144452"/>
            <a:ext cx="4876800" cy="1713547"/>
          </a:xfrm>
          <a:custGeom>
            <a:avLst/>
            <a:gdLst/>
            <a:ahLst/>
            <a:cxnLst/>
            <a:rect l="0" t="0" r="r" b="b"/>
            <a:pathLst>
              <a:path w="4876800" h="1713547">
                <a:moveTo>
                  <a:pt x="0" y="408622"/>
                </a:moveTo>
                <a:lnTo>
                  <a:pt x="0" y="798195"/>
                </a:lnTo>
                <a:lnTo>
                  <a:pt x="114300" y="820103"/>
                </a:lnTo>
                <a:lnTo>
                  <a:pt x="228600" y="816292"/>
                </a:lnTo>
                <a:lnTo>
                  <a:pt x="342900" y="786765"/>
                </a:lnTo>
                <a:lnTo>
                  <a:pt x="457200" y="732472"/>
                </a:lnTo>
                <a:lnTo>
                  <a:pt x="571500" y="658178"/>
                </a:lnTo>
                <a:lnTo>
                  <a:pt x="685800" y="568642"/>
                </a:lnTo>
                <a:lnTo>
                  <a:pt x="800100" y="468630"/>
                </a:lnTo>
                <a:lnTo>
                  <a:pt x="914400" y="364807"/>
                </a:lnTo>
                <a:lnTo>
                  <a:pt x="1028700" y="264795"/>
                </a:lnTo>
                <a:lnTo>
                  <a:pt x="1143000" y="172403"/>
                </a:lnTo>
                <a:lnTo>
                  <a:pt x="1257300" y="96203"/>
                </a:lnTo>
                <a:lnTo>
                  <a:pt x="1371600" y="40005"/>
                </a:lnTo>
                <a:lnTo>
                  <a:pt x="1485900" y="6667"/>
                </a:lnTo>
                <a:lnTo>
                  <a:pt x="1600200" y="0"/>
                </a:lnTo>
                <a:lnTo>
                  <a:pt x="1714500" y="18097"/>
                </a:lnTo>
                <a:lnTo>
                  <a:pt x="1828800" y="61912"/>
                </a:lnTo>
                <a:lnTo>
                  <a:pt x="1943100" y="127635"/>
                </a:lnTo>
                <a:lnTo>
                  <a:pt x="2057400" y="211455"/>
                </a:lnTo>
                <a:lnTo>
                  <a:pt x="2171700" y="307657"/>
                </a:lnTo>
                <a:lnTo>
                  <a:pt x="2286000" y="410528"/>
                </a:lnTo>
                <a:lnTo>
                  <a:pt x="2400300" y="513397"/>
                </a:lnTo>
                <a:lnTo>
                  <a:pt x="2514600" y="609600"/>
                </a:lnTo>
                <a:lnTo>
                  <a:pt x="2628900" y="693420"/>
                </a:lnTo>
                <a:lnTo>
                  <a:pt x="2743200" y="759142"/>
                </a:lnTo>
                <a:lnTo>
                  <a:pt x="2857500" y="802957"/>
                </a:lnTo>
                <a:lnTo>
                  <a:pt x="2971800" y="821055"/>
                </a:lnTo>
                <a:lnTo>
                  <a:pt x="3086100" y="814388"/>
                </a:lnTo>
                <a:lnTo>
                  <a:pt x="3200400" y="781050"/>
                </a:lnTo>
                <a:lnTo>
                  <a:pt x="3314700" y="724853"/>
                </a:lnTo>
                <a:lnTo>
                  <a:pt x="3429000" y="648653"/>
                </a:lnTo>
                <a:lnTo>
                  <a:pt x="3543300" y="557212"/>
                </a:lnTo>
                <a:lnTo>
                  <a:pt x="3657600" y="456247"/>
                </a:lnTo>
                <a:lnTo>
                  <a:pt x="3771900" y="352425"/>
                </a:lnTo>
                <a:lnTo>
                  <a:pt x="3886200" y="252412"/>
                </a:lnTo>
                <a:lnTo>
                  <a:pt x="4000500" y="162878"/>
                </a:lnTo>
                <a:lnTo>
                  <a:pt x="4114800" y="88582"/>
                </a:lnTo>
                <a:lnTo>
                  <a:pt x="4229100" y="34290"/>
                </a:lnTo>
                <a:lnTo>
                  <a:pt x="4343400" y="4762"/>
                </a:lnTo>
                <a:lnTo>
                  <a:pt x="4457700" y="953"/>
                </a:lnTo>
                <a:lnTo>
                  <a:pt x="4572000" y="22860"/>
                </a:lnTo>
                <a:lnTo>
                  <a:pt x="4686300" y="68580"/>
                </a:lnTo>
                <a:lnTo>
                  <a:pt x="4800600" y="137160"/>
                </a:lnTo>
                <a:lnTo>
                  <a:pt x="4876800" y="1713547"/>
                </a:lnTo>
                <a:lnTo>
                  <a:pt x="0" y="1713547"/>
                </a:lnTo>
                <a:close/>
              </a:path>
            </a:pathLst>
          </a:cu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SEED DECK · 2026"/>
          <p:cNvSpPr txBox="1"/>
          <p:nvPr/>
        </p:nvSpPr>
        <p:spPr>
          <a:xfrm>
            <a:off x="952500" y="1133475"/>
            <a:ext cx="258649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SEED DECK · 2026</a:t>
            </a:r>
          </a:p>
        </p:txBody>
      </p:sp>
      <p:sp>
        <p:nvSpPr>
          <p:cNvPr id="9" name="Text: Paws Clinic"/>
          <p:cNvSpPr txBox="1"/>
          <p:nvPr/>
        </p:nvSpPr>
        <p:spPr>
          <a:xfrm>
            <a:off x="952500" y="1592485"/>
            <a:ext cx="6780371" cy="16806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750" b="0" i="0" spc="-108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Paws Clinic</a:t>
            </a:r>
          </a:p>
        </p:txBody>
      </p:sp>
      <p:sp>
        <p:nvSpPr>
          <p:cNvPr id="10" name="Text: Affordable vet care at home"/>
          <p:cNvSpPr txBox="1"/>
          <p:nvPr/>
        </p:nvSpPr>
        <p:spPr>
          <a:xfrm>
            <a:off x="952500" y="3861435"/>
            <a:ext cx="3674657" cy="3893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Affordable vet care at home</a:t>
            </a:r>
          </a:p>
        </p:txBody>
      </p:sp>
      <p:sp>
        <p:nvSpPr>
          <p:cNvPr id="11" name="Text: Presented by Zara Sheikh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Presented by Zara Sheikh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4384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8768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53600" y="5638800"/>
            <a:ext cx="2438400" cy="1219200"/>
          </a:xfrm>
          <a:custGeom>
            <a:avLst/>
            <a:gdLst/>
            <a:ahLst/>
            <a:cxnLst/>
            <a:rect l="0" t="0" r="r" b="b"/>
            <a:pathLst>
              <a:path w="2438400" h="1219200">
                <a:moveTo>
                  <a:pt x="0" y="1219200"/>
                </a:moveTo>
                <a:cubicBezTo>
                  <a:pt x="0" y="545854"/>
                  <a:pt x="545854" y="0"/>
                  <a:pt x="1219200" y="0"/>
                </a:cubicBezTo>
                <a:cubicBezTo>
                  <a:pt x="1892546" y="0"/>
                  <a:pt x="2438400" y="545854"/>
                  <a:pt x="2438400" y="1219200"/>
                </a:cubicBez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48615" y="1529715"/>
            <a:ext cx="1741170" cy="1741170"/>
          </a:xfrm>
          <a:prstGeom prst="ellipse">
            <a:avLst/>
          </a:pr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787015" y="1529715"/>
            <a:ext cx="1741170" cy="1741170"/>
          </a:xfrm>
          <a:prstGeom prst="ellipse">
            <a:avLst/>
          </a:pr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225415" y="1529715"/>
            <a:ext cx="1741170" cy="1741170"/>
          </a:xfrm>
          <a:prstGeom prst="ellipse">
            <a:avLst/>
          </a:pr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663815" y="1529715"/>
            <a:ext cx="1741170" cy="1741170"/>
          </a:xfrm>
          <a:prstGeom prst="ellipse">
            <a:avLst/>
          </a:pr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102215" y="1529715"/>
            <a:ext cx="1741170" cy="1741170"/>
          </a:xfrm>
          <a:prstGeom prst="ellipse">
            <a:avLst/>
          </a:pr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Pricing"/>
          <p:cNvSpPr txBox="1"/>
          <p:nvPr/>
        </p:nvSpPr>
        <p:spPr>
          <a:xfrm>
            <a:off x="952500" y="5246370"/>
            <a:ext cx="1931437" cy="7597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Pricing</a:t>
            </a:r>
          </a:p>
        </p:txBody>
      </p:sp>
      <p:sp>
        <p:nvSpPr>
          <p:cNvPr id="17" name="Text: Affordable vet care at home"/>
          <p:cNvSpPr txBox="1"/>
          <p:nvPr/>
        </p:nvSpPr>
        <p:spPr>
          <a:xfrm>
            <a:off x="952500" y="6057424"/>
            <a:ext cx="2992802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Affordable vet care at home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Paws Clinic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