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layout>
        <c:manualLayout>
          <c:layoutTarget val="inner"/>
          <c:xMode val="edge"/>
          <c:yMode val="edge"/>
          <c:x val="0.01087"/>
          <c:y val="0.02624"/>
          <c:w val="0.97826"/>
          <c:h val="0.8714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 (sample data)</c:v>
                </c:pt>
              </c:strCache>
            </c:strRef>
          </c:tx>
          <c:spPr>
            <a:solidFill>
              <a:srgbClr val="FF7A1A"/>
            </a:solidFill>
            <a:ln>
              <a:noFill/>
            </a:ln>
          </c:spPr>
          <c:dPt>
            <c:idx val="4"/>
            <c:spPr>
              <a:solidFill>
                <a:srgbClr val="58A6FF"/>
              </a:solidFill>
              <a:ln>
                <a:noFill/>
              </a:ln>
            </c:spPr>
          </c:dPt>
          <c:cat>
            <c:strRef>
              <c:f>Sheet1!$A$2:$A$7</c:f>
              <c:strCache>
                <c:ptCount val="6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94.0</c:v>
                </c:pt>
                <c:pt idx="1">
                  <c:v>85.4</c:v>
                </c:pt>
                <c:pt idx="2">
                  <c:v>70.6</c:v>
                </c:pt>
                <c:pt idx="3">
                  <c:v>93.4</c:v>
                </c:pt>
                <c:pt idx="4">
                  <c:v>100.0</c:v>
                </c:pt>
                <c:pt idx="5">
                  <c:v>47.5</c:v>
                </c:pt>
              </c:numCache>
            </c:numRef>
          </c:val>
        </c:ser>
        <c:gapWidth val="36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 w="19050">
            <a:solidFill>
              <a:srgbClr val="F6F1E8"/>
            </a:solidFill>
          </a:ln>
        </c:spPr>
        <c:txPr>
          <a:bodyPr/>
          <a:lstStyle/>
          <a:p>
            <a:pPr>
              <a:defRPr sz="1500" b="0">
                <a:solidFill>
                  <a:srgbClr val="F6F1E8"/>
                </a:solidFill>
                <a:latin typeface="Montserrat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>
          <c:max val="100.0"/>
          <c:min val="0.0"/>
        </c:scaling>
        <c:delete/>
        <c:axPos val="l"/>
        <c:majorTickMark val="out"/>
        <c:minorTickMark val="none"/>
        <c:tickLblPos val="none"/>
        <c:spPr>
          <a:ln>
            <a:noFill/>
          </a:ln>
        </c:spPr>
        <c:crossAx val="-2068027336"/>
        <c:crosses val="autoZero"/>
      </c:valAx>
      <c:spPr>
        <a:noFill/>
        <a:ln>
          <a:noFill/>
        </a:ln>
      </c:spPr>
    </c:plotArea>
    <c:dispBlanksAs val="gap"/>
  </c:chart>
  <c:spPr>
    <a:noFill/>
    <a:ln>
      <a:noFill/>
    </a:ln>
  </c:spPr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F1E5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-2296478" y="-7804785"/>
            <a:ext cx="16916400" cy="16916400"/>
          </a:xfrm>
          <a:prstGeom prst="ellipse">
            <a:avLst/>
          </a:prstGeom>
          <a:gradFill rotWithShape="1">
            <a:gsLst>
              <a:gs pos="0">
                <a:srgbClr val="FF7A1A">
                  <a:alpha val="80000"/>
                </a:srgbClr>
              </a:gs>
              <a:gs pos="38891">
                <a:srgbClr val="FF7A1A">
                  <a:alpha val="28000"/>
                </a:srgbClr>
              </a:gs>
              <a:gs pos="70711">
                <a:srgbClr val="FF7A1A">
                  <a:alpha val="0"/>
                </a:srgbClr>
              </a:gs>
              <a:gs pos="100000">
                <a:srgbClr val="FF7A1A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4266248" y="-3522345"/>
            <a:ext cx="12441555" cy="12441555"/>
          </a:xfrm>
          <a:prstGeom prst="ellipse">
            <a:avLst/>
          </a:prstGeom>
          <a:gradFill rotWithShape="1">
            <a:gsLst>
              <a:gs pos="0">
                <a:srgbClr val="58A6FF">
                  <a:alpha val="80000"/>
                </a:srgbClr>
              </a:gs>
              <a:gs pos="38891">
                <a:srgbClr val="58A6FF">
                  <a:alpha val="28000"/>
                </a:srgbClr>
              </a:gs>
              <a:gs pos="70711">
                <a:srgbClr val="58A6FF">
                  <a:alpha val="0"/>
                </a:srgbClr>
              </a:gs>
              <a:gs pos="100000">
                <a:srgbClr val="58A6FF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-1536383" y="-5091112"/>
            <a:ext cx="14794230" cy="14794230"/>
          </a:xfrm>
          <a:prstGeom prst="ellipse">
            <a:avLst/>
          </a:prstGeom>
          <a:gradFill rotWithShape="1">
            <a:gsLst>
              <a:gs pos="0">
                <a:srgbClr val="FF7A1A">
                  <a:alpha val="80000"/>
                </a:srgbClr>
              </a:gs>
              <a:gs pos="38891">
                <a:srgbClr val="FF7A1A">
                  <a:alpha val="28000"/>
                </a:srgbClr>
              </a:gs>
              <a:gs pos="70711">
                <a:srgbClr val="FF7A1A">
                  <a:alpha val="0"/>
                </a:srgbClr>
              </a:gs>
              <a:gs pos="100000">
                <a:srgbClr val="FF7A1A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Text: SCHOOL"/>
          <p:cNvSpPr txBox="1"/>
          <p:nvPr/>
        </p:nvSpPr>
        <p:spPr>
          <a:xfrm>
            <a:off x="952500" y="1133475"/>
            <a:ext cx="993746" cy="27146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500" b="1" i="0" spc="240">
                <a:solidFill>
                  <a:srgbClr val="FF7A1A"/>
                </a:solidFill>
                <a:latin typeface="Roboto Mono"/>
                <a:ea typeface="Roboto Mono"/>
                <a:cs typeface="Roboto Mono"/>
              </a:rPr>
              <a:t>SCHOOL</a:t>
            </a:r>
          </a:p>
        </p:txBody>
      </p:sp>
      <p:sp>
        <p:nvSpPr>
          <p:cNvPr id="6" name="Text: PHOTOSYNTHESIS"/>
          <p:cNvSpPr txBox="1"/>
          <p:nvPr/>
        </p:nvSpPr>
        <p:spPr>
          <a:xfrm>
            <a:off x="952500" y="1865465"/>
            <a:ext cx="11144250" cy="1271877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8050" b="1" i="0" spc="161">
                <a:solidFill>
                  <a:srgbClr val="F6F1E8"/>
                </a:solidFill>
                <a:latin typeface="Montserrat"/>
                <a:ea typeface="Montserrat"/>
                <a:cs typeface="Montserrat"/>
              </a:rPr>
              <a:t>PHOTOSYNTHESIS</a:t>
            </a:r>
          </a:p>
        </p:txBody>
      </p:sp>
      <p:sp>
        <p:nvSpPr>
          <p:cNvPr id="7" name="Text: Biology presentation · Class 9"/>
          <p:cNvSpPr txBox="1"/>
          <p:nvPr/>
        </p:nvSpPr>
        <p:spPr>
          <a:xfrm>
            <a:off x="952500" y="3847719"/>
            <a:ext cx="4937903" cy="39243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400" b="0" i="0">
                <a:solidFill>
                  <a:srgbClr val="F6F1E8"/>
                </a:solidFill>
                <a:latin typeface="Montserrat"/>
                <a:ea typeface="Montserrat"/>
                <a:cs typeface="Montserrat"/>
              </a:rPr>
              <a:t>Biology presentation · Class 9</a:t>
            </a:r>
          </a:p>
        </p:txBody>
      </p:sp>
      <p:sp>
        <p:nvSpPr>
          <p:cNvPr id="8" name="Text: Presented by Sameer Khan · Oct"/>
          <p:cNvSpPr txBox="1"/>
          <p:nvPr/>
        </p:nvSpPr>
        <p:spPr>
          <a:xfrm>
            <a:off x="952500" y="5895975"/>
            <a:ext cx="4942208" cy="27146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500" b="0" i="0">
                <a:solidFill>
                  <a:srgbClr val="828CB1"/>
                </a:solidFill>
                <a:latin typeface="Roboto Mono"/>
                <a:ea typeface="Roboto Mono"/>
                <a:cs typeface="Roboto Mono"/>
              </a:rPr>
              <a:t>Presented by Sameer Khan · October 2026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F1E5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1696403" y="-7496175"/>
            <a:ext cx="15809595" cy="15809595"/>
          </a:xfrm>
          <a:prstGeom prst="ellipse">
            <a:avLst/>
          </a:prstGeom>
          <a:gradFill rotWithShape="1">
            <a:gsLst>
              <a:gs pos="0">
                <a:srgbClr val="FF7A1A">
                  <a:alpha val="80000"/>
                </a:srgbClr>
              </a:gs>
              <a:gs pos="38891">
                <a:srgbClr val="FF7A1A">
                  <a:alpha val="28000"/>
                </a:srgbClr>
              </a:gs>
              <a:gs pos="70711">
                <a:srgbClr val="FF7A1A">
                  <a:alpha val="0"/>
                </a:srgbClr>
              </a:gs>
              <a:gs pos="100000">
                <a:srgbClr val="FF7A1A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-1383982" y="831533"/>
            <a:ext cx="11047095" cy="11047095"/>
          </a:xfrm>
          <a:prstGeom prst="ellipse">
            <a:avLst/>
          </a:prstGeom>
          <a:gradFill rotWithShape="1">
            <a:gsLst>
              <a:gs pos="0">
                <a:srgbClr val="58A6FF">
                  <a:alpha val="80000"/>
                </a:srgbClr>
              </a:gs>
              <a:gs pos="38891">
                <a:srgbClr val="58A6FF">
                  <a:alpha val="28000"/>
                </a:srgbClr>
              </a:gs>
              <a:gs pos="70711">
                <a:srgbClr val="58A6FF">
                  <a:alpha val="0"/>
                </a:srgbClr>
              </a:gs>
              <a:gs pos="100000">
                <a:srgbClr val="58A6FF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-667703" y="-3839528"/>
            <a:ext cx="16725900" cy="16725900"/>
          </a:xfrm>
          <a:prstGeom prst="ellipse">
            <a:avLst/>
          </a:prstGeom>
          <a:gradFill rotWithShape="1">
            <a:gsLst>
              <a:gs pos="0">
                <a:srgbClr val="FF7A1A">
                  <a:alpha val="80000"/>
                </a:srgbClr>
              </a:gs>
              <a:gs pos="38891">
                <a:srgbClr val="FF7A1A">
                  <a:alpha val="28000"/>
                </a:srgbClr>
              </a:gs>
              <a:gs pos="70711">
                <a:srgbClr val="FF7A1A">
                  <a:alpha val="0"/>
                </a:srgbClr>
              </a:gs>
              <a:gs pos="100000">
                <a:srgbClr val="FF7A1A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Text: 02"/>
          <p:cNvSpPr txBox="1"/>
          <p:nvPr/>
        </p:nvSpPr>
        <p:spPr>
          <a:xfrm>
            <a:off x="11254707" y="6256972"/>
            <a:ext cx="365793" cy="29670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r">
              <a:lnSpc>
                <a:spcPct val="100000"/>
              </a:lnSpc>
            </a:pPr>
            <a:r>
              <a:rPr sz="1650" b="1" i="0">
                <a:solidFill>
                  <a:srgbClr val="828CB1"/>
                </a:solidFill>
                <a:latin typeface="Roboto Mono"/>
                <a:ea typeface="Roboto Mono"/>
                <a:cs typeface="Roboto Mono"/>
              </a:rPr>
              <a:t>02</a:t>
            </a:r>
          </a:p>
        </p:txBody>
      </p:sp>
      <p:sp>
        <p:nvSpPr>
          <p:cNvPr id="6" name="Text: HOW IT WORKS"/>
          <p:cNvSpPr txBox="1"/>
          <p:nvPr/>
        </p:nvSpPr>
        <p:spPr>
          <a:xfrm>
            <a:off x="952500" y="847725"/>
            <a:ext cx="1949392" cy="27146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500" b="1" i="0" spc="240">
                <a:solidFill>
                  <a:srgbClr val="FF7A1A"/>
                </a:solidFill>
                <a:latin typeface="Roboto Mono"/>
                <a:ea typeface="Roboto Mono"/>
                <a:cs typeface="Roboto Mono"/>
              </a:rPr>
              <a:t>HOW IT WORKS</a:t>
            </a:r>
          </a:p>
        </p:txBody>
      </p:sp>
      <p:sp>
        <p:nvSpPr>
          <p:cNvPr id="7" name="Text: IN FOUR STEPS"/>
          <p:cNvSpPr txBox="1"/>
          <p:nvPr/>
        </p:nvSpPr>
        <p:spPr>
          <a:xfrm>
            <a:off x="952500" y="1053001"/>
            <a:ext cx="7098887" cy="97473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6150" b="1" i="0" spc="123">
                <a:solidFill>
                  <a:srgbClr val="F6F1E8"/>
                </a:solidFill>
                <a:latin typeface="Montserrat"/>
                <a:ea typeface="Montserrat"/>
                <a:cs typeface="Montserrat"/>
              </a:rPr>
              <a:t>IN FOUR STEPS</a:t>
            </a:r>
          </a:p>
        </p:txBody>
      </p:sp>
      <p:sp>
        <p:nvSpPr>
          <p:cNvPr id="8" name="Rectangle 7"/>
          <p:cNvSpPr/>
          <p:nvPr/>
        </p:nvSpPr>
        <p:spPr>
          <a:xfrm>
            <a:off x="952500" y="2667000"/>
            <a:ext cx="2286000" cy="2857500"/>
          </a:xfrm>
          <a:prstGeom prst="rect">
            <a:avLst/>
          </a:prstGeom>
          <a:solidFill>
            <a:srgbClr val="3A2F4E"/>
          </a:solidFill>
          <a:ln w="1">
            <a:solidFill>
              <a:srgbClr val="F6F1E8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" name="Text: 1"/>
          <p:cNvSpPr txBox="1"/>
          <p:nvPr/>
        </p:nvSpPr>
        <p:spPr>
          <a:xfrm>
            <a:off x="1181100" y="2742438"/>
            <a:ext cx="353282" cy="76581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4800" b="1" i="0">
                <a:solidFill>
                  <a:srgbClr val="FF7A1A"/>
                </a:solidFill>
                <a:latin typeface="Montserrat"/>
                <a:ea typeface="Montserrat"/>
                <a:cs typeface="Montserrat"/>
              </a:rPr>
              <a:t>1</a:t>
            </a:r>
          </a:p>
        </p:txBody>
      </p:sp>
      <p:sp>
        <p:nvSpPr>
          <p:cNvPr id="10" name="Text: Light"/>
          <p:cNvSpPr txBox="1"/>
          <p:nvPr/>
        </p:nvSpPr>
        <p:spPr>
          <a:xfrm>
            <a:off x="1181100" y="4009072"/>
            <a:ext cx="896526" cy="36909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250" b="1" i="0">
                <a:solidFill>
                  <a:srgbClr val="F6F1E8"/>
                </a:solidFill>
                <a:latin typeface="Montserrat"/>
                <a:ea typeface="Montserrat"/>
                <a:cs typeface="Montserrat"/>
              </a:rPr>
              <a:t>Light</a:t>
            </a:r>
          </a:p>
        </p:txBody>
      </p:sp>
      <p:sp>
        <p:nvSpPr>
          <p:cNvPr id="11" name="Text: Short note on"/>
          <p:cNvSpPr txBox="1"/>
          <p:nvPr/>
        </p:nvSpPr>
        <p:spPr>
          <a:xfrm>
            <a:off x="1181100" y="4530090"/>
            <a:ext cx="1475908" cy="25241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500" b="0" i="0">
                <a:solidFill>
                  <a:srgbClr val="828CB1"/>
                </a:solidFill>
                <a:latin typeface="Montserrat"/>
                <a:ea typeface="Montserrat"/>
                <a:cs typeface="Montserrat"/>
              </a:rPr>
              <a:t>Short note on</a:t>
            </a:r>
          </a:p>
        </p:txBody>
      </p:sp>
      <p:sp>
        <p:nvSpPr>
          <p:cNvPr id="12" name="Text: what happens"/>
          <p:cNvSpPr txBox="1"/>
          <p:nvPr/>
        </p:nvSpPr>
        <p:spPr>
          <a:xfrm>
            <a:off x="1181100" y="4806315"/>
            <a:ext cx="1547482" cy="25241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500" b="0" i="0">
                <a:solidFill>
                  <a:srgbClr val="828CB1"/>
                </a:solidFill>
                <a:latin typeface="Montserrat"/>
                <a:ea typeface="Montserrat"/>
                <a:cs typeface="Montserrat"/>
              </a:rPr>
              <a:t>what happens</a:t>
            </a:r>
          </a:p>
        </p:txBody>
      </p:sp>
      <p:sp>
        <p:nvSpPr>
          <p:cNvPr id="13" name="Text: here."/>
          <p:cNvSpPr txBox="1"/>
          <p:nvPr/>
        </p:nvSpPr>
        <p:spPr>
          <a:xfrm>
            <a:off x="1181100" y="5082540"/>
            <a:ext cx="587559" cy="25241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500" b="0" i="0">
                <a:solidFill>
                  <a:srgbClr val="828CB1"/>
                </a:solidFill>
                <a:latin typeface="Montserrat"/>
                <a:ea typeface="Montserrat"/>
                <a:cs typeface="Montserrat"/>
              </a:rPr>
              <a:t>here.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3524250" y="2667000"/>
            <a:ext cx="2286000" cy="2857500"/>
          </a:xfrm>
          <a:prstGeom prst="rect">
            <a:avLst/>
          </a:prstGeom>
          <a:solidFill>
            <a:srgbClr val="3A2F4E"/>
          </a:solidFill>
          <a:ln w="1">
            <a:solidFill>
              <a:srgbClr val="F6F1E8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5" name="Text: 2"/>
          <p:cNvSpPr txBox="1"/>
          <p:nvPr/>
        </p:nvSpPr>
        <p:spPr>
          <a:xfrm>
            <a:off x="3752850" y="2742438"/>
            <a:ext cx="473964" cy="76581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4800" b="1" i="0">
                <a:solidFill>
                  <a:srgbClr val="FF7A1A"/>
                </a:solidFill>
                <a:latin typeface="Montserrat"/>
                <a:ea typeface="Montserrat"/>
                <a:cs typeface="Montserrat"/>
              </a:rPr>
              <a:t>2</a:t>
            </a:r>
          </a:p>
        </p:txBody>
      </p:sp>
      <p:sp>
        <p:nvSpPr>
          <p:cNvPr id="16" name="Text: Chlorophyll"/>
          <p:cNvSpPr txBox="1"/>
          <p:nvPr/>
        </p:nvSpPr>
        <p:spPr>
          <a:xfrm>
            <a:off x="3752850" y="4009072"/>
            <a:ext cx="1930361" cy="36909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250" b="1" i="0">
                <a:solidFill>
                  <a:srgbClr val="F6F1E8"/>
                </a:solidFill>
                <a:latin typeface="Montserrat"/>
                <a:ea typeface="Montserrat"/>
                <a:cs typeface="Montserrat"/>
              </a:rPr>
              <a:t>Chlorophyll</a:t>
            </a:r>
          </a:p>
        </p:txBody>
      </p:sp>
      <p:sp>
        <p:nvSpPr>
          <p:cNvPr id="17" name="Text: Short note on"/>
          <p:cNvSpPr txBox="1"/>
          <p:nvPr/>
        </p:nvSpPr>
        <p:spPr>
          <a:xfrm>
            <a:off x="3752850" y="4530090"/>
            <a:ext cx="1475908" cy="25241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500" b="0" i="0">
                <a:solidFill>
                  <a:srgbClr val="828CB1"/>
                </a:solidFill>
                <a:latin typeface="Montserrat"/>
                <a:ea typeface="Montserrat"/>
                <a:cs typeface="Montserrat"/>
              </a:rPr>
              <a:t>Short note on</a:t>
            </a:r>
          </a:p>
        </p:txBody>
      </p:sp>
      <p:sp>
        <p:nvSpPr>
          <p:cNvPr id="18" name="Text: what happens"/>
          <p:cNvSpPr txBox="1"/>
          <p:nvPr/>
        </p:nvSpPr>
        <p:spPr>
          <a:xfrm>
            <a:off x="3752850" y="4806315"/>
            <a:ext cx="1547482" cy="25241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500" b="0" i="0">
                <a:solidFill>
                  <a:srgbClr val="828CB1"/>
                </a:solidFill>
                <a:latin typeface="Montserrat"/>
                <a:ea typeface="Montserrat"/>
                <a:cs typeface="Montserrat"/>
              </a:rPr>
              <a:t>what happens</a:t>
            </a:r>
          </a:p>
        </p:txBody>
      </p:sp>
      <p:sp>
        <p:nvSpPr>
          <p:cNvPr id="19" name="Text: here."/>
          <p:cNvSpPr txBox="1"/>
          <p:nvPr/>
        </p:nvSpPr>
        <p:spPr>
          <a:xfrm>
            <a:off x="3752850" y="5082540"/>
            <a:ext cx="587559" cy="25241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500" b="0" i="0">
                <a:solidFill>
                  <a:srgbClr val="828CB1"/>
                </a:solidFill>
                <a:latin typeface="Montserrat"/>
                <a:ea typeface="Montserrat"/>
                <a:cs typeface="Montserrat"/>
              </a:rPr>
              <a:t>here.</a:t>
            </a:r>
          </a:p>
        </p:txBody>
      </p:sp>
      <p:sp>
        <p:nvSpPr>
          <p:cNvPr id="20" name="Rectangle 19"/>
          <p:cNvSpPr/>
          <p:nvPr/>
        </p:nvSpPr>
        <p:spPr>
          <a:xfrm>
            <a:off x="6096000" y="2667000"/>
            <a:ext cx="2286000" cy="2857500"/>
          </a:xfrm>
          <a:prstGeom prst="rect">
            <a:avLst/>
          </a:prstGeom>
          <a:solidFill>
            <a:srgbClr val="3A2F4E"/>
          </a:solidFill>
          <a:ln w="1">
            <a:solidFill>
              <a:srgbClr val="F6F1E8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1" name="Text: 3"/>
          <p:cNvSpPr txBox="1"/>
          <p:nvPr/>
        </p:nvSpPr>
        <p:spPr>
          <a:xfrm>
            <a:off x="6324600" y="2742438"/>
            <a:ext cx="475202" cy="76581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4800" b="1" i="0">
                <a:solidFill>
                  <a:srgbClr val="FF7A1A"/>
                </a:solidFill>
                <a:latin typeface="Montserrat"/>
                <a:ea typeface="Montserrat"/>
                <a:cs typeface="Montserrat"/>
              </a:rPr>
              <a:t>3</a:t>
            </a:r>
          </a:p>
        </p:txBody>
      </p:sp>
      <p:sp>
        <p:nvSpPr>
          <p:cNvPr id="22" name="Text: Equation"/>
          <p:cNvSpPr txBox="1"/>
          <p:nvPr/>
        </p:nvSpPr>
        <p:spPr>
          <a:xfrm>
            <a:off x="6324600" y="4009072"/>
            <a:ext cx="1528983" cy="36909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250" b="1" i="0">
                <a:solidFill>
                  <a:srgbClr val="F6F1E8"/>
                </a:solidFill>
                <a:latin typeface="Montserrat"/>
                <a:ea typeface="Montserrat"/>
                <a:cs typeface="Montserrat"/>
              </a:rPr>
              <a:t>Equation</a:t>
            </a:r>
          </a:p>
        </p:txBody>
      </p:sp>
      <p:sp>
        <p:nvSpPr>
          <p:cNvPr id="23" name="Text: Short note on"/>
          <p:cNvSpPr txBox="1"/>
          <p:nvPr/>
        </p:nvSpPr>
        <p:spPr>
          <a:xfrm>
            <a:off x="6324600" y="4530090"/>
            <a:ext cx="1475908" cy="25241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500" b="0" i="0">
                <a:solidFill>
                  <a:srgbClr val="828CB1"/>
                </a:solidFill>
                <a:latin typeface="Montserrat"/>
                <a:ea typeface="Montserrat"/>
                <a:cs typeface="Montserrat"/>
              </a:rPr>
              <a:t>Short note on</a:t>
            </a:r>
          </a:p>
        </p:txBody>
      </p:sp>
      <p:sp>
        <p:nvSpPr>
          <p:cNvPr id="24" name="Text: what happens"/>
          <p:cNvSpPr txBox="1"/>
          <p:nvPr/>
        </p:nvSpPr>
        <p:spPr>
          <a:xfrm>
            <a:off x="6324600" y="4806315"/>
            <a:ext cx="1547482" cy="25241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500" b="0" i="0">
                <a:solidFill>
                  <a:srgbClr val="828CB1"/>
                </a:solidFill>
                <a:latin typeface="Montserrat"/>
                <a:ea typeface="Montserrat"/>
                <a:cs typeface="Montserrat"/>
              </a:rPr>
              <a:t>what happens</a:t>
            </a:r>
          </a:p>
        </p:txBody>
      </p:sp>
      <p:sp>
        <p:nvSpPr>
          <p:cNvPr id="25" name="Text: here."/>
          <p:cNvSpPr txBox="1"/>
          <p:nvPr/>
        </p:nvSpPr>
        <p:spPr>
          <a:xfrm>
            <a:off x="6324600" y="5082540"/>
            <a:ext cx="587559" cy="25241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500" b="0" i="0">
                <a:solidFill>
                  <a:srgbClr val="828CB1"/>
                </a:solidFill>
                <a:latin typeface="Montserrat"/>
                <a:ea typeface="Montserrat"/>
                <a:cs typeface="Montserrat"/>
              </a:rPr>
              <a:t>here.</a:t>
            </a:r>
          </a:p>
        </p:txBody>
      </p:sp>
      <p:sp>
        <p:nvSpPr>
          <p:cNvPr id="26" name="Rectangle 25"/>
          <p:cNvSpPr/>
          <p:nvPr/>
        </p:nvSpPr>
        <p:spPr>
          <a:xfrm>
            <a:off x="8667750" y="2667000"/>
            <a:ext cx="2286000" cy="2857500"/>
          </a:xfrm>
          <a:prstGeom prst="rect">
            <a:avLst/>
          </a:prstGeom>
          <a:solidFill>
            <a:srgbClr val="3A2F4E"/>
          </a:solidFill>
          <a:ln w="1">
            <a:solidFill>
              <a:srgbClr val="F6F1E8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7" name="Text: 4"/>
          <p:cNvSpPr txBox="1"/>
          <p:nvPr/>
        </p:nvSpPr>
        <p:spPr>
          <a:xfrm>
            <a:off x="8896350" y="2742438"/>
            <a:ext cx="534305" cy="76581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4800" b="1" i="0">
                <a:solidFill>
                  <a:srgbClr val="FF7A1A"/>
                </a:solidFill>
                <a:latin typeface="Montserrat"/>
                <a:ea typeface="Montserrat"/>
                <a:cs typeface="Montserrat"/>
              </a:rPr>
              <a:t>4</a:t>
            </a:r>
          </a:p>
        </p:txBody>
      </p:sp>
      <p:sp>
        <p:nvSpPr>
          <p:cNvPr id="28" name="Text: Experiment"/>
          <p:cNvSpPr txBox="1"/>
          <p:nvPr/>
        </p:nvSpPr>
        <p:spPr>
          <a:xfrm>
            <a:off x="8896350" y="4009072"/>
            <a:ext cx="1961155" cy="36909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250" b="1" i="0">
                <a:solidFill>
                  <a:srgbClr val="F6F1E8"/>
                </a:solidFill>
                <a:latin typeface="Montserrat"/>
                <a:ea typeface="Montserrat"/>
                <a:cs typeface="Montserrat"/>
              </a:rPr>
              <a:t>Experiment</a:t>
            </a:r>
          </a:p>
        </p:txBody>
      </p:sp>
      <p:sp>
        <p:nvSpPr>
          <p:cNvPr id="29" name="Text: Short note on"/>
          <p:cNvSpPr txBox="1"/>
          <p:nvPr/>
        </p:nvSpPr>
        <p:spPr>
          <a:xfrm>
            <a:off x="8896350" y="4530090"/>
            <a:ext cx="1475908" cy="25241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500" b="0" i="0">
                <a:solidFill>
                  <a:srgbClr val="828CB1"/>
                </a:solidFill>
                <a:latin typeface="Montserrat"/>
                <a:ea typeface="Montserrat"/>
                <a:cs typeface="Montserrat"/>
              </a:rPr>
              <a:t>Short note on</a:t>
            </a:r>
          </a:p>
        </p:txBody>
      </p:sp>
      <p:sp>
        <p:nvSpPr>
          <p:cNvPr id="30" name="Text: what happens"/>
          <p:cNvSpPr txBox="1"/>
          <p:nvPr/>
        </p:nvSpPr>
        <p:spPr>
          <a:xfrm>
            <a:off x="8896350" y="4806315"/>
            <a:ext cx="1547482" cy="25241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500" b="0" i="0">
                <a:solidFill>
                  <a:srgbClr val="828CB1"/>
                </a:solidFill>
                <a:latin typeface="Montserrat"/>
                <a:ea typeface="Montserrat"/>
                <a:cs typeface="Montserrat"/>
              </a:rPr>
              <a:t>what happens</a:t>
            </a:r>
          </a:p>
        </p:txBody>
      </p:sp>
      <p:sp>
        <p:nvSpPr>
          <p:cNvPr id="31" name="Text: here."/>
          <p:cNvSpPr txBox="1"/>
          <p:nvPr/>
        </p:nvSpPr>
        <p:spPr>
          <a:xfrm>
            <a:off x="8896350" y="5082540"/>
            <a:ext cx="587559" cy="25241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500" b="0" i="0">
                <a:solidFill>
                  <a:srgbClr val="828CB1"/>
                </a:solidFill>
                <a:latin typeface="Montserrat"/>
                <a:ea typeface="Montserrat"/>
                <a:cs typeface="Montserrat"/>
              </a:rPr>
              <a:t>here.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F1E5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2947988" y="-2474595"/>
            <a:ext cx="12893040" cy="12893040"/>
          </a:xfrm>
          <a:prstGeom prst="ellipse">
            <a:avLst/>
          </a:prstGeom>
          <a:gradFill rotWithShape="1">
            <a:gsLst>
              <a:gs pos="0">
                <a:srgbClr val="FF7A1A">
                  <a:alpha val="80000"/>
                </a:srgbClr>
              </a:gs>
              <a:gs pos="38891">
                <a:srgbClr val="FF7A1A">
                  <a:alpha val="28000"/>
                </a:srgbClr>
              </a:gs>
              <a:gs pos="70711">
                <a:srgbClr val="FF7A1A">
                  <a:alpha val="0"/>
                </a:srgbClr>
              </a:gs>
              <a:gs pos="100000">
                <a:srgbClr val="FF7A1A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-477203" y="-2311718"/>
            <a:ext cx="11913870" cy="11913870"/>
          </a:xfrm>
          <a:prstGeom prst="ellipse">
            <a:avLst/>
          </a:prstGeom>
          <a:gradFill rotWithShape="1">
            <a:gsLst>
              <a:gs pos="0">
                <a:srgbClr val="58A6FF">
                  <a:alpha val="80000"/>
                </a:srgbClr>
              </a:gs>
              <a:gs pos="38891">
                <a:srgbClr val="58A6FF">
                  <a:alpha val="28000"/>
                </a:srgbClr>
              </a:gs>
              <a:gs pos="70711">
                <a:srgbClr val="58A6FF">
                  <a:alpha val="0"/>
                </a:srgbClr>
              </a:gs>
              <a:gs pos="100000">
                <a:srgbClr val="58A6FF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-5677852" y="-1853565"/>
            <a:ext cx="12980670" cy="12980670"/>
          </a:xfrm>
          <a:prstGeom prst="ellipse">
            <a:avLst/>
          </a:prstGeom>
          <a:gradFill rotWithShape="1">
            <a:gsLst>
              <a:gs pos="0">
                <a:srgbClr val="FF7A1A">
                  <a:alpha val="80000"/>
                </a:srgbClr>
              </a:gs>
              <a:gs pos="38891">
                <a:srgbClr val="FF7A1A">
                  <a:alpha val="28000"/>
                </a:srgbClr>
              </a:gs>
              <a:gs pos="70711">
                <a:srgbClr val="FF7A1A">
                  <a:alpha val="0"/>
                </a:srgbClr>
              </a:gs>
              <a:gs pos="100000">
                <a:srgbClr val="FF7A1A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Text: 03"/>
          <p:cNvSpPr txBox="1"/>
          <p:nvPr/>
        </p:nvSpPr>
        <p:spPr>
          <a:xfrm>
            <a:off x="11254707" y="6256972"/>
            <a:ext cx="365793" cy="29670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r">
              <a:lnSpc>
                <a:spcPct val="100000"/>
              </a:lnSpc>
            </a:pPr>
            <a:r>
              <a:rPr sz="1650" b="1" i="0">
                <a:solidFill>
                  <a:srgbClr val="828CB1"/>
                </a:solidFill>
                <a:latin typeface="Roboto Mono"/>
                <a:ea typeface="Roboto Mono"/>
                <a:cs typeface="Roboto Mono"/>
              </a:rPr>
              <a:t>03</a:t>
            </a:r>
          </a:p>
        </p:txBody>
      </p:sp>
      <p:sp>
        <p:nvSpPr>
          <p:cNvPr id="6" name="Text: DATA"/>
          <p:cNvSpPr txBox="1"/>
          <p:nvPr/>
        </p:nvSpPr>
        <p:spPr>
          <a:xfrm>
            <a:off x="952500" y="847725"/>
            <a:ext cx="693480" cy="27146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500" b="1" i="0" spc="240">
                <a:solidFill>
                  <a:srgbClr val="FF7A1A"/>
                </a:solidFill>
                <a:latin typeface="Roboto Mono"/>
                <a:ea typeface="Roboto Mono"/>
                <a:cs typeface="Roboto Mono"/>
              </a:rPr>
              <a:t>DATA</a:t>
            </a:r>
          </a:p>
        </p:txBody>
      </p:sp>
      <p:sp>
        <p:nvSpPr>
          <p:cNvPr id="7" name="Text: OXYGEN BUBBLES VS. LIGHT"/>
          <p:cNvSpPr txBox="1"/>
          <p:nvPr/>
        </p:nvSpPr>
        <p:spPr>
          <a:xfrm>
            <a:off x="952500" y="1213074"/>
            <a:ext cx="10515600" cy="77258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4850" b="1" i="0" spc="97">
                <a:solidFill>
                  <a:srgbClr val="F6F1E8"/>
                </a:solidFill>
                <a:latin typeface="Montserrat"/>
                <a:ea typeface="Montserrat"/>
                <a:cs typeface="Montserrat"/>
              </a:rPr>
              <a:t>OXYGEN BUBBLES VS. LIGHT</a:t>
            </a:r>
          </a:p>
        </p:txBody>
      </p:sp>
      <p:graphicFrame>
        <p:nvGraphicFramePr>
          <p:cNvPr id="8" name="Bar chart (sample data)"/>
          <p:cNvGraphicFramePr>
            <a:graphicFrameLocks noGrp="1"/>
          </p:cNvGraphicFramePr>
          <p:nvPr/>
        </p:nvGraphicFramePr>
        <p:xfrm>
          <a:off x="666750" y="2646998"/>
          <a:ext cx="8763000" cy="3629978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9" name="Text: Sample data —"/>
          <p:cNvSpPr txBox="1"/>
          <p:nvPr/>
        </p:nvSpPr>
        <p:spPr>
          <a:xfrm>
            <a:off x="9566697" y="2276475"/>
            <a:ext cx="1672803" cy="27146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r">
              <a:lnSpc>
                <a:spcPct val="100000"/>
              </a:lnSpc>
            </a:pPr>
            <a:r>
              <a:rPr sz="1500" b="0" i="0">
                <a:solidFill>
                  <a:srgbClr val="828CB1"/>
                </a:solidFill>
                <a:latin typeface="Roboto Mono"/>
                <a:ea typeface="Roboto Mono"/>
                <a:cs typeface="Roboto Mono"/>
              </a:rPr>
              <a:t>Sample data —</a:t>
            </a:r>
          </a:p>
        </p:txBody>
      </p:sp>
      <p:sp>
        <p:nvSpPr>
          <p:cNvPr id="10" name="Text: replace with yours"/>
          <p:cNvSpPr txBox="1"/>
          <p:nvPr/>
        </p:nvSpPr>
        <p:spPr>
          <a:xfrm>
            <a:off x="8937965" y="2543175"/>
            <a:ext cx="2301535" cy="27146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r">
              <a:lnSpc>
                <a:spcPct val="100000"/>
              </a:lnSpc>
            </a:pPr>
            <a:r>
              <a:rPr sz="1500" b="0" i="0">
                <a:solidFill>
                  <a:srgbClr val="828CB1"/>
                </a:solidFill>
                <a:latin typeface="Roboto Mono"/>
                <a:ea typeface="Roboto Mono"/>
                <a:cs typeface="Roboto Mono"/>
              </a:rPr>
              <a:t>replace with yours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F1E5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4181475" y="-3682365"/>
            <a:ext cx="9429750" cy="9429750"/>
          </a:xfrm>
          <a:prstGeom prst="ellipse">
            <a:avLst/>
          </a:prstGeom>
          <a:gradFill rotWithShape="1">
            <a:gsLst>
              <a:gs pos="0">
                <a:srgbClr val="FF7A1A">
                  <a:alpha val="80000"/>
                </a:srgbClr>
              </a:gs>
              <a:gs pos="38891">
                <a:srgbClr val="FF7A1A">
                  <a:alpha val="28000"/>
                </a:srgbClr>
              </a:gs>
              <a:gs pos="70711">
                <a:srgbClr val="FF7A1A">
                  <a:alpha val="0"/>
                </a:srgbClr>
              </a:gs>
              <a:gs pos="100000">
                <a:srgbClr val="FF7A1A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5203508" y="-2636520"/>
            <a:ext cx="11656695" cy="11656695"/>
          </a:xfrm>
          <a:prstGeom prst="ellipse">
            <a:avLst/>
          </a:prstGeom>
          <a:gradFill rotWithShape="1">
            <a:gsLst>
              <a:gs pos="0">
                <a:srgbClr val="58A6FF">
                  <a:alpha val="80000"/>
                </a:srgbClr>
              </a:gs>
              <a:gs pos="38891">
                <a:srgbClr val="58A6FF">
                  <a:alpha val="28000"/>
                </a:srgbClr>
              </a:gs>
              <a:gs pos="70711">
                <a:srgbClr val="58A6FF">
                  <a:alpha val="0"/>
                </a:srgbClr>
              </a:gs>
              <a:gs pos="100000">
                <a:srgbClr val="58A6FF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969645" y="-5153978"/>
            <a:ext cx="16520160" cy="16520160"/>
          </a:xfrm>
          <a:prstGeom prst="ellipse">
            <a:avLst/>
          </a:prstGeom>
          <a:gradFill rotWithShape="1">
            <a:gsLst>
              <a:gs pos="0">
                <a:srgbClr val="FF7A1A">
                  <a:alpha val="80000"/>
                </a:srgbClr>
              </a:gs>
              <a:gs pos="38891">
                <a:srgbClr val="FF7A1A">
                  <a:alpha val="28000"/>
                </a:srgbClr>
              </a:gs>
              <a:gs pos="70711">
                <a:srgbClr val="FF7A1A">
                  <a:alpha val="0"/>
                </a:srgbClr>
              </a:gs>
              <a:gs pos="100000">
                <a:srgbClr val="FF7A1A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Text: 04"/>
          <p:cNvSpPr txBox="1"/>
          <p:nvPr/>
        </p:nvSpPr>
        <p:spPr>
          <a:xfrm>
            <a:off x="11254707" y="6256972"/>
            <a:ext cx="365793" cy="29670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r">
              <a:lnSpc>
                <a:spcPct val="100000"/>
              </a:lnSpc>
            </a:pPr>
            <a:r>
              <a:rPr sz="1650" b="1" i="0">
                <a:solidFill>
                  <a:srgbClr val="828CB1"/>
                </a:solidFill>
                <a:latin typeface="Roboto Mono"/>
                <a:ea typeface="Roboto Mono"/>
                <a:cs typeface="Roboto Mono"/>
              </a:rPr>
              <a:t>04</a:t>
            </a:r>
          </a:p>
        </p:txBody>
      </p:sp>
      <p:sp>
        <p:nvSpPr>
          <p:cNvPr id="6" name="Text: COMPARISON"/>
          <p:cNvSpPr txBox="1"/>
          <p:nvPr/>
        </p:nvSpPr>
        <p:spPr>
          <a:xfrm>
            <a:off x="952500" y="847725"/>
            <a:ext cx="1630844" cy="27146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500" b="1" i="0" spc="240">
                <a:solidFill>
                  <a:srgbClr val="FF7A1A"/>
                </a:solidFill>
                <a:latin typeface="Roboto Mono"/>
                <a:ea typeface="Roboto Mono"/>
                <a:cs typeface="Roboto Mono"/>
              </a:rPr>
              <a:t>COMPARISON</a:t>
            </a:r>
          </a:p>
        </p:txBody>
      </p:sp>
      <p:sp>
        <p:nvSpPr>
          <p:cNvPr id="7" name="Text: BEFORE / AFTER"/>
          <p:cNvSpPr txBox="1"/>
          <p:nvPr/>
        </p:nvSpPr>
        <p:spPr>
          <a:xfrm>
            <a:off x="952500" y="1062157"/>
            <a:ext cx="7642670" cy="963175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6050" b="1" i="0" spc="121">
                <a:solidFill>
                  <a:srgbClr val="F6F1E8"/>
                </a:solidFill>
                <a:latin typeface="Montserrat"/>
                <a:ea typeface="Montserrat"/>
                <a:cs typeface="Montserrat"/>
              </a:rPr>
              <a:t>BEFORE / AFTER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952500" y="2476500"/>
            <a:ext cx="4762500" cy="3619500"/>
          </a:xfrm>
          <a:prstGeom prst="roundRect">
            <a:avLst>
              <a:gd name="adj" fmla="val 4736"/>
            </a:avLst>
          </a:prstGeom>
          <a:solidFill>
            <a:srgbClr val="212F65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" name="Text: Today"/>
          <p:cNvSpPr txBox="1"/>
          <p:nvPr/>
        </p:nvSpPr>
        <p:spPr>
          <a:xfrm>
            <a:off x="1238250" y="2715387"/>
            <a:ext cx="1213430" cy="43910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700" b="1" i="0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Today</a:t>
            </a:r>
          </a:p>
        </p:txBody>
      </p:sp>
      <p:sp>
        <p:nvSpPr>
          <p:cNvPr id="10" name="Text: ✕ Light"/>
          <p:cNvSpPr txBox="1"/>
          <p:nvPr/>
        </p:nvSpPr>
        <p:spPr>
          <a:xfrm>
            <a:off x="1238250" y="3474529"/>
            <a:ext cx="984487" cy="322421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950" b="0" i="0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✕ Light</a:t>
            </a:r>
          </a:p>
        </p:txBody>
      </p:sp>
      <p:sp>
        <p:nvSpPr>
          <p:cNvPr id="11" name="Text: ✕ Chlorophyll"/>
          <p:cNvSpPr txBox="1"/>
          <p:nvPr/>
        </p:nvSpPr>
        <p:spPr>
          <a:xfrm>
            <a:off x="1238250" y="4046029"/>
            <a:ext cx="1825164" cy="322421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950" b="0" i="0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✕ Chlorophyll</a:t>
            </a:r>
          </a:p>
        </p:txBody>
      </p:sp>
      <p:sp>
        <p:nvSpPr>
          <p:cNvPr id="12" name="Text: ✕ Equation"/>
          <p:cNvSpPr txBox="1"/>
          <p:nvPr/>
        </p:nvSpPr>
        <p:spPr>
          <a:xfrm>
            <a:off x="1238250" y="4617530"/>
            <a:ext cx="1516867" cy="322421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950" b="0" i="0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✕ Equation</a:t>
            </a:r>
          </a:p>
        </p:txBody>
      </p:sp>
      <p:sp>
        <p:nvSpPr>
          <p:cNvPr id="13" name="Text: ✕ Experiment"/>
          <p:cNvSpPr txBox="1"/>
          <p:nvPr/>
        </p:nvSpPr>
        <p:spPr>
          <a:xfrm>
            <a:off x="1238250" y="5189030"/>
            <a:ext cx="1871006" cy="322421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950" b="0" i="0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✕ Experiment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096000" y="2476500"/>
            <a:ext cx="4762500" cy="3619500"/>
          </a:xfrm>
          <a:prstGeom prst="roundRect">
            <a:avLst>
              <a:gd name="adj" fmla="val 4736"/>
            </a:avLst>
          </a:prstGeom>
          <a:solidFill>
            <a:srgbClr val="FF7A1A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5" name="Text: With us"/>
          <p:cNvSpPr txBox="1"/>
          <p:nvPr/>
        </p:nvSpPr>
        <p:spPr>
          <a:xfrm>
            <a:off x="6381750" y="2715387"/>
            <a:ext cx="1579304" cy="43910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700" b="1" i="0">
                <a:solidFill>
                  <a:srgbClr val="111111"/>
                </a:solidFill>
                <a:latin typeface="Montserrat"/>
                <a:ea typeface="Montserrat"/>
                <a:cs typeface="Montserrat"/>
              </a:rPr>
              <a:t>With us</a:t>
            </a:r>
          </a:p>
        </p:txBody>
      </p:sp>
      <p:sp>
        <p:nvSpPr>
          <p:cNvPr id="16" name="Text: ✓ Light"/>
          <p:cNvSpPr txBox="1"/>
          <p:nvPr/>
        </p:nvSpPr>
        <p:spPr>
          <a:xfrm>
            <a:off x="6381750" y="3474529"/>
            <a:ext cx="984487" cy="322421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950" b="0" i="0">
                <a:solidFill>
                  <a:srgbClr val="111111"/>
                </a:solidFill>
                <a:latin typeface="Montserrat"/>
                <a:ea typeface="Montserrat"/>
                <a:cs typeface="Montserrat"/>
              </a:rPr>
              <a:t>✓ Light</a:t>
            </a:r>
          </a:p>
        </p:txBody>
      </p:sp>
      <p:sp>
        <p:nvSpPr>
          <p:cNvPr id="17" name="Text: ✓ Chlorophyll"/>
          <p:cNvSpPr txBox="1"/>
          <p:nvPr/>
        </p:nvSpPr>
        <p:spPr>
          <a:xfrm>
            <a:off x="6381750" y="4046029"/>
            <a:ext cx="1825164" cy="322421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950" b="0" i="0">
                <a:solidFill>
                  <a:srgbClr val="111111"/>
                </a:solidFill>
                <a:latin typeface="Montserrat"/>
                <a:ea typeface="Montserrat"/>
                <a:cs typeface="Montserrat"/>
              </a:rPr>
              <a:t>✓ Chlorophyll</a:t>
            </a:r>
          </a:p>
        </p:txBody>
      </p:sp>
      <p:sp>
        <p:nvSpPr>
          <p:cNvPr id="18" name="Text: ✓ Equation"/>
          <p:cNvSpPr txBox="1"/>
          <p:nvPr/>
        </p:nvSpPr>
        <p:spPr>
          <a:xfrm>
            <a:off x="6381750" y="4617530"/>
            <a:ext cx="1516867" cy="322421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950" b="0" i="0">
                <a:solidFill>
                  <a:srgbClr val="111111"/>
                </a:solidFill>
                <a:latin typeface="Montserrat"/>
                <a:ea typeface="Montserrat"/>
                <a:cs typeface="Montserrat"/>
              </a:rPr>
              <a:t>✓ Equation</a:t>
            </a:r>
          </a:p>
        </p:txBody>
      </p:sp>
      <p:sp>
        <p:nvSpPr>
          <p:cNvPr id="19" name="Text: ✓ Experiment"/>
          <p:cNvSpPr txBox="1"/>
          <p:nvPr/>
        </p:nvSpPr>
        <p:spPr>
          <a:xfrm>
            <a:off x="6381750" y="5189030"/>
            <a:ext cx="1871006" cy="322421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950" b="0" i="0">
                <a:solidFill>
                  <a:srgbClr val="111111"/>
                </a:solidFill>
                <a:latin typeface="Montserrat"/>
                <a:ea typeface="Montserrat"/>
                <a:cs typeface="Montserrat"/>
              </a:rPr>
              <a:t>✓ Experiment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F1E5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-1131570" y="-3208020"/>
            <a:ext cx="16964025" cy="16964025"/>
          </a:xfrm>
          <a:prstGeom prst="ellipse">
            <a:avLst/>
          </a:prstGeom>
          <a:gradFill rotWithShape="1">
            <a:gsLst>
              <a:gs pos="0">
                <a:srgbClr val="FF7A1A">
                  <a:alpha val="80000"/>
                </a:srgbClr>
              </a:gs>
              <a:gs pos="38891">
                <a:srgbClr val="FF7A1A">
                  <a:alpha val="28000"/>
                </a:srgbClr>
              </a:gs>
              <a:gs pos="70711">
                <a:srgbClr val="FF7A1A">
                  <a:alpha val="0"/>
                </a:srgbClr>
              </a:gs>
              <a:gs pos="100000">
                <a:srgbClr val="FF7A1A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-3244215" y="1621155"/>
            <a:ext cx="9443085" cy="9443085"/>
          </a:xfrm>
          <a:prstGeom prst="ellipse">
            <a:avLst/>
          </a:prstGeom>
          <a:gradFill rotWithShape="1">
            <a:gsLst>
              <a:gs pos="0">
                <a:srgbClr val="58A6FF">
                  <a:alpha val="80000"/>
                </a:srgbClr>
              </a:gs>
              <a:gs pos="38891">
                <a:srgbClr val="58A6FF">
                  <a:alpha val="28000"/>
                </a:srgbClr>
              </a:gs>
              <a:gs pos="70711">
                <a:srgbClr val="58A6FF">
                  <a:alpha val="0"/>
                </a:srgbClr>
              </a:gs>
              <a:gs pos="100000">
                <a:srgbClr val="58A6FF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4784408" y="-705803"/>
            <a:ext cx="9174480" cy="9174480"/>
          </a:xfrm>
          <a:prstGeom prst="ellipse">
            <a:avLst/>
          </a:prstGeom>
          <a:gradFill rotWithShape="1">
            <a:gsLst>
              <a:gs pos="0">
                <a:srgbClr val="FF7A1A">
                  <a:alpha val="80000"/>
                </a:srgbClr>
              </a:gs>
              <a:gs pos="38891">
                <a:srgbClr val="FF7A1A">
                  <a:alpha val="28000"/>
                </a:srgbClr>
              </a:gs>
              <a:gs pos="70711">
                <a:srgbClr val="FF7A1A">
                  <a:alpha val="0"/>
                </a:srgbClr>
              </a:gs>
              <a:gs pos="100000">
                <a:srgbClr val="FF7A1A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Text: 05"/>
          <p:cNvSpPr txBox="1"/>
          <p:nvPr/>
        </p:nvSpPr>
        <p:spPr>
          <a:xfrm>
            <a:off x="11254707" y="6256972"/>
            <a:ext cx="365793" cy="29670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r">
              <a:lnSpc>
                <a:spcPct val="100000"/>
              </a:lnSpc>
            </a:pPr>
            <a:r>
              <a:rPr sz="1650" b="1" i="0">
                <a:solidFill>
                  <a:srgbClr val="828CB1"/>
                </a:solidFill>
                <a:latin typeface="Roboto Mono"/>
                <a:ea typeface="Roboto Mono"/>
                <a:cs typeface="Roboto Mono"/>
              </a:rPr>
              <a:t>05</a:t>
            </a:r>
          </a:p>
        </p:txBody>
      </p:sp>
      <p:sp>
        <p:nvSpPr>
          <p:cNvPr id="6" name="Text: NEXT STEPS"/>
          <p:cNvSpPr txBox="1"/>
          <p:nvPr/>
        </p:nvSpPr>
        <p:spPr>
          <a:xfrm>
            <a:off x="952500" y="847725"/>
            <a:ext cx="1630844" cy="27146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500" b="1" i="0" spc="240">
                <a:solidFill>
                  <a:srgbClr val="FF7A1A"/>
                </a:solidFill>
                <a:latin typeface="Roboto Mono"/>
                <a:ea typeface="Roboto Mono"/>
                <a:cs typeface="Roboto Mono"/>
              </a:rPr>
              <a:t>NEXT STEPS</a:t>
            </a:r>
          </a:p>
        </p:txBody>
      </p:sp>
      <p:sp>
        <p:nvSpPr>
          <p:cNvPr id="7" name="Text: WHAT HAPPENS NEXT"/>
          <p:cNvSpPr txBox="1"/>
          <p:nvPr/>
        </p:nvSpPr>
        <p:spPr>
          <a:xfrm>
            <a:off x="952500" y="1157356"/>
            <a:ext cx="10297668" cy="963239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6050" b="1" i="0" spc="121">
                <a:solidFill>
                  <a:srgbClr val="F6F1E8"/>
                </a:solidFill>
                <a:latin typeface="Montserrat"/>
                <a:ea typeface="Montserrat"/>
                <a:cs typeface="Montserrat"/>
              </a:rPr>
              <a:t>WHAT HAPPENS NEXT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952500" y="2571750"/>
            <a:ext cx="342900" cy="342900"/>
          </a:xfrm>
          <a:prstGeom prst="roundRect">
            <a:avLst>
              <a:gd name="adj" fmla="val 16666"/>
            </a:avLst>
          </a:prstGeom>
          <a:noFill/>
          <a:ln w="38100">
            <a:solidFill>
              <a:srgbClr val="F6F1E8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" name="Text: Share feedback by Friday"/>
          <p:cNvSpPr txBox="1"/>
          <p:nvPr/>
        </p:nvSpPr>
        <p:spPr>
          <a:xfrm>
            <a:off x="1562100" y="2524887"/>
            <a:ext cx="5037429" cy="43910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700" b="1" i="0">
                <a:solidFill>
                  <a:srgbClr val="F6F1E8"/>
                </a:solidFill>
                <a:latin typeface="Montserrat"/>
                <a:ea typeface="Montserrat"/>
                <a:cs typeface="Montserrat"/>
              </a:rPr>
              <a:t>Share feedback by Friday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952500" y="3524250"/>
            <a:ext cx="342900" cy="342900"/>
          </a:xfrm>
          <a:prstGeom prst="roundRect">
            <a:avLst>
              <a:gd name="adj" fmla="val 16666"/>
            </a:avLst>
          </a:prstGeom>
          <a:noFill/>
          <a:ln w="38100">
            <a:solidFill>
              <a:srgbClr val="F6F1E8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1" name="Text: Pilot in two locations"/>
          <p:cNvSpPr txBox="1"/>
          <p:nvPr/>
        </p:nvSpPr>
        <p:spPr>
          <a:xfrm>
            <a:off x="1562100" y="3477387"/>
            <a:ext cx="4203839" cy="43910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700" b="1" i="0">
                <a:solidFill>
                  <a:srgbClr val="F6F1E8"/>
                </a:solidFill>
                <a:latin typeface="Montserrat"/>
                <a:ea typeface="Montserrat"/>
                <a:cs typeface="Montserrat"/>
              </a:rPr>
              <a:t>Pilot in two locations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952500" y="4476750"/>
            <a:ext cx="342900" cy="342900"/>
          </a:xfrm>
          <a:prstGeom prst="roundRect">
            <a:avLst>
              <a:gd name="adj" fmla="val 16666"/>
            </a:avLst>
          </a:prstGeom>
          <a:noFill/>
          <a:ln w="38100">
            <a:solidFill>
              <a:srgbClr val="F6F1E8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3" name="Text: Review results in 30 days"/>
          <p:cNvSpPr txBox="1"/>
          <p:nvPr/>
        </p:nvSpPr>
        <p:spPr>
          <a:xfrm>
            <a:off x="1562100" y="4429887"/>
            <a:ext cx="5004631" cy="43910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700" b="1" i="0">
                <a:solidFill>
                  <a:srgbClr val="F6F1E8"/>
                </a:solidFill>
                <a:latin typeface="Montserrat"/>
                <a:ea typeface="Montserrat"/>
                <a:cs typeface="Montserrat"/>
              </a:rPr>
              <a:t>Review results in 30 days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Photosynthesis</dc:title>
  <dc:subject/>
  <dc:creator>Morphiq</dc:creator>
  <cp:keywords/>
  <dc:description>Editable template by Morphiq. Charts use sample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