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A32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rnament"/>
          <p:cNvSpPr/>
          <p:nvPr/>
        </p:nvSpPr>
        <p:spPr>
          <a:xfrm>
            <a:off x="-247467" y="-285750"/>
            <a:ext cx="12686934" cy="7429500"/>
          </a:xfrm>
          <a:custGeom>
            <a:avLst/>
            <a:gdLst/>
            <a:ahLst/>
            <a:cxnLst/>
            <a:rect l="0" t="0" r="r" b="b"/>
            <a:pathLst>
              <a:path w="12686934" h="7429500">
                <a:moveTo>
                  <a:pt x="247467" y="266700"/>
                </a:moveTo>
                <a:cubicBezTo>
                  <a:pt x="298267" y="177800"/>
                  <a:pt x="298267" y="88900"/>
                  <a:pt x="247467" y="0"/>
                </a:cubicBezTo>
                <a:cubicBezTo>
                  <a:pt x="196667" y="88900"/>
                  <a:pt x="196667" y="177800"/>
                  <a:pt x="247467" y="266700"/>
                </a:cubicBezTo>
                <a:close/>
                <a:moveTo>
                  <a:pt x="263965" y="276225"/>
                </a:moveTo>
                <a:cubicBezTo>
                  <a:pt x="366354" y="275769"/>
                  <a:pt x="443344" y="231319"/>
                  <a:pt x="494934" y="142875"/>
                </a:cubicBezTo>
                <a:cubicBezTo>
                  <a:pt x="392544" y="143331"/>
                  <a:pt x="315554" y="187781"/>
                  <a:pt x="263965" y="276225"/>
                </a:cubicBezTo>
                <a:close/>
                <a:moveTo>
                  <a:pt x="263965" y="295275"/>
                </a:moveTo>
                <a:cubicBezTo>
                  <a:pt x="315554" y="383719"/>
                  <a:pt x="392544" y="428169"/>
                  <a:pt x="494934" y="428625"/>
                </a:cubicBezTo>
                <a:cubicBezTo>
                  <a:pt x="443344" y="340181"/>
                  <a:pt x="366354" y="295731"/>
                  <a:pt x="263965" y="295275"/>
                </a:cubicBezTo>
                <a:close/>
                <a:moveTo>
                  <a:pt x="247467" y="304800"/>
                </a:moveTo>
                <a:cubicBezTo>
                  <a:pt x="196667" y="393700"/>
                  <a:pt x="196667" y="482600"/>
                  <a:pt x="247467" y="571500"/>
                </a:cubicBezTo>
                <a:cubicBezTo>
                  <a:pt x="298267" y="482600"/>
                  <a:pt x="298267" y="393700"/>
                  <a:pt x="247467" y="304800"/>
                </a:cubicBezTo>
                <a:close/>
                <a:moveTo>
                  <a:pt x="230969" y="295275"/>
                </a:moveTo>
                <a:cubicBezTo>
                  <a:pt x="128579" y="295731"/>
                  <a:pt x="51590" y="340181"/>
                  <a:pt x="0" y="428625"/>
                </a:cubicBezTo>
                <a:cubicBezTo>
                  <a:pt x="102390" y="428169"/>
                  <a:pt x="179379" y="383719"/>
                  <a:pt x="230969" y="295275"/>
                </a:cubicBezTo>
                <a:close/>
                <a:moveTo>
                  <a:pt x="230969" y="276225"/>
                </a:moveTo>
                <a:cubicBezTo>
                  <a:pt x="179379" y="187781"/>
                  <a:pt x="102390" y="143331"/>
                  <a:pt x="0" y="142875"/>
                </a:cubicBezTo>
                <a:cubicBezTo>
                  <a:pt x="51590" y="231319"/>
                  <a:pt x="128579" y="275769"/>
                  <a:pt x="230969" y="276225"/>
                </a:cubicBezTo>
                <a:close/>
                <a:moveTo>
                  <a:pt x="1009467" y="266700"/>
                </a:moveTo>
                <a:cubicBezTo>
                  <a:pt x="1060267" y="177800"/>
                  <a:pt x="1060267" y="88900"/>
                  <a:pt x="1009467" y="0"/>
                </a:cubicBezTo>
                <a:cubicBezTo>
                  <a:pt x="958667" y="88900"/>
                  <a:pt x="958667" y="177800"/>
                  <a:pt x="1009467" y="266700"/>
                </a:cubicBezTo>
                <a:close/>
                <a:moveTo>
                  <a:pt x="1025965" y="276225"/>
                </a:moveTo>
                <a:cubicBezTo>
                  <a:pt x="1128354" y="275769"/>
                  <a:pt x="1205344" y="231319"/>
                  <a:pt x="1256934" y="142875"/>
                </a:cubicBezTo>
                <a:cubicBezTo>
                  <a:pt x="1154544" y="143331"/>
                  <a:pt x="1077554" y="187781"/>
                  <a:pt x="1025965" y="276225"/>
                </a:cubicBezTo>
                <a:close/>
                <a:moveTo>
                  <a:pt x="1025965" y="295275"/>
                </a:moveTo>
                <a:cubicBezTo>
                  <a:pt x="1077554" y="383719"/>
                  <a:pt x="1154544" y="428169"/>
                  <a:pt x="1256934" y="428625"/>
                </a:cubicBezTo>
                <a:cubicBezTo>
                  <a:pt x="1205344" y="340181"/>
                  <a:pt x="1128354" y="295731"/>
                  <a:pt x="1025965" y="295275"/>
                </a:cubicBezTo>
                <a:close/>
                <a:moveTo>
                  <a:pt x="1009467" y="304800"/>
                </a:moveTo>
                <a:cubicBezTo>
                  <a:pt x="958667" y="393700"/>
                  <a:pt x="958667" y="482600"/>
                  <a:pt x="1009467" y="571500"/>
                </a:cubicBezTo>
                <a:cubicBezTo>
                  <a:pt x="1060267" y="482600"/>
                  <a:pt x="1060267" y="393700"/>
                  <a:pt x="1009467" y="304800"/>
                </a:cubicBezTo>
                <a:close/>
                <a:moveTo>
                  <a:pt x="992969" y="295275"/>
                </a:moveTo>
                <a:cubicBezTo>
                  <a:pt x="890579" y="295731"/>
                  <a:pt x="813590" y="340181"/>
                  <a:pt x="762000" y="428625"/>
                </a:cubicBezTo>
                <a:cubicBezTo>
                  <a:pt x="864390" y="428169"/>
                  <a:pt x="941379" y="383719"/>
                  <a:pt x="992969" y="295275"/>
                </a:cubicBezTo>
                <a:close/>
                <a:moveTo>
                  <a:pt x="992969" y="276225"/>
                </a:moveTo>
                <a:cubicBezTo>
                  <a:pt x="941379" y="187781"/>
                  <a:pt x="864390" y="143331"/>
                  <a:pt x="762000" y="142875"/>
                </a:cubicBezTo>
                <a:cubicBezTo>
                  <a:pt x="813590" y="231319"/>
                  <a:pt x="890579" y="275769"/>
                  <a:pt x="992969" y="276225"/>
                </a:cubicBezTo>
                <a:close/>
                <a:moveTo>
                  <a:pt x="1771467" y="266700"/>
                </a:moveTo>
                <a:cubicBezTo>
                  <a:pt x="1822267" y="177800"/>
                  <a:pt x="1822267" y="88900"/>
                  <a:pt x="1771467" y="0"/>
                </a:cubicBezTo>
                <a:cubicBezTo>
                  <a:pt x="1720667" y="88900"/>
                  <a:pt x="1720667" y="177800"/>
                  <a:pt x="1771467" y="266700"/>
                </a:cubicBezTo>
                <a:close/>
                <a:moveTo>
                  <a:pt x="1787965" y="276225"/>
                </a:moveTo>
                <a:cubicBezTo>
                  <a:pt x="1890354" y="275769"/>
                  <a:pt x="1967344" y="231319"/>
                  <a:pt x="2018934" y="142875"/>
                </a:cubicBezTo>
                <a:cubicBezTo>
                  <a:pt x="1916544" y="143331"/>
                  <a:pt x="1839554" y="187781"/>
                  <a:pt x="1787965" y="276225"/>
                </a:cubicBezTo>
                <a:close/>
                <a:moveTo>
                  <a:pt x="1787965" y="295275"/>
                </a:moveTo>
                <a:cubicBezTo>
                  <a:pt x="1839554" y="383719"/>
                  <a:pt x="1916544" y="428169"/>
                  <a:pt x="2018934" y="428625"/>
                </a:cubicBezTo>
                <a:cubicBezTo>
                  <a:pt x="1967344" y="340181"/>
                  <a:pt x="1890354" y="295731"/>
                  <a:pt x="1787965" y="295275"/>
                </a:cubicBezTo>
                <a:close/>
                <a:moveTo>
                  <a:pt x="1771467" y="304800"/>
                </a:moveTo>
                <a:cubicBezTo>
                  <a:pt x="1720667" y="393700"/>
                  <a:pt x="1720667" y="482600"/>
                  <a:pt x="1771467" y="571500"/>
                </a:cubicBezTo>
                <a:cubicBezTo>
                  <a:pt x="1822267" y="482600"/>
                  <a:pt x="1822267" y="393700"/>
                  <a:pt x="1771467" y="304800"/>
                </a:cubicBezTo>
                <a:close/>
                <a:moveTo>
                  <a:pt x="1754969" y="295275"/>
                </a:moveTo>
                <a:cubicBezTo>
                  <a:pt x="1652579" y="295731"/>
                  <a:pt x="1575590" y="340181"/>
                  <a:pt x="1524000" y="428625"/>
                </a:cubicBezTo>
                <a:cubicBezTo>
                  <a:pt x="1626390" y="428169"/>
                  <a:pt x="1703379" y="383719"/>
                  <a:pt x="1754969" y="295275"/>
                </a:cubicBezTo>
                <a:close/>
                <a:moveTo>
                  <a:pt x="1754969" y="276225"/>
                </a:moveTo>
                <a:cubicBezTo>
                  <a:pt x="1703379" y="187781"/>
                  <a:pt x="1626390" y="143331"/>
                  <a:pt x="1524000" y="142875"/>
                </a:cubicBezTo>
                <a:cubicBezTo>
                  <a:pt x="1575590" y="231319"/>
                  <a:pt x="1652579" y="275769"/>
                  <a:pt x="1754969" y="276225"/>
                </a:cubicBezTo>
                <a:close/>
                <a:moveTo>
                  <a:pt x="2533467" y="266700"/>
                </a:moveTo>
                <a:cubicBezTo>
                  <a:pt x="2584267" y="177800"/>
                  <a:pt x="2584267" y="88900"/>
                  <a:pt x="2533467" y="0"/>
                </a:cubicBezTo>
                <a:cubicBezTo>
                  <a:pt x="2482667" y="88900"/>
                  <a:pt x="2482667" y="177800"/>
                  <a:pt x="2533467" y="266700"/>
                </a:cubicBezTo>
                <a:close/>
                <a:moveTo>
                  <a:pt x="2549965" y="276225"/>
                </a:moveTo>
                <a:cubicBezTo>
                  <a:pt x="2652354" y="275769"/>
                  <a:pt x="2729344" y="231319"/>
                  <a:pt x="2780934" y="142875"/>
                </a:cubicBezTo>
                <a:cubicBezTo>
                  <a:pt x="2678544" y="143331"/>
                  <a:pt x="2601554" y="187781"/>
                  <a:pt x="2549965" y="276225"/>
                </a:cubicBezTo>
                <a:close/>
                <a:moveTo>
                  <a:pt x="2549965" y="295275"/>
                </a:moveTo>
                <a:cubicBezTo>
                  <a:pt x="2601554" y="383719"/>
                  <a:pt x="2678544" y="428169"/>
                  <a:pt x="2780934" y="428625"/>
                </a:cubicBezTo>
                <a:cubicBezTo>
                  <a:pt x="2729344" y="340181"/>
                  <a:pt x="2652354" y="295731"/>
                  <a:pt x="2549965" y="295275"/>
                </a:cubicBezTo>
                <a:close/>
                <a:moveTo>
                  <a:pt x="2533467" y="304800"/>
                </a:moveTo>
                <a:cubicBezTo>
                  <a:pt x="2482667" y="393700"/>
                  <a:pt x="2482667" y="482600"/>
                  <a:pt x="2533467" y="571500"/>
                </a:cubicBezTo>
                <a:cubicBezTo>
                  <a:pt x="2584267" y="482600"/>
                  <a:pt x="2584267" y="393700"/>
                  <a:pt x="2533467" y="304800"/>
                </a:cubicBezTo>
                <a:close/>
                <a:moveTo>
                  <a:pt x="2516969" y="295275"/>
                </a:moveTo>
                <a:cubicBezTo>
                  <a:pt x="2414579" y="295731"/>
                  <a:pt x="2337590" y="340181"/>
                  <a:pt x="2286000" y="428625"/>
                </a:cubicBezTo>
                <a:cubicBezTo>
                  <a:pt x="2388390" y="428169"/>
                  <a:pt x="2465379" y="383719"/>
                  <a:pt x="2516969" y="295275"/>
                </a:cubicBezTo>
                <a:close/>
                <a:moveTo>
                  <a:pt x="2516969" y="276225"/>
                </a:moveTo>
                <a:cubicBezTo>
                  <a:pt x="2465379" y="187781"/>
                  <a:pt x="2388390" y="143331"/>
                  <a:pt x="2286000" y="142875"/>
                </a:cubicBezTo>
                <a:cubicBezTo>
                  <a:pt x="2337590" y="231319"/>
                  <a:pt x="2414579" y="275769"/>
                  <a:pt x="2516969" y="276225"/>
                </a:cubicBezTo>
                <a:close/>
                <a:moveTo>
                  <a:pt x="3295467" y="266700"/>
                </a:moveTo>
                <a:cubicBezTo>
                  <a:pt x="3346267" y="177800"/>
                  <a:pt x="3346267" y="88900"/>
                  <a:pt x="3295467" y="0"/>
                </a:cubicBezTo>
                <a:cubicBezTo>
                  <a:pt x="3244667" y="88900"/>
                  <a:pt x="3244667" y="177800"/>
                  <a:pt x="3295467" y="266700"/>
                </a:cubicBezTo>
                <a:close/>
                <a:moveTo>
                  <a:pt x="3311965" y="276225"/>
                </a:moveTo>
                <a:cubicBezTo>
                  <a:pt x="3414354" y="275769"/>
                  <a:pt x="3491344" y="231319"/>
                  <a:pt x="3542934" y="142875"/>
                </a:cubicBezTo>
                <a:cubicBezTo>
                  <a:pt x="3440544" y="143331"/>
                  <a:pt x="3363554" y="187781"/>
                  <a:pt x="3311965" y="276225"/>
                </a:cubicBezTo>
                <a:close/>
                <a:moveTo>
                  <a:pt x="3311965" y="295275"/>
                </a:moveTo>
                <a:cubicBezTo>
                  <a:pt x="3363554" y="383719"/>
                  <a:pt x="3440544" y="428169"/>
                  <a:pt x="3542934" y="428625"/>
                </a:cubicBezTo>
                <a:cubicBezTo>
                  <a:pt x="3491344" y="340181"/>
                  <a:pt x="3414354" y="295731"/>
                  <a:pt x="3311965" y="295275"/>
                </a:cubicBezTo>
                <a:close/>
                <a:moveTo>
                  <a:pt x="3295467" y="304800"/>
                </a:moveTo>
                <a:cubicBezTo>
                  <a:pt x="3244667" y="393700"/>
                  <a:pt x="3244667" y="482600"/>
                  <a:pt x="3295467" y="571500"/>
                </a:cubicBezTo>
                <a:cubicBezTo>
                  <a:pt x="3346267" y="482600"/>
                  <a:pt x="3346267" y="393700"/>
                  <a:pt x="3295467" y="304800"/>
                </a:cubicBezTo>
                <a:close/>
                <a:moveTo>
                  <a:pt x="3278969" y="295275"/>
                </a:moveTo>
                <a:cubicBezTo>
                  <a:pt x="3176579" y="295731"/>
                  <a:pt x="3099590" y="340181"/>
                  <a:pt x="3048000" y="428625"/>
                </a:cubicBezTo>
                <a:cubicBezTo>
                  <a:pt x="3150390" y="428169"/>
                  <a:pt x="3227379" y="383719"/>
                  <a:pt x="3278969" y="295275"/>
                </a:cubicBezTo>
                <a:close/>
                <a:moveTo>
                  <a:pt x="3278969" y="276225"/>
                </a:moveTo>
                <a:cubicBezTo>
                  <a:pt x="3227379" y="187781"/>
                  <a:pt x="3150390" y="143331"/>
                  <a:pt x="3048000" y="142875"/>
                </a:cubicBezTo>
                <a:cubicBezTo>
                  <a:pt x="3099590" y="231319"/>
                  <a:pt x="3176579" y="275769"/>
                  <a:pt x="3278969" y="276225"/>
                </a:cubicBezTo>
                <a:close/>
                <a:moveTo>
                  <a:pt x="4057467" y="266700"/>
                </a:moveTo>
                <a:cubicBezTo>
                  <a:pt x="4108267" y="177800"/>
                  <a:pt x="4108267" y="88900"/>
                  <a:pt x="4057467" y="0"/>
                </a:cubicBezTo>
                <a:cubicBezTo>
                  <a:pt x="4006667" y="88900"/>
                  <a:pt x="4006667" y="177800"/>
                  <a:pt x="4057467" y="266700"/>
                </a:cubicBezTo>
                <a:close/>
                <a:moveTo>
                  <a:pt x="4073965" y="276225"/>
                </a:moveTo>
                <a:cubicBezTo>
                  <a:pt x="4176354" y="275769"/>
                  <a:pt x="4253344" y="231319"/>
                  <a:pt x="4304934" y="142875"/>
                </a:cubicBezTo>
                <a:cubicBezTo>
                  <a:pt x="4202544" y="143331"/>
                  <a:pt x="4125554" y="187781"/>
                  <a:pt x="4073965" y="276225"/>
                </a:cubicBezTo>
                <a:close/>
                <a:moveTo>
                  <a:pt x="4073965" y="295275"/>
                </a:moveTo>
                <a:cubicBezTo>
                  <a:pt x="4125554" y="383719"/>
                  <a:pt x="4202544" y="428169"/>
                  <a:pt x="4304934" y="428625"/>
                </a:cubicBezTo>
                <a:cubicBezTo>
                  <a:pt x="4253344" y="340181"/>
                  <a:pt x="4176354" y="295731"/>
                  <a:pt x="4073965" y="295275"/>
                </a:cubicBezTo>
                <a:close/>
                <a:moveTo>
                  <a:pt x="4057467" y="304800"/>
                </a:moveTo>
                <a:cubicBezTo>
                  <a:pt x="4006667" y="393700"/>
                  <a:pt x="4006667" y="482600"/>
                  <a:pt x="4057467" y="571500"/>
                </a:cubicBezTo>
                <a:cubicBezTo>
                  <a:pt x="4108267" y="482600"/>
                  <a:pt x="4108267" y="393700"/>
                  <a:pt x="4057467" y="304800"/>
                </a:cubicBezTo>
                <a:close/>
                <a:moveTo>
                  <a:pt x="4040969" y="295275"/>
                </a:moveTo>
                <a:cubicBezTo>
                  <a:pt x="3938579" y="295731"/>
                  <a:pt x="3861590" y="340181"/>
                  <a:pt x="3810000" y="428625"/>
                </a:cubicBezTo>
                <a:cubicBezTo>
                  <a:pt x="3912390" y="428169"/>
                  <a:pt x="3989379" y="383719"/>
                  <a:pt x="4040969" y="295275"/>
                </a:cubicBezTo>
                <a:close/>
                <a:moveTo>
                  <a:pt x="4040969" y="276225"/>
                </a:moveTo>
                <a:cubicBezTo>
                  <a:pt x="3989379" y="187781"/>
                  <a:pt x="3912390" y="143331"/>
                  <a:pt x="3810000" y="142875"/>
                </a:cubicBezTo>
                <a:cubicBezTo>
                  <a:pt x="3861590" y="231319"/>
                  <a:pt x="3938579" y="275769"/>
                  <a:pt x="4040969" y="276225"/>
                </a:cubicBezTo>
                <a:close/>
                <a:moveTo>
                  <a:pt x="4819467" y="266700"/>
                </a:moveTo>
                <a:cubicBezTo>
                  <a:pt x="4870267" y="177800"/>
                  <a:pt x="4870267" y="88900"/>
                  <a:pt x="4819467" y="0"/>
                </a:cubicBezTo>
                <a:cubicBezTo>
                  <a:pt x="4768667" y="88900"/>
                  <a:pt x="4768667" y="177800"/>
                  <a:pt x="4819467" y="266700"/>
                </a:cubicBezTo>
                <a:close/>
                <a:moveTo>
                  <a:pt x="4835965" y="276225"/>
                </a:moveTo>
                <a:cubicBezTo>
                  <a:pt x="4938354" y="275769"/>
                  <a:pt x="5015344" y="231319"/>
                  <a:pt x="5066934" y="142875"/>
                </a:cubicBezTo>
                <a:cubicBezTo>
                  <a:pt x="4964544" y="143331"/>
                  <a:pt x="4887554" y="187781"/>
                  <a:pt x="4835965" y="276225"/>
                </a:cubicBezTo>
                <a:close/>
                <a:moveTo>
                  <a:pt x="4835965" y="295275"/>
                </a:moveTo>
                <a:cubicBezTo>
                  <a:pt x="4887554" y="383719"/>
                  <a:pt x="4964544" y="428169"/>
                  <a:pt x="5066934" y="428625"/>
                </a:cubicBezTo>
                <a:cubicBezTo>
                  <a:pt x="5015344" y="340181"/>
                  <a:pt x="4938354" y="295731"/>
                  <a:pt x="4835965" y="295275"/>
                </a:cubicBezTo>
                <a:close/>
                <a:moveTo>
                  <a:pt x="4819467" y="304800"/>
                </a:moveTo>
                <a:cubicBezTo>
                  <a:pt x="4768667" y="393700"/>
                  <a:pt x="4768667" y="482600"/>
                  <a:pt x="4819467" y="571500"/>
                </a:cubicBezTo>
                <a:cubicBezTo>
                  <a:pt x="4870267" y="482600"/>
                  <a:pt x="4870267" y="393700"/>
                  <a:pt x="4819467" y="304800"/>
                </a:cubicBezTo>
                <a:close/>
                <a:moveTo>
                  <a:pt x="4802969" y="295275"/>
                </a:moveTo>
                <a:cubicBezTo>
                  <a:pt x="4700579" y="295731"/>
                  <a:pt x="4623590" y="340181"/>
                  <a:pt x="4572000" y="428625"/>
                </a:cubicBezTo>
                <a:cubicBezTo>
                  <a:pt x="4674390" y="428169"/>
                  <a:pt x="4751379" y="383719"/>
                  <a:pt x="4802969" y="295275"/>
                </a:cubicBezTo>
                <a:close/>
                <a:moveTo>
                  <a:pt x="4802969" y="276225"/>
                </a:moveTo>
                <a:cubicBezTo>
                  <a:pt x="4751379" y="187781"/>
                  <a:pt x="4674390" y="143331"/>
                  <a:pt x="4572000" y="142875"/>
                </a:cubicBezTo>
                <a:cubicBezTo>
                  <a:pt x="4623590" y="231319"/>
                  <a:pt x="4700579" y="275769"/>
                  <a:pt x="4802969" y="276225"/>
                </a:cubicBezTo>
                <a:close/>
                <a:moveTo>
                  <a:pt x="5581467" y="266700"/>
                </a:moveTo>
                <a:cubicBezTo>
                  <a:pt x="5632267" y="177800"/>
                  <a:pt x="5632267" y="88900"/>
                  <a:pt x="5581467" y="0"/>
                </a:cubicBezTo>
                <a:cubicBezTo>
                  <a:pt x="5530667" y="88900"/>
                  <a:pt x="5530667" y="177800"/>
                  <a:pt x="5581467" y="266700"/>
                </a:cubicBezTo>
                <a:close/>
                <a:moveTo>
                  <a:pt x="5597965" y="276225"/>
                </a:moveTo>
                <a:cubicBezTo>
                  <a:pt x="5700354" y="275769"/>
                  <a:pt x="5777344" y="231319"/>
                  <a:pt x="5828934" y="142875"/>
                </a:cubicBezTo>
                <a:cubicBezTo>
                  <a:pt x="5726544" y="143331"/>
                  <a:pt x="5649554" y="187781"/>
                  <a:pt x="5597965" y="276225"/>
                </a:cubicBezTo>
                <a:close/>
                <a:moveTo>
                  <a:pt x="5597965" y="295275"/>
                </a:moveTo>
                <a:cubicBezTo>
                  <a:pt x="5649554" y="383719"/>
                  <a:pt x="5726544" y="428169"/>
                  <a:pt x="5828934" y="428625"/>
                </a:cubicBezTo>
                <a:cubicBezTo>
                  <a:pt x="5777344" y="340181"/>
                  <a:pt x="5700354" y="295731"/>
                  <a:pt x="5597965" y="295275"/>
                </a:cubicBezTo>
                <a:close/>
                <a:moveTo>
                  <a:pt x="5581467" y="304800"/>
                </a:moveTo>
                <a:cubicBezTo>
                  <a:pt x="5530667" y="393700"/>
                  <a:pt x="5530667" y="482600"/>
                  <a:pt x="5581467" y="571500"/>
                </a:cubicBezTo>
                <a:cubicBezTo>
                  <a:pt x="5632267" y="482600"/>
                  <a:pt x="5632267" y="393700"/>
                  <a:pt x="5581467" y="304800"/>
                </a:cubicBezTo>
                <a:close/>
                <a:moveTo>
                  <a:pt x="5564969" y="295275"/>
                </a:moveTo>
                <a:cubicBezTo>
                  <a:pt x="5462579" y="295731"/>
                  <a:pt x="5385590" y="340181"/>
                  <a:pt x="5334000" y="428625"/>
                </a:cubicBezTo>
                <a:cubicBezTo>
                  <a:pt x="5436390" y="428169"/>
                  <a:pt x="5513379" y="383719"/>
                  <a:pt x="5564969" y="295275"/>
                </a:cubicBezTo>
                <a:close/>
                <a:moveTo>
                  <a:pt x="5564969" y="276225"/>
                </a:moveTo>
                <a:cubicBezTo>
                  <a:pt x="5513379" y="187781"/>
                  <a:pt x="5436390" y="143331"/>
                  <a:pt x="5334000" y="142875"/>
                </a:cubicBezTo>
                <a:cubicBezTo>
                  <a:pt x="5385590" y="231319"/>
                  <a:pt x="5462579" y="275769"/>
                  <a:pt x="5564969" y="276225"/>
                </a:cubicBezTo>
                <a:close/>
                <a:moveTo>
                  <a:pt x="6343467" y="266700"/>
                </a:moveTo>
                <a:cubicBezTo>
                  <a:pt x="6394267" y="177800"/>
                  <a:pt x="6394267" y="88900"/>
                  <a:pt x="6343467" y="0"/>
                </a:cubicBezTo>
                <a:cubicBezTo>
                  <a:pt x="6292667" y="88900"/>
                  <a:pt x="6292667" y="177800"/>
                  <a:pt x="6343467" y="266700"/>
                </a:cubicBezTo>
                <a:close/>
                <a:moveTo>
                  <a:pt x="6359965" y="276225"/>
                </a:moveTo>
                <a:cubicBezTo>
                  <a:pt x="6462354" y="275769"/>
                  <a:pt x="6539344" y="231319"/>
                  <a:pt x="6590934" y="142875"/>
                </a:cubicBezTo>
                <a:cubicBezTo>
                  <a:pt x="6488544" y="143331"/>
                  <a:pt x="6411554" y="187781"/>
                  <a:pt x="6359965" y="276225"/>
                </a:cubicBezTo>
                <a:close/>
                <a:moveTo>
                  <a:pt x="6359965" y="295275"/>
                </a:moveTo>
                <a:cubicBezTo>
                  <a:pt x="6411554" y="383719"/>
                  <a:pt x="6488544" y="428169"/>
                  <a:pt x="6590934" y="428625"/>
                </a:cubicBezTo>
                <a:cubicBezTo>
                  <a:pt x="6539344" y="340181"/>
                  <a:pt x="6462354" y="295731"/>
                  <a:pt x="6359965" y="295275"/>
                </a:cubicBezTo>
                <a:close/>
                <a:moveTo>
                  <a:pt x="6343467" y="304800"/>
                </a:moveTo>
                <a:cubicBezTo>
                  <a:pt x="6292667" y="393700"/>
                  <a:pt x="6292667" y="482600"/>
                  <a:pt x="6343467" y="571500"/>
                </a:cubicBezTo>
                <a:cubicBezTo>
                  <a:pt x="6394267" y="482600"/>
                  <a:pt x="6394267" y="393700"/>
                  <a:pt x="6343467" y="304800"/>
                </a:cubicBezTo>
                <a:close/>
                <a:moveTo>
                  <a:pt x="6326969" y="295275"/>
                </a:moveTo>
                <a:cubicBezTo>
                  <a:pt x="6224579" y="295731"/>
                  <a:pt x="6147590" y="340181"/>
                  <a:pt x="6096000" y="428625"/>
                </a:cubicBezTo>
                <a:cubicBezTo>
                  <a:pt x="6198390" y="428169"/>
                  <a:pt x="6275379" y="383719"/>
                  <a:pt x="6326969" y="295275"/>
                </a:cubicBezTo>
                <a:close/>
                <a:moveTo>
                  <a:pt x="6326969" y="276225"/>
                </a:moveTo>
                <a:cubicBezTo>
                  <a:pt x="6275379" y="187781"/>
                  <a:pt x="6198390" y="143331"/>
                  <a:pt x="6096000" y="142875"/>
                </a:cubicBezTo>
                <a:cubicBezTo>
                  <a:pt x="6147590" y="231319"/>
                  <a:pt x="6224579" y="275769"/>
                  <a:pt x="6326969" y="276225"/>
                </a:cubicBezTo>
                <a:close/>
                <a:moveTo>
                  <a:pt x="7105467" y="266700"/>
                </a:moveTo>
                <a:cubicBezTo>
                  <a:pt x="7156267" y="177800"/>
                  <a:pt x="7156267" y="88900"/>
                  <a:pt x="7105467" y="0"/>
                </a:cubicBezTo>
                <a:cubicBezTo>
                  <a:pt x="7054667" y="88900"/>
                  <a:pt x="7054667" y="177800"/>
                  <a:pt x="7105467" y="266700"/>
                </a:cubicBezTo>
                <a:close/>
                <a:moveTo>
                  <a:pt x="7121965" y="276225"/>
                </a:moveTo>
                <a:cubicBezTo>
                  <a:pt x="7224354" y="275769"/>
                  <a:pt x="7301344" y="231319"/>
                  <a:pt x="7352934" y="142875"/>
                </a:cubicBezTo>
                <a:cubicBezTo>
                  <a:pt x="7250544" y="143331"/>
                  <a:pt x="7173554" y="187781"/>
                  <a:pt x="7121965" y="276225"/>
                </a:cubicBezTo>
                <a:close/>
                <a:moveTo>
                  <a:pt x="7121965" y="295275"/>
                </a:moveTo>
                <a:cubicBezTo>
                  <a:pt x="7173554" y="383719"/>
                  <a:pt x="7250544" y="428169"/>
                  <a:pt x="7352934" y="428625"/>
                </a:cubicBezTo>
                <a:cubicBezTo>
                  <a:pt x="7301344" y="340181"/>
                  <a:pt x="7224354" y="295731"/>
                  <a:pt x="7121965" y="295275"/>
                </a:cubicBezTo>
                <a:close/>
                <a:moveTo>
                  <a:pt x="7105467" y="304800"/>
                </a:moveTo>
                <a:cubicBezTo>
                  <a:pt x="7054667" y="393700"/>
                  <a:pt x="7054667" y="482600"/>
                  <a:pt x="7105467" y="571500"/>
                </a:cubicBezTo>
                <a:cubicBezTo>
                  <a:pt x="7156267" y="482600"/>
                  <a:pt x="7156267" y="393700"/>
                  <a:pt x="7105467" y="304800"/>
                </a:cubicBezTo>
                <a:close/>
                <a:moveTo>
                  <a:pt x="7088969" y="295275"/>
                </a:moveTo>
                <a:cubicBezTo>
                  <a:pt x="6986579" y="295731"/>
                  <a:pt x="6909590" y="340181"/>
                  <a:pt x="6858000" y="428625"/>
                </a:cubicBezTo>
                <a:cubicBezTo>
                  <a:pt x="6960390" y="428169"/>
                  <a:pt x="7037379" y="383719"/>
                  <a:pt x="7088969" y="295275"/>
                </a:cubicBezTo>
                <a:close/>
                <a:moveTo>
                  <a:pt x="7088969" y="276225"/>
                </a:moveTo>
                <a:cubicBezTo>
                  <a:pt x="7037379" y="187781"/>
                  <a:pt x="6960390" y="143331"/>
                  <a:pt x="6858000" y="142875"/>
                </a:cubicBezTo>
                <a:cubicBezTo>
                  <a:pt x="6909590" y="231319"/>
                  <a:pt x="6986579" y="275769"/>
                  <a:pt x="7088969" y="276225"/>
                </a:cubicBezTo>
                <a:close/>
                <a:moveTo>
                  <a:pt x="7867467" y="266700"/>
                </a:moveTo>
                <a:cubicBezTo>
                  <a:pt x="7918267" y="177800"/>
                  <a:pt x="7918267" y="88900"/>
                  <a:pt x="7867467" y="0"/>
                </a:cubicBezTo>
                <a:cubicBezTo>
                  <a:pt x="7816667" y="88900"/>
                  <a:pt x="7816667" y="177800"/>
                  <a:pt x="7867467" y="266700"/>
                </a:cubicBezTo>
                <a:close/>
                <a:moveTo>
                  <a:pt x="7883965" y="276225"/>
                </a:moveTo>
                <a:cubicBezTo>
                  <a:pt x="7986354" y="275769"/>
                  <a:pt x="8063344" y="231319"/>
                  <a:pt x="8114934" y="142875"/>
                </a:cubicBezTo>
                <a:cubicBezTo>
                  <a:pt x="8012544" y="143331"/>
                  <a:pt x="7935554" y="187781"/>
                  <a:pt x="7883965" y="276225"/>
                </a:cubicBezTo>
                <a:close/>
                <a:moveTo>
                  <a:pt x="7883965" y="295275"/>
                </a:moveTo>
                <a:cubicBezTo>
                  <a:pt x="7935554" y="383719"/>
                  <a:pt x="8012544" y="428169"/>
                  <a:pt x="8114934" y="428625"/>
                </a:cubicBezTo>
                <a:cubicBezTo>
                  <a:pt x="8063344" y="340181"/>
                  <a:pt x="7986354" y="295731"/>
                  <a:pt x="7883965" y="295275"/>
                </a:cubicBezTo>
                <a:close/>
                <a:moveTo>
                  <a:pt x="7867467" y="304800"/>
                </a:moveTo>
                <a:cubicBezTo>
                  <a:pt x="7816667" y="393700"/>
                  <a:pt x="7816667" y="482600"/>
                  <a:pt x="7867467" y="571500"/>
                </a:cubicBezTo>
                <a:cubicBezTo>
                  <a:pt x="7918267" y="482600"/>
                  <a:pt x="7918267" y="393700"/>
                  <a:pt x="7867467" y="304800"/>
                </a:cubicBezTo>
                <a:close/>
                <a:moveTo>
                  <a:pt x="7850969" y="295275"/>
                </a:moveTo>
                <a:cubicBezTo>
                  <a:pt x="7748579" y="295731"/>
                  <a:pt x="7671590" y="340181"/>
                  <a:pt x="7620000" y="428625"/>
                </a:cubicBezTo>
                <a:cubicBezTo>
                  <a:pt x="7722390" y="428169"/>
                  <a:pt x="7799379" y="383719"/>
                  <a:pt x="7850969" y="295275"/>
                </a:cubicBezTo>
                <a:close/>
                <a:moveTo>
                  <a:pt x="7850969" y="276225"/>
                </a:moveTo>
                <a:cubicBezTo>
                  <a:pt x="7799379" y="187781"/>
                  <a:pt x="7722390" y="143331"/>
                  <a:pt x="7620000" y="142875"/>
                </a:cubicBezTo>
                <a:cubicBezTo>
                  <a:pt x="7671590" y="231319"/>
                  <a:pt x="7748579" y="275769"/>
                  <a:pt x="7850969" y="276225"/>
                </a:cubicBezTo>
                <a:close/>
                <a:moveTo>
                  <a:pt x="8629467" y="266700"/>
                </a:moveTo>
                <a:cubicBezTo>
                  <a:pt x="8680267" y="177800"/>
                  <a:pt x="8680267" y="88900"/>
                  <a:pt x="8629467" y="0"/>
                </a:cubicBezTo>
                <a:cubicBezTo>
                  <a:pt x="8578667" y="88900"/>
                  <a:pt x="8578667" y="177800"/>
                  <a:pt x="8629467" y="266700"/>
                </a:cubicBezTo>
                <a:close/>
                <a:moveTo>
                  <a:pt x="8645965" y="276225"/>
                </a:moveTo>
                <a:cubicBezTo>
                  <a:pt x="8748354" y="275769"/>
                  <a:pt x="8825344" y="231319"/>
                  <a:pt x="8876934" y="142875"/>
                </a:cubicBezTo>
                <a:cubicBezTo>
                  <a:pt x="8774544" y="143331"/>
                  <a:pt x="8697554" y="187781"/>
                  <a:pt x="8645965" y="276225"/>
                </a:cubicBezTo>
                <a:close/>
                <a:moveTo>
                  <a:pt x="8645965" y="295275"/>
                </a:moveTo>
                <a:cubicBezTo>
                  <a:pt x="8697554" y="383719"/>
                  <a:pt x="8774544" y="428169"/>
                  <a:pt x="8876934" y="428625"/>
                </a:cubicBezTo>
                <a:cubicBezTo>
                  <a:pt x="8825344" y="340181"/>
                  <a:pt x="8748354" y="295731"/>
                  <a:pt x="8645965" y="295275"/>
                </a:cubicBezTo>
                <a:close/>
                <a:moveTo>
                  <a:pt x="8629467" y="304800"/>
                </a:moveTo>
                <a:cubicBezTo>
                  <a:pt x="8578667" y="393700"/>
                  <a:pt x="8578667" y="482600"/>
                  <a:pt x="8629467" y="571500"/>
                </a:cubicBezTo>
                <a:cubicBezTo>
                  <a:pt x="8680267" y="482600"/>
                  <a:pt x="8680267" y="393700"/>
                  <a:pt x="8629467" y="304800"/>
                </a:cubicBezTo>
                <a:close/>
                <a:moveTo>
                  <a:pt x="8612969" y="295275"/>
                </a:moveTo>
                <a:cubicBezTo>
                  <a:pt x="8510579" y="295731"/>
                  <a:pt x="8433590" y="340181"/>
                  <a:pt x="8382000" y="428625"/>
                </a:cubicBezTo>
                <a:cubicBezTo>
                  <a:pt x="8484390" y="428169"/>
                  <a:pt x="8561379" y="383719"/>
                  <a:pt x="8612969" y="295275"/>
                </a:cubicBezTo>
                <a:close/>
                <a:moveTo>
                  <a:pt x="8612969" y="276225"/>
                </a:moveTo>
                <a:cubicBezTo>
                  <a:pt x="8561379" y="187781"/>
                  <a:pt x="8484390" y="143331"/>
                  <a:pt x="8382000" y="142875"/>
                </a:cubicBezTo>
                <a:cubicBezTo>
                  <a:pt x="8433590" y="231319"/>
                  <a:pt x="8510579" y="275769"/>
                  <a:pt x="8612969" y="276225"/>
                </a:cubicBezTo>
                <a:close/>
                <a:moveTo>
                  <a:pt x="9391467" y="266700"/>
                </a:moveTo>
                <a:cubicBezTo>
                  <a:pt x="9442267" y="177800"/>
                  <a:pt x="9442267" y="88900"/>
                  <a:pt x="9391467" y="0"/>
                </a:cubicBezTo>
                <a:cubicBezTo>
                  <a:pt x="9340667" y="88900"/>
                  <a:pt x="9340667" y="177800"/>
                  <a:pt x="9391467" y="266700"/>
                </a:cubicBezTo>
                <a:close/>
                <a:moveTo>
                  <a:pt x="9407965" y="276225"/>
                </a:moveTo>
                <a:cubicBezTo>
                  <a:pt x="9510354" y="275769"/>
                  <a:pt x="9587344" y="231319"/>
                  <a:pt x="9638934" y="142875"/>
                </a:cubicBezTo>
                <a:cubicBezTo>
                  <a:pt x="9536544" y="143331"/>
                  <a:pt x="9459554" y="187781"/>
                  <a:pt x="9407965" y="276225"/>
                </a:cubicBezTo>
                <a:close/>
                <a:moveTo>
                  <a:pt x="9407965" y="295275"/>
                </a:moveTo>
                <a:cubicBezTo>
                  <a:pt x="9459554" y="383719"/>
                  <a:pt x="9536544" y="428169"/>
                  <a:pt x="9638934" y="428625"/>
                </a:cubicBezTo>
                <a:cubicBezTo>
                  <a:pt x="9587344" y="340181"/>
                  <a:pt x="9510354" y="295731"/>
                  <a:pt x="9407965" y="295275"/>
                </a:cubicBezTo>
                <a:close/>
                <a:moveTo>
                  <a:pt x="9391467" y="304800"/>
                </a:moveTo>
                <a:cubicBezTo>
                  <a:pt x="9340667" y="393700"/>
                  <a:pt x="9340667" y="482600"/>
                  <a:pt x="9391467" y="571500"/>
                </a:cubicBezTo>
                <a:cubicBezTo>
                  <a:pt x="9442267" y="482600"/>
                  <a:pt x="9442267" y="393700"/>
                  <a:pt x="9391467" y="304800"/>
                </a:cubicBezTo>
                <a:close/>
                <a:moveTo>
                  <a:pt x="9374969" y="295275"/>
                </a:moveTo>
                <a:cubicBezTo>
                  <a:pt x="9272579" y="295731"/>
                  <a:pt x="9195590" y="340181"/>
                  <a:pt x="9144000" y="428625"/>
                </a:cubicBezTo>
                <a:cubicBezTo>
                  <a:pt x="9246390" y="428169"/>
                  <a:pt x="9323379" y="383719"/>
                  <a:pt x="9374969" y="295275"/>
                </a:cubicBezTo>
                <a:close/>
                <a:moveTo>
                  <a:pt x="9374969" y="276225"/>
                </a:moveTo>
                <a:cubicBezTo>
                  <a:pt x="9323379" y="187781"/>
                  <a:pt x="9246390" y="143331"/>
                  <a:pt x="9144000" y="142875"/>
                </a:cubicBezTo>
                <a:cubicBezTo>
                  <a:pt x="9195590" y="231319"/>
                  <a:pt x="9272579" y="275769"/>
                  <a:pt x="9374969" y="276225"/>
                </a:cubicBezTo>
                <a:close/>
                <a:moveTo>
                  <a:pt x="10153467" y="266700"/>
                </a:moveTo>
                <a:cubicBezTo>
                  <a:pt x="10204267" y="177800"/>
                  <a:pt x="10204267" y="88900"/>
                  <a:pt x="10153467" y="0"/>
                </a:cubicBezTo>
                <a:cubicBezTo>
                  <a:pt x="10102667" y="88900"/>
                  <a:pt x="10102667" y="177800"/>
                  <a:pt x="10153467" y="266700"/>
                </a:cubicBezTo>
                <a:close/>
                <a:moveTo>
                  <a:pt x="10169965" y="276225"/>
                </a:moveTo>
                <a:cubicBezTo>
                  <a:pt x="10272354" y="275769"/>
                  <a:pt x="10349344" y="231319"/>
                  <a:pt x="10400934" y="142875"/>
                </a:cubicBezTo>
                <a:cubicBezTo>
                  <a:pt x="10298544" y="143331"/>
                  <a:pt x="10221554" y="187781"/>
                  <a:pt x="10169965" y="276225"/>
                </a:cubicBezTo>
                <a:close/>
                <a:moveTo>
                  <a:pt x="10169965" y="295275"/>
                </a:moveTo>
                <a:cubicBezTo>
                  <a:pt x="10221554" y="383719"/>
                  <a:pt x="10298544" y="428169"/>
                  <a:pt x="10400934" y="428625"/>
                </a:cubicBezTo>
                <a:cubicBezTo>
                  <a:pt x="10349344" y="340181"/>
                  <a:pt x="10272354" y="295731"/>
                  <a:pt x="10169965" y="295275"/>
                </a:cubicBezTo>
                <a:close/>
                <a:moveTo>
                  <a:pt x="10153467" y="304800"/>
                </a:moveTo>
                <a:cubicBezTo>
                  <a:pt x="10102667" y="393700"/>
                  <a:pt x="10102667" y="482600"/>
                  <a:pt x="10153467" y="571500"/>
                </a:cubicBezTo>
                <a:cubicBezTo>
                  <a:pt x="10204267" y="482600"/>
                  <a:pt x="10204267" y="393700"/>
                  <a:pt x="10153467" y="304800"/>
                </a:cubicBezTo>
                <a:close/>
                <a:moveTo>
                  <a:pt x="10136969" y="295275"/>
                </a:moveTo>
                <a:cubicBezTo>
                  <a:pt x="10034579" y="295731"/>
                  <a:pt x="9957590" y="340181"/>
                  <a:pt x="9906000" y="428625"/>
                </a:cubicBezTo>
                <a:cubicBezTo>
                  <a:pt x="10008390" y="428169"/>
                  <a:pt x="10085379" y="383719"/>
                  <a:pt x="10136969" y="295275"/>
                </a:cubicBezTo>
                <a:close/>
                <a:moveTo>
                  <a:pt x="10136969" y="276225"/>
                </a:moveTo>
                <a:cubicBezTo>
                  <a:pt x="10085379" y="187781"/>
                  <a:pt x="10008390" y="143331"/>
                  <a:pt x="9906000" y="142875"/>
                </a:cubicBezTo>
                <a:cubicBezTo>
                  <a:pt x="9957590" y="231319"/>
                  <a:pt x="10034579" y="275769"/>
                  <a:pt x="10136969" y="276225"/>
                </a:cubicBezTo>
                <a:close/>
                <a:moveTo>
                  <a:pt x="10915467" y="266700"/>
                </a:moveTo>
                <a:cubicBezTo>
                  <a:pt x="10966267" y="177800"/>
                  <a:pt x="10966267" y="88900"/>
                  <a:pt x="10915467" y="0"/>
                </a:cubicBezTo>
                <a:cubicBezTo>
                  <a:pt x="10864667" y="88900"/>
                  <a:pt x="10864667" y="177800"/>
                  <a:pt x="10915467" y="266700"/>
                </a:cubicBezTo>
                <a:close/>
                <a:moveTo>
                  <a:pt x="10931965" y="276225"/>
                </a:moveTo>
                <a:cubicBezTo>
                  <a:pt x="11034354" y="275769"/>
                  <a:pt x="11111344" y="231319"/>
                  <a:pt x="11162934" y="142875"/>
                </a:cubicBezTo>
                <a:cubicBezTo>
                  <a:pt x="11060544" y="143331"/>
                  <a:pt x="10983554" y="187781"/>
                  <a:pt x="10931965" y="276225"/>
                </a:cubicBezTo>
                <a:close/>
                <a:moveTo>
                  <a:pt x="10931965" y="295275"/>
                </a:moveTo>
                <a:cubicBezTo>
                  <a:pt x="10983554" y="383719"/>
                  <a:pt x="11060544" y="428169"/>
                  <a:pt x="11162934" y="428625"/>
                </a:cubicBezTo>
                <a:cubicBezTo>
                  <a:pt x="11111344" y="340181"/>
                  <a:pt x="11034354" y="295731"/>
                  <a:pt x="10931965" y="295275"/>
                </a:cubicBezTo>
                <a:close/>
                <a:moveTo>
                  <a:pt x="10915467" y="304800"/>
                </a:moveTo>
                <a:cubicBezTo>
                  <a:pt x="10864667" y="393700"/>
                  <a:pt x="10864667" y="482600"/>
                  <a:pt x="10915467" y="571500"/>
                </a:cubicBezTo>
                <a:cubicBezTo>
                  <a:pt x="10966267" y="482600"/>
                  <a:pt x="10966267" y="393700"/>
                  <a:pt x="10915467" y="304800"/>
                </a:cubicBezTo>
                <a:close/>
                <a:moveTo>
                  <a:pt x="10898969" y="295275"/>
                </a:moveTo>
                <a:cubicBezTo>
                  <a:pt x="10796579" y="295731"/>
                  <a:pt x="10719590" y="340181"/>
                  <a:pt x="10668000" y="428625"/>
                </a:cubicBezTo>
                <a:cubicBezTo>
                  <a:pt x="10770390" y="428169"/>
                  <a:pt x="10847379" y="383719"/>
                  <a:pt x="10898969" y="295275"/>
                </a:cubicBezTo>
                <a:close/>
                <a:moveTo>
                  <a:pt x="10898969" y="276225"/>
                </a:moveTo>
                <a:cubicBezTo>
                  <a:pt x="10847379" y="187781"/>
                  <a:pt x="10770390" y="143331"/>
                  <a:pt x="10668000" y="142875"/>
                </a:cubicBezTo>
                <a:cubicBezTo>
                  <a:pt x="10719590" y="231319"/>
                  <a:pt x="10796579" y="275769"/>
                  <a:pt x="10898969" y="276225"/>
                </a:cubicBezTo>
                <a:close/>
                <a:moveTo>
                  <a:pt x="11677467" y="266700"/>
                </a:moveTo>
                <a:cubicBezTo>
                  <a:pt x="11728267" y="177800"/>
                  <a:pt x="11728267" y="88900"/>
                  <a:pt x="11677467" y="0"/>
                </a:cubicBezTo>
                <a:cubicBezTo>
                  <a:pt x="11626667" y="88900"/>
                  <a:pt x="11626667" y="177800"/>
                  <a:pt x="11677467" y="266700"/>
                </a:cubicBezTo>
                <a:close/>
                <a:moveTo>
                  <a:pt x="11693965" y="276225"/>
                </a:moveTo>
                <a:cubicBezTo>
                  <a:pt x="11796354" y="275769"/>
                  <a:pt x="11873344" y="231319"/>
                  <a:pt x="11924934" y="142875"/>
                </a:cubicBezTo>
                <a:cubicBezTo>
                  <a:pt x="11822544" y="143331"/>
                  <a:pt x="11745554" y="187781"/>
                  <a:pt x="11693965" y="276225"/>
                </a:cubicBezTo>
                <a:close/>
                <a:moveTo>
                  <a:pt x="11693965" y="295275"/>
                </a:moveTo>
                <a:cubicBezTo>
                  <a:pt x="11745554" y="383719"/>
                  <a:pt x="11822544" y="428169"/>
                  <a:pt x="11924934" y="428625"/>
                </a:cubicBezTo>
                <a:cubicBezTo>
                  <a:pt x="11873344" y="340181"/>
                  <a:pt x="11796354" y="295731"/>
                  <a:pt x="11693965" y="295275"/>
                </a:cubicBezTo>
                <a:close/>
                <a:moveTo>
                  <a:pt x="11677467" y="304800"/>
                </a:moveTo>
                <a:cubicBezTo>
                  <a:pt x="11626667" y="393700"/>
                  <a:pt x="11626667" y="482600"/>
                  <a:pt x="11677467" y="571500"/>
                </a:cubicBezTo>
                <a:cubicBezTo>
                  <a:pt x="11728267" y="482600"/>
                  <a:pt x="11728267" y="393700"/>
                  <a:pt x="11677467" y="304800"/>
                </a:cubicBezTo>
                <a:close/>
                <a:moveTo>
                  <a:pt x="11660969" y="295275"/>
                </a:moveTo>
                <a:cubicBezTo>
                  <a:pt x="11558579" y="295731"/>
                  <a:pt x="11481590" y="340181"/>
                  <a:pt x="11430000" y="428625"/>
                </a:cubicBezTo>
                <a:cubicBezTo>
                  <a:pt x="11532390" y="428169"/>
                  <a:pt x="11609379" y="383719"/>
                  <a:pt x="11660969" y="295275"/>
                </a:cubicBezTo>
                <a:close/>
                <a:moveTo>
                  <a:pt x="11660969" y="276225"/>
                </a:moveTo>
                <a:cubicBezTo>
                  <a:pt x="11609379" y="187781"/>
                  <a:pt x="11532390" y="143331"/>
                  <a:pt x="11430000" y="142875"/>
                </a:cubicBezTo>
                <a:cubicBezTo>
                  <a:pt x="11481590" y="231319"/>
                  <a:pt x="11558579" y="275769"/>
                  <a:pt x="11660969" y="276225"/>
                </a:cubicBezTo>
                <a:close/>
                <a:moveTo>
                  <a:pt x="12439467" y="266700"/>
                </a:moveTo>
                <a:cubicBezTo>
                  <a:pt x="12490267" y="177800"/>
                  <a:pt x="12490267" y="88900"/>
                  <a:pt x="12439467" y="0"/>
                </a:cubicBezTo>
                <a:cubicBezTo>
                  <a:pt x="12388667" y="88900"/>
                  <a:pt x="12388667" y="177800"/>
                  <a:pt x="12439467" y="266700"/>
                </a:cubicBezTo>
                <a:close/>
                <a:moveTo>
                  <a:pt x="12455965" y="276225"/>
                </a:moveTo>
                <a:cubicBezTo>
                  <a:pt x="12558354" y="275769"/>
                  <a:pt x="12635344" y="231319"/>
                  <a:pt x="12686934" y="142875"/>
                </a:cubicBezTo>
                <a:cubicBezTo>
                  <a:pt x="12584544" y="143331"/>
                  <a:pt x="12507554" y="187781"/>
                  <a:pt x="12455965" y="276225"/>
                </a:cubicBezTo>
                <a:close/>
                <a:moveTo>
                  <a:pt x="12455965" y="295275"/>
                </a:moveTo>
                <a:cubicBezTo>
                  <a:pt x="12507554" y="383719"/>
                  <a:pt x="12584544" y="428169"/>
                  <a:pt x="12686934" y="428625"/>
                </a:cubicBezTo>
                <a:cubicBezTo>
                  <a:pt x="12635344" y="340181"/>
                  <a:pt x="12558354" y="295731"/>
                  <a:pt x="12455965" y="295275"/>
                </a:cubicBezTo>
                <a:close/>
                <a:moveTo>
                  <a:pt x="12439467" y="304800"/>
                </a:moveTo>
                <a:cubicBezTo>
                  <a:pt x="12388667" y="393700"/>
                  <a:pt x="12388667" y="482600"/>
                  <a:pt x="12439467" y="571500"/>
                </a:cubicBezTo>
                <a:cubicBezTo>
                  <a:pt x="12490267" y="482600"/>
                  <a:pt x="12490267" y="393700"/>
                  <a:pt x="12439467" y="304800"/>
                </a:cubicBezTo>
                <a:close/>
                <a:moveTo>
                  <a:pt x="12422969" y="295275"/>
                </a:moveTo>
                <a:cubicBezTo>
                  <a:pt x="12320579" y="295731"/>
                  <a:pt x="12243590" y="340181"/>
                  <a:pt x="12192000" y="428625"/>
                </a:cubicBezTo>
                <a:cubicBezTo>
                  <a:pt x="12294390" y="428169"/>
                  <a:pt x="12371379" y="383719"/>
                  <a:pt x="12422969" y="295275"/>
                </a:cubicBezTo>
                <a:close/>
                <a:moveTo>
                  <a:pt x="12422969" y="276225"/>
                </a:moveTo>
                <a:cubicBezTo>
                  <a:pt x="12371379" y="187781"/>
                  <a:pt x="12294390" y="143331"/>
                  <a:pt x="12192000" y="142875"/>
                </a:cubicBezTo>
                <a:cubicBezTo>
                  <a:pt x="12243590" y="231319"/>
                  <a:pt x="12320579" y="275769"/>
                  <a:pt x="12422969" y="276225"/>
                </a:cubicBezTo>
                <a:close/>
                <a:moveTo>
                  <a:pt x="247467" y="7124700"/>
                </a:moveTo>
                <a:cubicBezTo>
                  <a:pt x="298267" y="7035800"/>
                  <a:pt x="298267" y="6946900"/>
                  <a:pt x="247467" y="6858000"/>
                </a:cubicBezTo>
                <a:cubicBezTo>
                  <a:pt x="196667" y="6946900"/>
                  <a:pt x="196667" y="7035800"/>
                  <a:pt x="247467" y="7124700"/>
                </a:cubicBezTo>
                <a:close/>
                <a:moveTo>
                  <a:pt x="263965" y="7134225"/>
                </a:moveTo>
                <a:cubicBezTo>
                  <a:pt x="366354" y="7133769"/>
                  <a:pt x="443344" y="7089319"/>
                  <a:pt x="494934" y="7000875"/>
                </a:cubicBezTo>
                <a:cubicBezTo>
                  <a:pt x="392544" y="7001331"/>
                  <a:pt x="315554" y="7045781"/>
                  <a:pt x="263965" y="7134225"/>
                </a:cubicBezTo>
                <a:close/>
                <a:moveTo>
                  <a:pt x="263965" y="7153275"/>
                </a:moveTo>
                <a:cubicBezTo>
                  <a:pt x="315554" y="7241719"/>
                  <a:pt x="392544" y="7286169"/>
                  <a:pt x="494934" y="7286625"/>
                </a:cubicBezTo>
                <a:cubicBezTo>
                  <a:pt x="443344" y="7198181"/>
                  <a:pt x="366354" y="7153731"/>
                  <a:pt x="263965" y="7153275"/>
                </a:cubicBezTo>
                <a:close/>
                <a:moveTo>
                  <a:pt x="247467" y="7162800"/>
                </a:moveTo>
                <a:cubicBezTo>
                  <a:pt x="196667" y="7251700"/>
                  <a:pt x="196667" y="7340600"/>
                  <a:pt x="247467" y="7429500"/>
                </a:cubicBezTo>
                <a:cubicBezTo>
                  <a:pt x="298267" y="7340600"/>
                  <a:pt x="298267" y="7251700"/>
                  <a:pt x="247467" y="7162800"/>
                </a:cubicBezTo>
                <a:close/>
                <a:moveTo>
                  <a:pt x="230969" y="7153275"/>
                </a:moveTo>
                <a:cubicBezTo>
                  <a:pt x="128579" y="7153731"/>
                  <a:pt x="51590" y="7198181"/>
                  <a:pt x="0" y="7286625"/>
                </a:cubicBezTo>
                <a:cubicBezTo>
                  <a:pt x="102390" y="7286169"/>
                  <a:pt x="179379" y="7241719"/>
                  <a:pt x="230969" y="7153275"/>
                </a:cubicBezTo>
                <a:close/>
                <a:moveTo>
                  <a:pt x="230969" y="7134225"/>
                </a:moveTo>
                <a:cubicBezTo>
                  <a:pt x="179379" y="7045781"/>
                  <a:pt x="102390" y="7001331"/>
                  <a:pt x="0" y="7000875"/>
                </a:cubicBezTo>
                <a:cubicBezTo>
                  <a:pt x="51590" y="7089319"/>
                  <a:pt x="128579" y="7133769"/>
                  <a:pt x="230969" y="7134225"/>
                </a:cubicBezTo>
                <a:close/>
                <a:moveTo>
                  <a:pt x="1009467" y="7124700"/>
                </a:moveTo>
                <a:cubicBezTo>
                  <a:pt x="1060267" y="7035800"/>
                  <a:pt x="1060267" y="6946900"/>
                  <a:pt x="1009467" y="6858000"/>
                </a:cubicBezTo>
                <a:cubicBezTo>
                  <a:pt x="958667" y="6946900"/>
                  <a:pt x="958667" y="7035800"/>
                  <a:pt x="1009467" y="7124700"/>
                </a:cubicBezTo>
                <a:close/>
                <a:moveTo>
                  <a:pt x="1025965" y="7134225"/>
                </a:moveTo>
                <a:cubicBezTo>
                  <a:pt x="1128354" y="7133769"/>
                  <a:pt x="1205344" y="7089319"/>
                  <a:pt x="1256934" y="7000875"/>
                </a:cubicBezTo>
                <a:cubicBezTo>
                  <a:pt x="1154544" y="7001331"/>
                  <a:pt x="1077554" y="7045781"/>
                  <a:pt x="1025965" y="7134225"/>
                </a:cubicBezTo>
                <a:close/>
                <a:moveTo>
                  <a:pt x="1025965" y="7153275"/>
                </a:moveTo>
                <a:cubicBezTo>
                  <a:pt x="1077554" y="7241719"/>
                  <a:pt x="1154544" y="7286169"/>
                  <a:pt x="1256934" y="7286625"/>
                </a:cubicBezTo>
                <a:cubicBezTo>
                  <a:pt x="1205344" y="7198181"/>
                  <a:pt x="1128354" y="7153731"/>
                  <a:pt x="1025965" y="7153275"/>
                </a:cubicBezTo>
                <a:close/>
                <a:moveTo>
                  <a:pt x="1009467" y="7162800"/>
                </a:moveTo>
                <a:cubicBezTo>
                  <a:pt x="958667" y="7251700"/>
                  <a:pt x="958667" y="7340600"/>
                  <a:pt x="1009467" y="7429500"/>
                </a:cubicBezTo>
                <a:cubicBezTo>
                  <a:pt x="1060267" y="7340600"/>
                  <a:pt x="1060267" y="7251700"/>
                  <a:pt x="1009467" y="7162800"/>
                </a:cubicBezTo>
                <a:close/>
                <a:moveTo>
                  <a:pt x="992969" y="7153275"/>
                </a:moveTo>
                <a:cubicBezTo>
                  <a:pt x="890579" y="7153731"/>
                  <a:pt x="813590" y="7198181"/>
                  <a:pt x="762000" y="7286625"/>
                </a:cubicBezTo>
                <a:cubicBezTo>
                  <a:pt x="864390" y="7286169"/>
                  <a:pt x="941379" y="7241719"/>
                  <a:pt x="992969" y="7153275"/>
                </a:cubicBezTo>
                <a:close/>
                <a:moveTo>
                  <a:pt x="992969" y="7134225"/>
                </a:moveTo>
                <a:cubicBezTo>
                  <a:pt x="941379" y="7045781"/>
                  <a:pt x="864390" y="7001331"/>
                  <a:pt x="762000" y="7000875"/>
                </a:cubicBezTo>
                <a:cubicBezTo>
                  <a:pt x="813590" y="7089319"/>
                  <a:pt x="890579" y="7133769"/>
                  <a:pt x="992969" y="7134225"/>
                </a:cubicBezTo>
                <a:close/>
                <a:moveTo>
                  <a:pt x="1771467" y="7124700"/>
                </a:moveTo>
                <a:cubicBezTo>
                  <a:pt x="1822267" y="7035800"/>
                  <a:pt x="1822267" y="6946900"/>
                  <a:pt x="1771467" y="6858000"/>
                </a:cubicBezTo>
                <a:cubicBezTo>
                  <a:pt x="1720667" y="6946900"/>
                  <a:pt x="1720667" y="7035800"/>
                  <a:pt x="1771467" y="7124700"/>
                </a:cubicBezTo>
                <a:close/>
                <a:moveTo>
                  <a:pt x="1787965" y="7134225"/>
                </a:moveTo>
                <a:cubicBezTo>
                  <a:pt x="1890354" y="7133769"/>
                  <a:pt x="1967344" y="7089319"/>
                  <a:pt x="2018934" y="7000875"/>
                </a:cubicBezTo>
                <a:cubicBezTo>
                  <a:pt x="1916544" y="7001331"/>
                  <a:pt x="1839554" y="7045781"/>
                  <a:pt x="1787965" y="7134225"/>
                </a:cubicBezTo>
                <a:close/>
                <a:moveTo>
                  <a:pt x="1787965" y="7153275"/>
                </a:moveTo>
                <a:cubicBezTo>
                  <a:pt x="1839554" y="7241719"/>
                  <a:pt x="1916544" y="7286169"/>
                  <a:pt x="2018934" y="7286625"/>
                </a:cubicBezTo>
                <a:cubicBezTo>
                  <a:pt x="1967344" y="7198181"/>
                  <a:pt x="1890354" y="7153731"/>
                  <a:pt x="1787965" y="7153275"/>
                </a:cubicBezTo>
                <a:close/>
                <a:moveTo>
                  <a:pt x="1771467" y="7162800"/>
                </a:moveTo>
                <a:cubicBezTo>
                  <a:pt x="1720667" y="7251700"/>
                  <a:pt x="1720667" y="7340600"/>
                  <a:pt x="1771467" y="7429500"/>
                </a:cubicBezTo>
                <a:cubicBezTo>
                  <a:pt x="1822267" y="7340600"/>
                  <a:pt x="1822267" y="7251700"/>
                  <a:pt x="1771467" y="7162800"/>
                </a:cubicBezTo>
                <a:close/>
                <a:moveTo>
                  <a:pt x="1754969" y="7153275"/>
                </a:moveTo>
                <a:cubicBezTo>
                  <a:pt x="1652579" y="7153731"/>
                  <a:pt x="1575590" y="7198181"/>
                  <a:pt x="1524000" y="7286625"/>
                </a:cubicBezTo>
                <a:cubicBezTo>
                  <a:pt x="1626390" y="7286169"/>
                  <a:pt x="1703379" y="7241719"/>
                  <a:pt x="1754969" y="7153275"/>
                </a:cubicBezTo>
                <a:close/>
                <a:moveTo>
                  <a:pt x="1754969" y="7134225"/>
                </a:moveTo>
                <a:cubicBezTo>
                  <a:pt x="1703379" y="7045781"/>
                  <a:pt x="1626390" y="7001331"/>
                  <a:pt x="1524000" y="7000875"/>
                </a:cubicBezTo>
                <a:cubicBezTo>
                  <a:pt x="1575590" y="7089319"/>
                  <a:pt x="1652579" y="7133769"/>
                  <a:pt x="1754969" y="7134225"/>
                </a:cubicBezTo>
                <a:close/>
                <a:moveTo>
                  <a:pt x="2533467" y="7124700"/>
                </a:moveTo>
                <a:cubicBezTo>
                  <a:pt x="2584267" y="7035800"/>
                  <a:pt x="2584267" y="6946900"/>
                  <a:pt x="2533467" y="6858000"/>
                </a:cubicBezTo>
                <a:cubicBezTo>
                  <a:pt x="2482667" y="6946900"/>
                  <a:pt x="2482667" y="7035800"/>
                  <a:pt x="2533467" y="7124700"/>
                </a:cubicBezTo>
                <a:close/>
                <a:moveTo>
                  <a:pt x="2549965" y="7134225"/>
                </a:moveTo>
                <a:cubicBezTo>
                  <a:pt x="2652354" y="7133769"/>
                  <a:pt x="2729344" y="7089319"/>
                  <a:pt x="2780934" y="7000875"/>
                </a:cubicBezTo>
                <a:cubicBezTo>
                  <a:pt x="2678544" y="7001331"/>
                  <a:pt x="2601554" y="7045781"/>
                  <a:pt x="2549965" y="7134225"/>
                </a:cubicBezTo>
                <a:close/>
                <a:moveTo>
                  <a:pt x="2549965" y="7153275"/>
                </a:moveTo>
                <a:cubicBezTo>
                  <a:pt x="2601554" y="7241719"/>
                  <a:pt x="2678544" y="7286169"/>
                  <a:pt x="2780934" y="7286625"/>
                </a:cubicBezTo>
                <a:cubicBezTo>
                  <a:pt x="2729344" y="7198181"/>
                  <a:pt x="2652354" y="7153731"/>
                  <a:pt x="2549965" y="7153275"/>
                </a:cubicBezTo>
                <a:close/>
                <a:moveTo>
                  <a:pt x="2533467" y="7162800"/>
                </a:moveTo>
                <a:cubicBezTo>
                  <a:pt x="2482667" y="7251700"/>
                  <a:pt x="2482667" y="7340600"/>
                  <a:pt x="2533467" y="7429500"/>
                </a:cubicBezTo>
                <a:cubicBezTo>
                  <a:pt x="2584267" y="7340600"/>
                  <a:pt x="2584267" y="7251700"/>
                  <a:pt x="2533467" y="7162800"/>
                </a:cubicBezTo>
                <a:close/>
                <a:moveTo>
                  <a:pt x="2516969" y="7153275"/>
                </a:moveTo>
                <a:cubicBezTo>
                  <a:pt x="2414579" y="7153731"/>
                  <a:pt x="2337590" y="7198181"/>
                  <a:pt x="2286000" y="7286625"/>
                </a:cubicBezTo>
                <a:cubicBezTo>
                  <a:pt x="2388390" y="7286169"/>
                  <a:pt x="2465379" y="7241719"/>
                  <a:pt x="2516969" y="7153275"/>
                </a:cubicBezTo>
                <a:close/>
                <a:moveTo>
                  <a:pt x="2516969" y="7134225"/>
                </a:moveTo>
                <a:cubicBezTo>
                  <a:pt x="2465379" y="7045781"/>
                  <a:pt x="2388390" y="7001331"/>
                  <a:pt x="2286000" y="7000875"/>
                </a:cubicBezTo>
                <a:cubicBezTo>
                  <a:pt x="2337590" y="7089319"/>
                  <a:pt x="2414579" y="7133769"/>
                  <a:pt x="2516969" y="7134225"/>
                </a:cubicBezTo>
                <a:close/>
                <a:moveTo>
                  <a:pt x="3295467" y="7124700"/>
                </a:moveTo>
                <a:cubicBezTo>
                  <a:pt x="3346267" y="7035800"/>
                  <a:pt x="3346267" y="6946900"/>
                  <a:pt x="3295467" y="6858000"/>
                </a:cubicBezTo>
                <a:cubicBezTo>
                  <a:pt x="3244667" y="6946900"/>
                  <a:pt x="3244667" y="7035800"/>
                  <a:pt x="3295467" y="7124700"/>
                </a:cubicBezTo>
                <a:close/>
                <a:moveTo>
                  <a:pt x="3311965" y="7134225"/>
                </a:moveTo>
                <a:cubicBezTo>
                  <a:pt x="3414354" y="7133769"/>
                  <a:pt x="3491344" y="7089319"/>
                  <a:pt x="3542934" y="7000875"/>
                </a:cubicBezTo>
                <a:cubicBezTo>
                  <a:pt x="3440544" y="7001331"/>
                  <a:pt x="3363554" y="7045781"/>
                  <a:pt x="3311965" y="7134225"/>
                </a:cubicBezTo>
                <a:close/>
                <a:moveTo>
                  <a:pt x="3311965" y="7153275"/>
                </a:moveTo>
                <a:cubicBezTo>
                  <a:pt x="3363554" y="7241719"/>
                  <a:pt x="3440544" y="7286169"/>
                  <a:pt x="3542934" y="7286625"/>
                </a:cubicBezTo>
                <a:cubicBezTo>
                  <a:pt x="3491344" y="7198181"/>
                  <a:pt x="3414354" y="7153731"/>
                  <a:pt x="3311965" y="7153275"/>
                </a:cubicBezTo>
                <a:close/>
                <a:moveTo>
                  <a:pt x="3295467" y="7162800"/>
                </a:moveTo>
                <a:cubicBezTo>
                  <a:pt x="3244667" y="7251700"/>
                  <a:pt x="3244667" y="7340600"/>
                  <a:pt x="3295467" y="7429500"/>
                </a:cubicBezTo>
                <a:cubicBezTo>
                  <a:pt x="3346267" y="7340600"/>
                  <a:pt x="3346267" y="7251700"/>
                  <a:pt x="3295467" y="7162800"/>
                </a:cubicBezTo>
                <a:close/>
                <a:moveTo>
                  <a:pt x="3278969" y="7153275"/>
                </a:moveTo>
                <a:cubicBezTo>
                  <a:pt x="3176579" y="7153731"/>
                  <a:pt x="3099590" y="7198181"/>
                  <a:pt x="3048000" y="7286625"/>
                </a:cubicBezTo>
                <a:cubicBezTo>
                  <a:pt x="3150390" y="7286169"/>
                  <a:pt x="3227379" y="7241719"/>
                  <a:pt x="3278969" y="7153275"/>
                </a:cubicBezTo>
                <a:close/>
                <a:moveTo>
                  <a:pt x="3278969" y="7134225"/>
                </a:moveTo>
                <a:cubicBezTo>
                  <a:pt x="3227379" y="7045781"/>
                  <a:pt x="3150390" y="7001331"/>
                  <a:pt x="3048000" y="7000875"/>
                </a:cubicBezTo>
                <a:cubicBezTo>
                  <a:pt x="3099590" y="7089319"/>
                  <a:pt x="3176579" y="7133769"/>
                  <a:pt x="3278969" y="7134225"/>
                </a:cubicBezTo>
                <a:close/>
                <a:moveTo>
                  <a:pt x="4057467" y="7124700"/>
                </a:moveTo>
                <a:cubicBezTo>
                  <a:pt x="4108267" y="7035800"/>
                  <a:pt x="4108267" y="6946900"/>
                  <a:pt x="4057467" y="6858000"/>
                </a:cubicBezTo>
                <a:cubicBezTo>
                  <a:pt x="4006667" y="6946900"/>
                  <a:pt x="4006667" y="7035800"/>
                  <a:pt x="4057467" y="7124700"/>
                </a:cubicBezTo>
                <a:close/>
                <a:moveTo>
                  <a:pt x="4073965" y="7134225"/>
                </a:moveTo>
                <a:cubicBezTo>
                  <a:pt x="4176354" y="7133769"/>
                  <a:pt x="4253344" y="7089319"/>
                  <a:pt x="4304934" y="7000875"/>
                </a:cubicBezTo>
                <a:cubicBezTo>
                  <a:pt x="4202544" y="7001331"/>
                  <a:pt x="4125554" y="7045781"/>
                  <a:pt x="4073965" y="7134225"/>
                </a:cubicBezTo>
                <a:close/>
                <a:moveTo>
                  <a:pt x="4073965" y="7153275"/>
                </a:moveTo>
                <a:cubicBezTo>
                  <a:pt x="4125554" y="7241719"/>
                  <a:pt x="4202544" y="7286169"/>
                  <a:pt x="4304934" y="7286625"/>
                </a:cubicBezTo>
                <a:cubicBezTo>
                  <a:pt x="4253344" y="7198181"/>
                  <a:pt x="4176354" y="7153731"/>
                  <a:pt x="4073965" y="7153275"/>
                </a:cubicBezTo>
                <a:close/>
                <a:moveTo>
                  <a:pt x="4057467" y="7162800"/>
                </a:moveTo>
                <a:cubicBezTo>
                  <a:pt x="4006667" y="7251700"/>
                  <a:pt x="4006667" y="7340600"/>
                  <a:pt x="4057467" y="7429500"/>
                </a:cubicBezTo>
                <a:cubicBezTo>
                  <a:pt x="4108267" y="7340600"/>
                  <a:pt x="4108267" y="7251700"/>
                  <a:pt x="4057467" y="7162800"/>
                </a:cubicBezTo>
                <a:close/>
                <a:moveTo>
                  <a:pt x="4040969" y="7153275"/>
                </a:moveTo>
                <a:cubicBezTo>
                  <a:pt x="3938579" y="7153731"/>
                  <a:pt x="3861590" y="7198181"/>
                  <a:pt x="3810000" y="7286625"/>
                </a:cubicBezTo>
                <a:cubicBezTo>
                  <a:pt x="3912390" y="7286169"/>
                  <a:pt x="3989379" y="7241719"/>
                  <a:pt x="4040969" y="7153275"/>
                </a:cubicBezTo>
                <a:close/>
                <a:moveTo>
                  <a:pt x="4040969" y="7134225"/>
                </a:moveTo>
                <a:cubicBezTo>
                  <a:pt x="3989379" y="7045781"/>
                  <a:pt x="3912390" y="7001331"/>
                  <a:pt x="3810000" y="7000875"/>
                </a:cubicBezTo>
                <a:cubicBezTo>
                  <a:pt x="3861590" y="7089319"/>
                  <a:pt x="3938579" y="7133769"/>
                  <a:pt x="4040969" y="7134225"/>
                </a:cubicBezTo>
                <a:close/>
                <a:moveTo>
                  <a:pt x="4819467" y="7124700"/>
                </a:moveTo>
                <a:cubicBezTo>
                  <a:pt x="4870267" y="7035800"/>
                  <a:pt x="4870267" y="6946900"/>
                  <a:pt x="4819467" y="6858000"/>
                </a:cubicBezTo>
                <a:cubicBezTo>
                  <a:pt x="4768667" y="6946900"/>
                  <a:pt x="4768667" y="7035800"/>
                  <a:pt x="4819467" y="7124700"/>
                </a:cubicBezTo>
                <a:close/>
                <a:moveTo>
                  <a:pt x="4835965" y="7134225"/>
                </a:moveTo>
                <a:cubicBezTo>
                  <a:pt x="4938354" y="7133769"/>
                  <a:pt x="5015344" y="7089319"/>
                  <a:pt x="5066934" y="7000875"/>
                </a:cubicBezTo>
                <a:cubicBezTo>
                  <a:pt x="4964544" y="7001331"/>
                  <a:pt x="4887554" y="7045781"/>
                  <a:pt x="4835965" y="7134225"/>
                </a:cubicBezTo>
                <a:close/>
                <a:moveTo>
                  <a:pt x="4835965" y="7153275"/>
                </a:moveTo>
                <a:cubicBezTo>
                  <a:pt x="4887554" y="7241719"/>
                  <a:pt x="4964544" y="7286169"/>
                  <a:pt x="5066934" y="7286625"/>
                </a:cubicBezTo>
                <a:cubicBezTo>
                  <a:pt x="5015344" y="7198181"/>
                  <a:pt x="4938354" y="7153731"/>
                  <a:pt x="4835965" y="7153275"/>
                </a:cubicBezTo>
                <a:close/>
                <a:moveTo>
                  <a:pt x="4819467" y="7162800"/>
                </a:moveTo>
                <a:cubicBezTo>
                  <a:pt x="4768667" y="7251700"/>
                  <a:pt x="4768667" y="7340600"/>
                  <a:pt x="4819467" y="7429500"/>
                </a:cubicBezTo>
                <a:cubicBezTo>
                  <a:pt x="4870267" y="7340600"/>
                  <a:pt x="4870267" y="7251700"/>
                  <a:pt x="4819467" y="7162800"/>
                </a:cubicBezTo>
                <a:close/>
                <a:moveTo>
                  <a:pt x="4802969" y="7153275"/>
                </a:moveTo>
                <a:cubicBezTo>
                  <a:pt x="4700579" y="7153731"/>
                  <a:pt x="4623590" y="7198181"/>
                  <a:pt x="4572000" y="7286625"/>
                </a:cubicBezTo>
                <a:cubicBezTo>
                  <a:pt x="4674390" y="7286169"/>
                  <a:pt x="4751379" y="7241719"/>
                  <a:pt x="4802969" y="7153275"/>
                </a:cubicBezTo>
                <a:close/>
                <a:moveTo>
                  <a:pt x="4802969" y="7134225"/>
                </a:moveTo>
                <a:cubicBezTo>
                  <a:pt x="4751379" y="7045781"/>
                  <a:pt x="4674390" y="7001331"/>
                  <a:pt x="4572000" y="7000875"/>
                </a:cubicBezTo>
                <a:cubicBezTo>
                  <a:pt x="4623590" y="7089319"/>
                  <a:pt x="4700579" y="7133769"/>
                  <a:pt x="4802969" y="7134225"/>
                </a:cubicBezTo>
                <a:close/>
                <a:moveTo>
                  <a:pt x="5581467" y="7124700"/>
                </a:moveTo>
                <a:cubicBezTo>
                  <a:pt x="5632267" y="7035800"/>
                  <a:pt x="5632267" y="6946900"/>
                  <a:pt x="5581467" y="6858000"/>
                </a:cubicBezTo>
                <a:cubicBezTo>
                  <a:pt x="5530667" y="6946900"/>
                  <a:pt x="5530667" y="7035800"/>
                  <a:pt x="5581467" y="7124700"/>
                </a:cubicBezTo>
                <a:close/>
                <a:moveTo>
                  <a:pt x="5597965" y="7134225"/>
                </a:moveTo>
                <a:cubicBezTo>
                  <a:pt x="5700354" y="7133769"/>
                  <a:pt x="5777344" y="7089319"/>
                  <a:pt x="5828934" y="7000875"/>
                </a:cubicBezTo>
                <a:cubicBezTo>
                  <a:pt x="5726544" y="7001331"/>
                  <a:pt x="5649554" y="7045781"/>
                  <a:pt x="5597965" y="7134225"/>
                </a:cubicBezTo>
                <a:close/>
                <a:moveTo>
                  <a:pt x="5597965" y="7153275"/>
                </a:moveTo>
                <a:cubicBezTo>
                  <a:pt x="5649554" y="7241719"/>
                  <a:pt x="5726544" y="7286169"/>
                  <a:pt x="5828934" y="7286625"/>
                </a:cubicBezTo>
                <a:cubicBezTo>
                  <a:pt x="5777344" y="7198181"/>
                  <a:pt x="5700354" y="7153731"/>
                  <a:pt x="5597965" y="7153275"/>
                </a:cubicBezTo>
                <a:close/>
                <a:moveTo>
                  <a:pt x="5581467" y="7162800"/>
                </a:moveTo>
                <a:cubicBezTo>
                  <a:pt x="5530667" y="7251700"/>
                  <a:pt x="5530667" y="7340600"/>
                  <a:pt x="5581467" y="7429500"/>
                </a:cubicBezTo>
                <a:cubicBezTo>
                  <a:pt x="5632267" y="7340600"/>
                  <a:pt x="5632267" y="7251700"/>
                  <a:pt x="5581467" y="7162800"/>
                </a:cubicBezTo>
                <a:close/>
                <a:moveTo>
                  <a:pt x="5564969" y="7153275"/>
                </a:moveTo>
                <a:cubicBezTo>
                  <a:pt x="5462579" y="7153731"/>
                  <a:pt x="5385590" y="7198181"/>
                  <a:pt x="5334000" y="7286625"/>
                </a:cubicBezTo>
                <a:cubicBezTo>
                  <a:pt x="5436390" y="7286169"/>
                  <a:pt x="5513379" y="7241719"/>
                  <a:pt x="5564969" y="7153275"/>
                </a:cubicBezTo>
                <a:close/>
                <a:moveTo>
                  <a:pt x="5564969" y="7134225"/>
                </a:moveTo>
                <a:cubicBezTo>
                  <a:pt x="5513379" y="7045781"/>
                  <a:pt x="5436390" y="7001331"/>
                  <a:pt x="5334000" y="7000875"/>
                </a:cubicBezTo>
                <a:cubicBezTo>
                  <a:pt x="5385590" y="7089319"/>
                  <a:pt x="5462579" y="7133769"/>
                  <a:pt x="5564969" y="7134225"/>
                </a:cubicBezTo>
                <a:close/>
                <a:moveTo>
                  <a:pt x="6343467" y="7124700"/>
                </a:moveTo>
                <a:cubicBezTo>
                  <a:pt x="6394267" y="7035800"/>
                  <a:pt x="6394267" y="6946900"/>
                  <a:pt x="6343467" y="6858000"/>
                </a:cubicBezTo>
                <a:cubicBezTo>
                  <a:pt x="6292667" y="6946900"/>
                  <a:pt x="6292667" y="7035800"/>
                  <a:pt x="6343467" y="7124700"/>
                </a:cubicBezTo>
                <a:close/>
                <a:moveTo>
                  <a:pt x="6359965" y="7134225"/>
                </a:moveTo>
                <a:cubicBezTo>
                  <a:pt x="6462354" y="7133769"/>
                  <a:pt x="6539344" y="7089319"/>
                  <a:pt x="6590934" y="7000875"/>
                </a:cubicBezTo>
                <a:cubicBezTo>
                  <a:pt x="6488544" y="7001331"/>
                  <a:pt x="6411554" y="7045781"/>
                  <a:pt x="6359965" y="7134225"/>
                </a:cubicBezTo>
                <a:close/>
                <a:moveTo>
                  <a:pt x="6359965" y="7153275"/>
                </a:moveTo>
                <a:cubicBezTo>
                  <a:pt x="6411554" y="7241719"/>
                  <a:pt x="6488544" y="7286169"/>
                  <a:pt x="6590934" y="7286625"/>
                </a:cubicBezTo>
                <a:cubicBezTo>
                  <a:pt x="6539344" y="7198181"/>
                  <a:pt x="6462354" y="7153731"/>
                  <a:pt x="6359965" y="7153275"/>
                </a:cubicBezTo>
                <a:close/>
                <a:moveTo>
                  <a:pt x="6343467" y="7162800"/>
                </a:moveTo>
                <a:cubicBezTo>
                  <a:pt x="6292667" y="7251700"/>
                  <a:pt x="6292667" y="7340600"/>
                  <a:pt x="6343467" y="7429500"/>
                </a:cubicBezTo>
                <a:cubicBezTo>
                  <a:pt x="6394267" y="7340600"/>
                  <a:pt x="6394267" y="7251700"/>
                  <a:pt x="6343467" y="7162800"/>
                </a:cubicBezTo>
                <a:close/>
                <a:moveTo>
                  <a:pt x="6326969" y="7153275"/>
                </a:moveTo>
                <a:cubicBezTo>
                  <a:pt x="6224579" y="7153731"/>
                  <a:pt x="6147590" y="7198181"/>
                  <a:pt x="6096000" y="7286625"/>
                </a:cubicBezTo>
                <a:cubicBezTo>
                  <a:pt x="6198390" y="7286169"/>
                  <a:pt x="6275379" y="7241719"/>
                  <a:pt x="6326969" y="7153275"/>
                </a:cubicBezTo>
                <a:close/>
                <a:moveTo>
                  <a:pt x="6326969" y="7134225"/>
                </a:moveTo>
                <a:cubicBezTo>
                  <a:pt x="6275379" y="7045781"/>
                  <a:pt x="6198390" y="7001331"/>
                  <a:pt x="6096000" y="7000875"/>
                </a:cubicBezTo>
                <a:cubicBezTo>
                  <a:pt x="6147590" y="7089319"/>
                  <a:pt x="6224579" y="7133769"/>
                  <a:pt x="6326969" y="7134225"/>
                </a:cubicBezTo>
                <a:close/>
                <a:moveTo>
                  <a:pt x="7105467" y="7124700"/>
                </a:moveTo>
                <a:cubicBezTo>
                  <a:pt x="7156267" y="7035800"/>
                  <a:pt x="7156267" y="6946900"/>
                  <a:pt x="7105467" y="6858000"/>
                </a:cubicBezTo>
                <a:cubicBezTo>
                  <a:pt x="7054667" y="6946900"/>
                  <a:pt x="7054667" y="7035800"/>
                  <a:pt x="7105467" y="7124700"/>
                </a:cubicBezTo>
                <a:close/>
                <a:moveTo>
                  <a:pt x="7121965" y="7134225"/>
                </a:moveTo>
                <a:cubicBezTo>
                  <a:pt x="7224354" y="7133769"/>
                  <a:pt x="7301344" y="7089319"/>
                  <a:pt x="7352934" y="7000875"/>
                </a:cubicBezTo>
                <a:cubicBezTo>
                  <a:pt x="7250544" y="7001331"/>
                  <a:pt x="7173554" y="7045781"/>
                  <a:pt x="7121965" y="7134225"/>
                </a:cubicBezTo>
                <a:close/>
                <a:moveTo>
                  <a:pt x="7121965" y="7153275"/>
                </a:moveTo>
                <a:cubicBezTo>
                  <a:pt x="7173554" y="7241719"/>
                  <a:pt x="7250544" y="7286169"/>
                  <a:pt x="7352934" y="7286625"/>
                </a:cubicBezTo>
                <a:cubicBezTo>
                  <a:pt x="7301344" y="7198181"/>
                  <a:pt x="7224354" y="7153731"/>
                  <a:pt x="7121965" y="7153275"/>
                </a:cubicBezTo>
                <a:close/>
                <a:moveTo>
                  <a:pt x="7105467" y="7162800"/>
                </a:moveTo>
                <a:cubicBezTo>
                  <a:pt x="7054667" y="7251700"/>
                  <a:pt x="7054667" y="7340600"/>
                  <a:pt x="7105467" y="7429500"/>
                </a:cubicBezTo>
                <a:cubicBezTo>
                  <a:pt x="7156267" y="7340600"/>
                  <a:pt x="7156267" y="7251700"/>
                  <a:pt x="7105467" y="7162800"/>
                </a:cubicBezTo>
                <a:close/>
                <a:moveTo>
                  <a:pt x="7088969" y="7153275"/>
                </a:moveTo>
                <a:cubicBezTo>
                  <a:pt x="6986579" y="7153731"/>
                  <a:pt x="6909590" y="7198181"/>
                  <a:pt x="6858000" y="7286625"/>
                </a:cubicBezTo>
                <a:cubicBezTo>
                  <a:pt x="6960390" y="7286169"/>
                  <a:pt x="7037379" y="7241719"/>
                  <a:pt x="7088969" y="7153275"/>
                </a:cubicBezTo>
                <a:close/>
                <a:moveTo>
                  <a:pt x="7088969" y="7134225"/>
                </a:moveTo>
                <a:cubicBezTo>
                  <a:pt x="7037379" y="7045781"/>
                  <a:pt x="6960390" y="7001331"/>
                  <a:pt x="6858000" y="7000875"/>
                </a:cubicBezTo>
                <a:cubicBezTo>
                  <a:pt x="6909590" y="7089319"/>
                  <a:pt x="6986579" y="7133769"/>
                  <a:pt x="7088969" y="7134225"/>
                </a:cubicBezTo>
                <a:close/>
                <a:moveTo>
                  <a:pt x="7867467" y="7124700"/>
                </a:moveTo>
                <a:cubicBezTo>
                  <a:pt x="7918267" y="7035800"/>
                  <a:pt x="7918267" y="6946900"/>
                  <a:pt x="7867467" y="6858000"/>
                </a:cubicBezTo>
                <a:cubicBezTo>
                  <a:pt x="7816667" y="6946900"/>
                  <a:pt x="7816667" y="7035800"/>
                  <a:pt x="7867467" y="7124700"/>
                </a:cubicBezTo>
                <a:close/>
                <a:moveTo>
                  <a:pt x="7883965" y="7134225"/>
                </a:moveTo>
                <a:cubicBezTo>
                  <a:pt x="7986354" y="7133769"/>
                  <a:pt x="8063344" y="7089319"/>
                  <a:pt x="8114934" y="7000875"/>
                </a:cubicBezTo>
                <a:cubicBezTo>
                  <a:pt x="8012544" y="7001331"/>
                  <a:pt x="7935554" y="7045781"/>
                  <a:pt x="7883965" y="7134225"/>
                </a:cubicBezTo>
                <a:close/>
                <a:moveTo>
                  <a:pt x="7883965" y="7153275"/>
                </a:moveTo>
                <a:cubicBezTo>
                  <a:pt x="7935554" y="7241719"/>
                  <a:pt x="8012544" y="7286169"/>
                  <a:pt x="8114934" y="7286625"/>
                </a:cubicBezTo>
                <a:cubicBezTo>
                  <a:pt x="8063344" y="7198181"/>
                  <a:pt x="7986354" y="7153731"/>
                  <a:pt x="7883965" y="7153275"/>
                </a:cubicBezTo>
                <a:close/>
                <a:moveTo>
                  <a:pt x="7867467" y="7162800"/>
                </a:moveTo>
                <a:cubicBezTo>
                  <a:pt x="7816667" y="7251700"/>
                  <a:pt x="7816667" y="7340600"/>
                  <a:pt x="7867467" y="7429500"/>
                </a:cubicBezTo>
                <a:cubicBezTo>
                  <a:pt x="7918267" y="7340600"/>
                  <a:pt x="7918267" y="7251700"/>
                  <a:pt x="7867467" y="7162800"/>
                </a:cubicBezTo>
                <a:close/>
                <a:moveTo>
                  <a:pt x="7850969" y="7153275"/>
                </a:moveTo>
                <a:cubicBezTo>
                  <a:pt x="7748579" y="7153731"/>
                  <a:pt x="7671590" y="7198181"/>
                  <a:pt x="7620000" y="7286625"/>
                </a:cubicBezTo>
                <a:cubicBezTo>
                  <a:pt x="7722390" y="7286169"/>
                  <a:pt x="7799379" y="7241719"/>
                  <a:pt x="7850969" y="7153275"/>
                </a:cubicBezTo>
                <a:close/>
                <a:moveTo>
                  <a:pt x="7850969" y="7134225"/>
                </a:moveTo>
                <a:cubicBezTo>
                  <a:pt x="7799379" y="7045781"/>
                  <a:pt x="7722390" y="7001331"/>
                  <a:pt x="7620000" y="7000875"/>
                </a:cubicBezTo>
                <a:cubicBezTo>
                  <a:pt x="7671590" y="7089319"/>
                  <a:pt x="7748579" y="7133769"/>
                  <a:pt x="7850969" y="7134225"/>
                </a:cubicBezTo>
                <a:close/>
                <a:moveTo>
                  <a:pt x="8629467" y="7124700"/>
                </a:moveTo>
                <a:cubicBezTo>
                  <a:pt x="8680267" y="7035800"/>
                  <a:pt x="8680267" y="6946900"/>
                  <a:pt x="8629467" y="6858000"/>
                </a:cubicBezTo>
                <a:cubicBezTo>
                  <a:pt x="8578667" y="6946900"/>
                  <a:pt x="8578667" y="7035800"/>
                  <a:pt x="8629467" y="7124700"/>
                </a:cubicBezTo>
                <a:close/>
                <a:moveTo>
                  <a:pt x="8645965" y="7134225"/>
                </a:moveTo>
                <a:cubicBezTo>
                  <a:pt x="8748354" y="7133769"/>
                  <a:pt x="8825344" y="7089319"/>
                  <a:pt x="8876934" y="7000875"/>
                </a:cubicBezTo>
                <a:cubicBezTo>
                  <a:pt x="8774544" y="7001331"/>
                  <a:pt x="8697554" y="7045781"/>
                  <a:pt x="8645965" y="7134225"/>
                </a:cubicBezTo>
                <a:close/>
                <a:moveTo>
                  <a:pt x="8645965" y="7153275"/>
                </a:moveTo>
                <a:cubicBezTo>
                  <a:pt x="8697554" y="7241719"/>
                  <a:pt x="8774544" y="7286169"/>
                  <a:pt x="8876934" y="7286625"/>
                </a:cubicBezTo>
                <a:cubicBezTo>
                  <a:pt x="8825344" y="7198181"/>
                  <a:pt x="8748354" y="7153731"/>
                  <a:pt x="8645965" y="7153275"/>
                </a:cubicBezTo>
                <a:close/>
                <a:moveTo>
                  <a:pt x="8629467" y="7162800"/>
                </a:moveTo>
                <a:cubicBezTo>
                  <a:pt x="8578667" y="7251700"/>
                  <a:pt x="8578667" y="7340600"/>
                  <a:pt x="8629467" y="7429500"/>
                </a:cubicBezTo>
                <a:cubicBezTo>
                  <a:pt x="8680267" y="7340600"/>
                  <a:pt x="8680267" y="7251700"/>
                  <a:pt x="8629467" y="7162800"/>
                </a:cubicBezTo>
                <a:close/>
                <a:moveTo>
                  <a:pt x="8612969" y="7153275"/>
                </a:moveTo>
                <a:cubicBezTo>
                  <a:pt x="8510579" y="7153731"/>
                  <a:pt x="8433590" y="7198181"/>
                  <a:pt x="8382000" y="7286625"/>
                </a:cubicBezTo>
                <a:cubicBezTo>
                  <a:pt x="8484390" y="7286169"/>
                  <a:pt x="8561379" y="7241719"/>
                  <a:pt x="8612969" y="7153275"/>
                </a:cubicBezTo>
                <a:close/>
                <a:moveTo>
                  <a:pt x="8612969" y="7134225"/>
                </a:moveTo>
                <a:cubicBezTo>
                  <a:pt x="8561379" y="7045781"/>
                  <a:pt x="8484390" y="7001331"/>
                  <a:pt x="8382000" y="7000875"/>
                </a:cubicBezTo>
                <a:cubicBezTo>
                  <a:pt x="8433590" y="7089319"/>
                  <a:pt x="8510579" y="7133769"/>
                  <a:pt x="8612969" y="7134225"/>
                </a:cubicBezTo>
                <a:close/>
                <a:moveTo>
                  <a:pt x="9391467" y="7124700"/>
                </a:moveTo>
                <a:cubicBezTo>
                  <a:pt x="9442267" y="7035800"/>
                  <a:pt x="9442267" y="6946900"/>
                  <a:pt x="9391467" y="6858000"/>
                </a:cubicBezTo>
                <a:cubicBezTo>
                  <a:pt x="9340667" y="6946900"/>
                  <a:pt x="9340667" y="7035800"/>
                  <a:pt x="9391467" y="7124700"/>
                </a:cubicBezTo>
                <a:close/>
                <a:moveTo>
                  <a:pt x="9407965" y="7134225"/>
                </a:moveTo>
                <a:cubicBezTo>
                  <a:pt x="9510354" y="7133769"/>
                  <a:pt x="9587344" y="7089319"/>
                  <a:pt x="9638934" y="7000875"/>
                </a:cubicBezTo>
                <a:cubicBezTo>
                  <a:pt x="9536544" y="7001331"/>
                  <a:pt x="9459554" y="7045781"/>
                  <a:pt x="9407965" y="7134225"/>
                </a:cubicBezTo>
                <a:close/>
                <a:moveTo>
                  <a:pt x="9407965" y="7153275"/>
                </a:moveTo>
                <a:cubicBezTo>
                  <a:pt x="9459554" y="7241719"/>
                  <a:pt x="9536544" y="7286169"/>
                  <a:pt x="9638934" y="7286625"/>
                </a:cubicBezTo>
                <a:cubicBezTo>
                  <a:pt x="9587344" y="7198181"/>
                  <a:pt x="9510354" y="7153731"/>
                  <a:pt x="9407965" y="7153275"/>
                </a:cubicBezTo>
                <a:close/>
                <a:moveTo>
                  <a:pt x="9391467" y="7162800"/>
                </a:moveTo>
                <a:cubicBezTo>
                  <a:pt x="9340667" y="7251700"/>
                  <a:pt x="9340667" y="7340600"/>
                  <a:pt x="9391467" y="7429500"/>
                </a:cubicBezTo>
                <a:cubicBezTo>
                  <a:pt x="9442267" y="7340600"/>
                  <a:pt x="9442267" y="7251700"/>
                  <a:pt x="9391467" y="7162800"/>
                </a:cubicBezTo>
                <a:close/>
                <a:moveTo>
                  <a:pt x="9374969" y="7153275"/>
                </a:moveTo>
                <a:cubicBezTo>
                  <a:pt x="9272579" y="7153731"/>
                  <a:pt x="9195590" y="7198181"/>
                  <a:pt x="9144000" y="7286625"/>
                </a:cubicBezTo>
                <a:cubicBezTo>
                  <a:pt x="9246390" y="7286169"/>
                  <a:pt x="9323379" y="7241719"/>
                  <a:pt x="9374969" y="7153275"/>
                </a:cubicBezTo>
                <a:close/>
                <a:moveTo>
                  <a:pt x="9374969" y="7134225"/>
                </a:moveTo>
                <a:cubicBezTo>
                  <a:pt x="9323379" y="7045781"/>
                  <a:pt x="9246390" y="7001331"/>
                  <a:pt x="9144000" y="7000875"/>
                </a:cubicBezTo>
                <a:cubicBezTo>
                  <a:pt x="9195590" y="7089319"/>
                  <a:pt x="9272579" y="7133769"/>
                  <a:pt x="9374969" y="7134225"/>
                </a:cubicBezTo>
                <a:close/>
                <a:moveTo>
                  <a:pt x="10153467" y="7124700"/>
                </a:moveTo>
                <a:cubicBezTo>
                  <a:pt x="10204267" y="7035800"/>
                  <a:pt x="10204267" y="6946900"/>
                  <a:pt x="10153467" y="6858000"/>
                </a:cubicBezTo>
                <a:cubicBezTo>
                  <a:pt x="10102667" y="6946900"/>
                  <a:pt x="10102667" y="7035800"/>
                  <a:pt x="10153467" y="7124700"/>
                </a:cubicBezTo>
                <a:close/>
                <a:moveTo>
                  <a:pt x="10169965" y="7134225"/>
                </a:moveTo>
                <a:cubicBezTo>
                  <a:pt x="10272354" y="7133769"/>
                  <a:pt x="10349344" y="7089319"/>
                  <a:pt x="10400934" y="7000875"/>
                </a:cubicBezTo>
                <a:cubicBezTo>
                  <a:pt x="10298544" y="7001331"/>
                  <a:pt x="10221554" y="7045781"/>
                  <a:pt x="10169965" y="7134225"/>
                </a:cubicBezTo>
                <a:close/>
                <a:moveTo>
                  <a:pt x="10169965" y="7153275"/>
                </a:moveTo>
                <a:cubicBezTo>
                  <a:pt x="10221554" y="7241719"/>
                  <a:pt x="10298544" y="7286169"/>
                  <a:pt x="10400934" y="7286625"/>
                </a:cubicBezTo>
                <a:cubicBezTo>
                  <a:pt x="10349344" y="7198181"/>
                  <a:pt x="10272354" y="7153731"/>
                  <a:pt x="10169965" y="7153275"/>
                </a:cubicBezTo>
                <a:close/>
                <a:moveTo>
                  <a:pt x="10153467" y="7162800"/>
                </a:moveTo>
                <a:cubicBezTo>
                  <a:pt x="10102667" y="7251700"/>
                  <a:pt x="10102667" y="7340600"/>
                  <a:pt x="10153467" y="7429500"/>
                </a:cubicBezTo>
                <a:cubicBezTo>
                  <a:pt x="10204267" y="7340600"/>
                  <a:pt x="10204267" y="7251700"/>
                  <a:pt x="10153467" y="7162800"/>
                </a:cubicBezTo>
                <a:close/>
                <a:moveTo>
                  <a:pt x="10136969" y="7153275"/>
                </a:moveTo>
                <a:cubicBezTo>
                  <a:pt x="10034579" y="7153731"/>
                  <a:pt x="9957590" y="7198181"/>
                  <a:pt x="9906000" y="7286625"/>
                </a:cubicBezTo>
                <a:cubicBezTo>
                  <a:pt x="10008390" y="7286169"/>
                  <a:pt x="10085379" y="7241719"/>
                  <a:pt x="10136969" y="7153275"/>
                </a:cubicBezTo>
                <a:close/>
                <a:moveTo>
                  <a:pt x="10136969" y="7134225"/>
                </a:moveTo>
                <a:cubicBezTo>
                  <a:pt x="10085379" y="7045781"/>
                  <a:pt x="10008390" y="7001331"/>
                  <a:pt x="9906000" y="7000875"/>
                </a:cubicBezTo>
                <a:cubicBezTo>
                  <a:pt x="9957590" y="7089319"/>
                  <a:pt x="10034579" y="7133769"/>
                  <a:pt x="10136969" y="7134225"/>
                </a:cubicBezTo>
                <a:close/>
                <a:moveTo>
                  <a:pt x="10915467" y="7124700"/>
                </a:moveTo>
                <a:cubicBezTo>
                  <a:pt x="10966267" y="7035800"/>
                  <a:pt x="10966267" y="6946900"/>
                  <a:pt x="10915467" y="6858000"/>
                </a:cubicBezTo>
                <a:cubicBezTo>
                  <a:pt x="10864667" y="6946900"/>
                  <a:pt x="10864667" y="7035800"/>
                  <a:pt x="10915467" y="7124700"/>
                </a:cubicBezTo>
                <a:close/>
                <a:moveTo>
                  <a:pt x="10931965" y="7134225"/>
                </a:moveTo>
                <a:cubicBezTo>
                  <a:pt x="11034354" y="7133769"/>
                  <a:pt x="11111344" y="7089319"/>
                  <a:pt x="11162934" y="7000875"/>
                </a:cubicBezTo>
                <a:cubicBezTo>
                  <a:pt x="11060544" y="7001331"/>
                  <a:pt x="10983554" y="7045781"/>
                  <a:pt x="10931965" y="7134225"/>
                </a:cubicBezTo>
                <a:close/>
                <a:moveTo>
                  <a:pt x="10931965" y="7153275"/>
                </a:moveTo>
                <a:cubicBezTo>
                  <a:pt x="10983554" y="7241719"/>
                  <a:pt x="11060544" y="7286169"/>
                  <a:pt x="11162934" y="7286625"/>
                </a:cubicBezTo>
                <a:cubicBezTo>
                  <a:pt x="11111344" y="7198181"/>
                  <a:pt x="11034354" y="7153731"/>
                  <a:pt x="10931965" y="7153275"/>
                </a:cubicBezTo>
                <a:close/>
                <a:moveTo>
                  <a:pt x="10915467" y="7162800"/>
                </a:moveTo>
                <a:cubicBezTo>
                  <a:pt x="10864667" y="7251700"/>
                  <a:pt x="10864667" y="7340600"/>
                  <a:pt x="10915467" y="7429500"/>
                </a:cubicBezTo>
                <a:cubicBezTo>
                  <a:pt x="10966267" y="7340600"/>
                  <a:pt x="10966267" y="7251700"/>
                  <a:pt x="10915467" y="7162800"/>
                </a:cubicBezTo>
                <a:close/>
                <a:moveTo>
                  <a:pt x="10898969" y="7153275"/>
                </a:moveTo>
                <a:cubicBezTo>
                  <a:pt x="10796579" y="7153731"/>
                  <a:pt x="10719590" y="7198181"/>
                  <a:pt x="10668000" y="7286625"/>
                </a:cubicBezTo>
                <a:cubicBezTo>
                  <a:pt x="10770390" y="7286169"/>
                  <a:pt x="10847379" y="7241719"/>
                  <a:pt x="10898969" y="7153275"/>
                </a:cubicBezTo>
                <a:close/>
                <a:moveTo>
                  <a:pt x="10898969" y="7134225"/>
                </a:moveTo>
                <a:cubicBezTo>
                  <a:pt x="10847379" y="7045781"/>
                  <a:pt x="10770390" y="7001331"/>
                  <a:pt x="10668000" y="7000875"/>
                </a:cubicBezTo>
                <a:cubicBezTo>
                  <a:pt x="10719590" y="7089319"/>
                  <a:pt x="10796579" y="7133769"/>
                  <a:pt x="10898969" y="7134225"/>
                </a:cubicBezTo>
                <a:close/>
                <a:moveTo>
                  <a:pt x="11677467" y="7124700"/>
                </a:moveTo>
                <a:cubicBezTo>
                  <a:pt x="11728267" y="7035800"/>
                  <a:pt x="11728267" y="6946900"/>
                  <a:pt x="11677467" y="6858000"/>
                </a:cubicBezTo>
                <a:cubicBezTo>
                  <a:pt x="11626667" y="6946900"/>
                  <a:pt x="11626667" y="7035800"/>
                  <a:pt x="11677467" y="7124700"/>
                </a:cubicBezTo>
                <a:close/>
                <a:moveTo>
                  <a:pt x="11693965" y="7134225"/>
                </a:moveTo>
                <a:cubicBezTo>
                  <a:pt x="11796354" y="7133769"/>
                  <a:pt x="11873344" y="7089319"/>
                  <a:pt x="11924934" y="7000875"/>
                </a:cubicBezTo>
                <a:cubicBezTo>
                  <a:pt x="11822544" y="7001331"/>
                  <a:pt x="11745554" y="7045781"/>
                  <a:pt x="11693965" y="7134225"/>
                </a:cubicBezTo>
                <a:close/>
                <a:moveTo>
                  <a:pt x="11693965" y="7153275"/>
                </a:moveTo>
                <a:cubicBezTo>
                  <a:pt x="11745554" y="7241719"/>
                  <a:pt x="11822544" y="7286169"/>
                  <a:pt x="11924934" y="7286625"/>
                </a:cubicBezTo>
                <a:cubicBezTo>
                  <a:pt x="11873344" y="7198181"/>
                  <a:pt x="11796354" y="7153731"/>
                  <a:pt x="11693965" y="7153275"/>
                </a:cubicBezTo>
                <a:close/>
                <a:moveTo>
                  <a:pt x="11677467" y="7162800"/>
                </a:moveTo>
                <a:cubicBezTo>
                  <a:pt x="11626667" y="7251700"/>
                  <a:pt x="11626667" y="7340600"/>
                  <a:pt x="11677467" y="7429500"/>
                </a:cubicBezTo>
                <a:cubicBezTo>
                  <a:pt x="11728267" y="7340600"/>
                  <a:pt x="11728267" y="7251700"/>
                  <a:pt x="11677467" y="7162800"/>
                </a:cubicBezTo>
                <a:close/>
                <a:moveTo>
                  <a:pt x="11660969" y="7153275"/>
                </a:moveTo>
                <a:cubicBezTo>
                  <a:pt x="11558579" y="7153731"/>
                  <a:pt x="11481590" y="7198181"/>
                  <a:pt x="11430000" y="7286625"/>
                </a:cubicBezTo>
                <a:cubicBezTo>
                  <a:pt x="11532390" y="7286169"/>
                  <a:pt x="11609379" y="7241719"/>
                  <a:pt x="11660969" y="7153275"/>
                </a:cubicBezTo>
                <a:close/>
                <a:moveTo>
                  <a:pt x="11660969" y="7134225"/>
                </a:moveTo>
                <a:cubicBezTo>
                  <a:pt x="11609379" y="7045781"/>
                  <a:pt x="11532390" y="7001331"/>
                  <a:pt x="11430000" y="7000875"/>
                </a:cubicBezTo>
                <a:cubicBezTo>
                  <a:pt x="11481590" y="7089319"/>
                  <a:pt x="11558579" y="7133769"/>
                  <a:pt x="11660969" y="7134225"/>
                </a:cubicBezTo>
                <a:close/>
                <a:moveTo>
                  <a:pt x="12439467" y="7124700"/>
                </a:moveTo>
                <a:cubicBezTo>
                  <a:pt x="12490267" y="7035800"/>
                  <a:pt x="12490267" y="6946900"/>
                  <a:pt x="12439467" y="6858000"/>
                </a:cubicBezTo>
                <a:cubicBezTo>
                  <a:pt x="12388667" y="6946900"/>
                  <a:pt x="12388667" y="7035800"/>
                  <a:pt x="12439467" y="7124700"/>
                </a:cubicBezTo>
                <a:close/>
                <a:moveTo>
                  <a:pt x="12455965" y="7134225"/>
                </a:moveTo>
                <a:cubicBezTo>
                  <a:pt x="12558354" y="7133769"/>
                  <a:pt x="12635344" y="7089319"/>
                  <a:pt x="12686934" y="7000875"/>
                </a:cubicBezTo>
                <a:cubicBezTo>
                  <a:pt x="12584544" y="7001331"/>
                  <a:pt x="12507554" y="7045781"/>
                  <a:pt x="12455965" y="7134225"/>
                </a:cubicBezTo>
                <a:close/>
                <a:moveTo>
                  <a:pt x="12455965" y="7153275"/>
                </a:moveTo>
                <a:cubicBezTo>
                  <a:pt x="12507554" y="7241719"/>
                  <a:pt x="12584544" y="7286169"/>
                  <a:pt x="12686934" y="7286625"/>
                </a:cubicBezTo>
                <a:cubicBezTo>
                  <a:pt x="12635344" y="7198181"/>
                  <a:pt x="12558354" y="7153731"/>
                  <a:pt x="12455965" y="7153275"/>
                </a:cubicBezTo>
                <a:close/>
                <a:moveTo>
                  <a:pt x="12439467" y="7162800"/>
                </a:moveTo>
                <a:cubicBezTo>
                  <a:pt x="12388667" y="7251700"/>
                  <a:pt x="12388667" y="7340600"/>
                  <a:pt x="12439467" y="7429500"/>
                </a:cubicBezTo>
                <a:cubicBezTo>
                  <a:pt x="12490267" y="7340600"/>
                  <a:pt x="12490267" y="7251700"/>
                  <a:pt x="12439467" y="7162800"/>
                </a:cubicBezTo>
                <a:close/>
                <a:moveTo>
                  <a:pt x="12422969" y="7153275"/>
                </a:moveTo>
                <a:cubicBezTo>
                  <a:pt x="12320579" y="7153731"/>
                  <a:pt x="12243590" y="7198181"/>
                  <a:pt x="12192000" y="7286625"/>
                </a:cubicBezTo>
                <a:cubicBezTo>
                  <a:pt x="12294390" y="7286169"/>
                  <a:pt x="12371379" y="7241719"/>
                  <a:pt x="12422969" y="7153275"/>
                </a:cubicBezTo>
                <a:close/>
                <a:moveTo>
                  <a:pt x="12422969" y="7134225"/>
                </a:moveTo>
                <a:cubicBezTo>
                  <a:pt x="12371379" y="7045781"/>
                  <a:pt x="12294390" y="7001331"/>
                  <a:pt x="12192000" y="7000875"/>
                </a:cubicBezTo>
                <a:cubicBezTo>
                  <a:pt x="12243590" y="7089319"/>
                  <a:pt x="12320579" y="7133769"/>
                  <a:pt x="12422969" y="7134225"/>
                </a:cubicBezTo>
                <a:close/>
              </a:path>
            </a:pathLst>
          </a:custGeom>
          <a:solidFill>
            <a:srgbClr val="B8170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PERSONAL"/>
          <p:cNvSpPr txBox="1"/>
          <p:nvPr/>
        </p:nvSpPr>
        <p:spPr>
          <a:xfrm>
            <a:off x="952500" y="1133475"/>
            <a:ext cx="1312295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8A110A"/>
                </a:solidFill>
                <a:latin typeface="Roboto Mono"/>
                <a:ea typeface="Roboto Mono"/>
                <a:cs typeface="Roboto Mono"/>
              </a:rPr>
              <a:t>PERSONAL</a:t>
            </a:r>
          </a:p>
        </p:txBody>
      </p:sp>
      <p:sp>
        <p:nvSpPr>
          <p:cNvPr id="4" name="Text: Travel Plan:"/>
          <p:cNvSpPr txBox="1"/>
          <p:nvPr/>
        </p:nvSpPr>
        <p:spPr>
          <a:xfrm>
            <a:off x="952500" y="1335073"/>
            <a:ext cx="7883652" cy="18992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1050" b="0" i="0" spc="-221">
                <a:solidFill>
                  <a:srgbClr val="2A1206"/>
                </a:solidFill>
                <a:latin typeface="Playfair Display"/>
                <a:ea typeface="Playfair Display"/>
                <a:cs typeface="Playfair Display"/>
              </a:rPr>
              <a:t>Travel Plan:</a:t>
            </a:r>
          </a:p>
        </p:txBody>
      </p:sp>
      <p:sp>
        <p:nvSpPr>
          <p:cNvPr id="5" name="Text: Ladakh"/>
          <p:cNvSpPr txBox="1"/>
          <p:nvPr/>
        </p:nvSpPr>
        <p:spPr>
          <a:xfrm>
            <a:off x="952500" y="2704624"/>
            <a:ext cx="4332573" cy="167830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750" b="0" i="0" spc="-195">
                <a:solidFill>
                  <a:srgbClr val="2A1206"/>
                </a:solidFill>
                <a:latin typeface="Playfair Display"/>
                <a:ea typeface="Playfair Display"/>
                <a:cs typeface="Playfair Display"/>
              </a:rPr>
              <a:t>Ladakh</a:t>
            </a:r>
          </a:p>
        </p:txBody>
      </p:sp>
      <p:sp>
        <p:nvSpPr>
          <p:cNvPr id="6" name="Text: Group trip · 8 days"/>
          <p:cNvSpPr txBox="1"/>
          <p:nvPr/>
        </p:nvSpPr>
        <p:spPr>
          <a:xfrm>
            <a:off x="952500" y="5056632"/>
            <a:ext cx="2814690" cy="3619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0" i="0">
                <a:solidFill>
                  <a:srgbClr val="2A1206"/>
                </a:solidFill>
                <a:latin typeface="Arial"/>
                <a:ea typeface="Arial"/>
                <a:cs typeface="Arial"/>
              </a:rPr>
              <a:t>Group trip · 8 days</a:t>
            </a:r>
          </a:p>
        </p:txBody>
      </p:sp>
      <p:sp>
        <p:nvSpPr>
          <p:cNvPr id="7" name="Text: Presented by Ishita Rao · Octo"/>
          <p:cNvSpPr txBox="1"/>
          <p:nvPr/>
        </p:nvSpPr>
        <p:spPr>
          <a:xfrm>
            <a:off x="952500" y="5895975"/>
            <a:ext cx="4816462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13E0D"/>
                </a:solidFill>
                <a:latin typeface="Roboto Mono"/>
                <a:ea typeface="Roboto Mono"/>
                <a:cs typeface="Roboto Mono"/>
              </a:rPr>
              <a:t>Presented by Ishita Rao · October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A32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rnament"/>
          <p:cNvSpPr/>
          <p:nvPr/>
        </p:nvSpPr>
        <p:spPr>
          <a:xfrm>
            <a:off x="-247467" y="-285750"/>
            <a:ext cx="12686934" cy="7429500"/>
          </a:xfrm>
          <a:custGeom>
            <a:avLst/>
            <a:gdLst/>
            <a:ahLst/>
            <a:cxnLst/>
            <a:rect l="0" t="0" r="r" b="b"/>
            <a:pathLst>
              <a:path w="12686934" h="7429500">
                <a:moveTo>
                  <a:pt x="247467" y="266700"/>
                </a:moveTo>
                <a:cubicBezTo>
                  <a:pt x="298267" y="177800"/>
                  <a:pt x="298267" y="88900"/>
                  <a:pt x="247467" y="0"/>
                </a:cubicBezTo>
                <a:cubicBezTo>
                  <a:pt x="196667" y="88900"/>
                  <a:pt x="196667" y="177800"/>
                  <a:pt x="247467" y="266700"/>
                </a:cubicBezTo>
                <a:close/>
                <a:moveTo>
                  <a:pt x="263965" y="276225"/>
                </a:moveTo>
                <a:cubicBezTo>
                  <a:pt x="366354" y="275769"/>
                  <a:pt x="443344" y="231319"/>
                  <a:pt x="494934" y="142875"/>
                </a:cubicBezTo>
                <a:cubicBezTo>
                  <a:pt x="392544" y="143331"/>
                  <a:pt x="315554" y="187781"/>
                  <a:pt x="263965" y="276225"/>
                </a:cubicBezTo>
                <a:close/>
                <a:moveTo>
                  <a:pt x="263965" y="295275"/>
                </a:moveTo>
                <a:cubicBezTo>
                  <a:pt x="315554" y="383719"/>
                  <a:pt x="392544" y="428169"/>
                  <a:pt x="494934" y="428625"/>
                </a:cubicBezTo>
                <a:cubicBezTo>
                  <a:pt x="443344" y="340181"/>
                  <a:pt x="366354" y="295731"/>
                  <a:pt x="263965" y="295275"/>
                </a:cubicBezTo>
                <a:close/>
                <a:moveTo>
                  <a:pt x="247467" y="304800"/>
                </a:moveTo>
                <a:cubicBezTo>
                  <a:pt x="196667" y="393700"/>
                  <a:pt x="196667" y="482600"/>
                  <a:pt x="247467" y="571500"/>
                </a:cubicBezTo>
                <a:cubicBezTo>
                  <a:pt x="298267" y="482600"/>
                  <a:pt x="298267" y="393700"/>
                  <a:pt x="247467" y="304800"/>
                </a:cubicBezTo>
                <a:close/>
                <a:moveTo>
                  <a:pt x="230969" y="295275"/>
                </a:moveTo>
                <a:cubicBezTo>
                  <a:pt x="128579" y="295731"/>
                  <a:pt x="51590" y="340181"/>
                  <a:pt x="0" y="428625"/>
                </a:cubicBezTo>
                <a:cubicBezTo>
                  <a:pt x="102390" y="428169"/>
                  <a:pt x="179379" y="383719"/>
                  <a:pt x="230969" y="295275"/>
                </a:cubicBezTo>
                <a:close/>
                <a:moveTo>
                  <a:pt x="230969" y="276225"/>
                </a:moveTo>
                <a:cubicBezTo>
                  <a:pt x="179379" y="187781"/>
                  <a:pt x="102390" y="143331"/>
                  <a:pt x="0" y="142875"/>
                </a:cubicBezTo>
                <a:cubicBezTo>
                  <a:pt x="51590" y="231319"/>
                  <a:pt x="128579" y="275769"/>
                  <a:pt x="230969" y="276225"/>
                </a:cubicBezTo>
                <a:close/>
                <a:moveTo>
                  <a:pt x="1009467" y="266700"/>
                </a:moveTo>
                <a:cubicBezTo>
                  <a:pt x="1060267" y="177800"/>
                  <a:pt x="1060267" y="88900"/>
                  <a:pt x="1009467" y="0"/>
                </a:cubicBezTo>
                <a:cubicBezTo>
                  <a:pt x="958667" y="88900"/>
                  <a:pt x="958667" y="177800"/>
                  <a:pt x="1009467" y="266700"/>
                </a:cubicBezTo>
                <a:close/>
                <a:moveTo>
                  <a:pt x="1025965" y="276225"/>
                </a:moveTo>
                <a:cubicBezTo>
                  <a:pt x="1128354" y="275769"/>
                  <a:pt x="1205344" y="231319"/>
                  <a:pt x="1256934" y="142875"/>
                </a:cubicBezTo>
                <a:cubicBezTo>
                  <a:pt x="1154544" y="143331"/>
                  <a:pt x="1077554" y="187781"/>
                  <a:pt x="1025965" y="276225"/>
                </a:cubicBezTo>
                <a:close/>
                <a:moveTo>
                  <a:pt x="1025965" y="295275"/>
                </a:moveTo>
                <a:cubicBezTo>
                  <a:pt x="1077554" y="383719"/>
                  <a:pt x="1154544" y="428169"/>
                  <a:pt x="1256934" y="428625"/>
                </a:cubicBezTo>
                <a:cubicBezTo>
                  <a:pt x="1205344" y="340181"/>
                  <a:pt x="1128354" y="295731"/>
                  <a:pt x="1025965" y="295275"/>
                </a:cubicBezTo>
                <a:close/>
                <a:moveTo>
                  <a:pt x="1009467" y="304800"/>
                </a:moveTo>
                <a:cubicBezTo>
                  <a:pt x="958667" y="393700"/>
                  <a:pt x="958667" y="482600"/>
                  <a:pt x="1009467" y="571500"/>
                </a:cubicBezTo>
                <a:cubicBezTo>
                  <a:pt x="1060267" y="482600"/>
                  <a:pt x="1060267" y="393700"/>
                  <a:pt x="1009467" y="304800"/>
                </a:cubicBezTo>
                <a:close/>
                <a:moveTo>
                  <a:pt x="992969" y="295275"/>
                </a:moveTo>
                <a:cubicBezTo>
                  <a:pt x="890579" y="295731"/>
                  <a:pt x="813590" y="340181"/>
                  <a:pt x="762000" y="428625"/>
                </a:cubicBezTo>
                <a:cubicBezTo>
                  <a:pt x="864390" y="428169"/>
                  <a:pt x="941379" y="383719"/>
                  <a:pt x="992969" y="295275"/>
                </a:cubicBezTo>
                <a:close/>
                <a:moveTo>
                  <a:pt x="992969" y="276225"/>
                </a:moveTo>
                <a:cubicBezTo>
                  <a:pt x="941379" y="187781"/>
                  <a:pt x="864390" y="143331"/>
                  <a:pt x="762000" y="142875"/>
                </a:cubicBezTo>
                <a:cubicBezTo>
                  <a:pt x="813590" y="231319"/>
                  <a:pt x="890579" y="275769"/>
                  <a:pt x="992969" y="276225"/>
                </a:cubicBezTo>
                <a:close/>
                <a:moveTo>
                  <a:pt x="1771467" y="266700"/>
                </a:moveTo>
                <a:cubicBezTo>
                  <a:pt x="1822267" y="177800"/>
                  <a:pt x="1822267" y="88900"/>
                  <a:pt x="1771467" y="0"/>
                </a:cubicBezTo>
                <a:cubicBezTo>
                  <a:pt x="1720667" y="88900"/>
                  <a:pt x="1720667" y="177800"/>
                  <a:pt x="1771467" y="266700"/>
                </a:cubicBezTo>
                <a:close/>
                <a:moveTo>
                  <a:pt x="1787965" y="276225"/>
                </a:moveTo>
                <a:cubicBezTo>
                  <a:pt x="1890354" y="275769"/>
                  <a:pt x="1967344" y="231319"/>
                  <a:pt x="2018934" y="142875"/>
                </a:cubicBezTo>
                <a:cubicBezTo>
                  <a:pt x="1916544" y="143331"/>
                  <a:pt x="1839554" y="187781"/>
                  <a:pt x="1787965" y="276225"/>
                </a:cubicBezTo>
                <a:close/>
                <a:moveTo>
                  <a:pt x="1787965" y="295275"/>
                </a:moveTo>
                <a:cubicBezTo>
                  <a:pt x="1839554" y="383719"/>
                  <a:pt x="1916544" y="428169"/>
                  <a:pt x="2018934" y="428625"/>
                </a:cubicBezTo>
                <a:cubicBezTo>
                  <a:pt x="1967344" y="340181"/>
                  <a:pt x="1890354" y="295731"/>
                  <a:pt x="1787965" y="295275"/>
                </a:cubicBezTo>
                <a:close/>
                <a:moveTo>
                  <a:pt x="1771467" y="304800"/>
                </a:moveTo>
                <a:cubicBezTo>
                  <a:pt x="1720667" y="393700"/>
                  <a:pt x="1720667" y="482600"/>
                  <a:pt x="1771467" y="571500"/>
                </a:cubicBezTo>
                <a:cubicBezTo>
                  <a:pt x="1822267" y="482600"/>
                  <a:pt x="1822267" y="393700"/>
                  <a:pt x="1771467" y="304800"/>
                </a:cubicBezTo>
                <a:close/>
                <a:moveTo>
                  <a:pt x="1754969" y="295275"/>
                </a:moveTo>
                <a:cubicBezTo>
                  <a:pt x="1652579" y="295731"/>
                  <a:pt x="1575590" y="340181"/>
                  <a:pt x="1524000" y="428625"/>
                </a:cubicBezTo>
                <a:cubicBezTo>
                  <a:pt x="1626390" y="428169"/>
                  <a:pt x="1703379" y="383719"/>
                  <a:pt x="1754969" y="295275"/>
                </a:cubicBezTo>
                <a:close/>
                <a:moveTo>
                  <a:pt x="1754969" y="276225"/>
                </a:moveTo>
                <a:cubicBezTo>
                  <a:pt x="1703379" y="187781"/>
                  <a:pt x="1626390" y="143331"/>
                  <a:pt x="1524000" y="142875"/>
                </a:cubicBezTo>
                <a:cubicBezTo>
                  <a:pt x="1575590" y="231319"/>
                  <a:pt x="1652579" y="275769"/>
                  <a:pt x="1754969" y="276225"/>
                </a:cubicBezTo>
                <a:close/>
                <a:moveTo>
                  <a:pt x="2533467" y="266700"/>
                </a:moveTo>
                <a:cubicBezTo>
                  <a:pt x="2584267" y="177800"/>
                  <a:pt x="2584267" y="88900"/>
                  <a:pt x="2533467" y="0"/>
                </a:cubicBezTo>
                <a:cubicBezTo>
                  <a:pt x="2482667" y="88900"/>
                  <a:pt x="2482667" y="177800"/>
                  <a:pt x="2533467" y="266700"/>
                </a:cubicBezTo>
                <a:close/>
                <a:moveTo>
                  <a:pt x="2549965" y="276225"/>
                </a:moveTo>
                <a:cubicBezTo>
                  <a:pt x="2652354" y="275769"/>
                  <a:pt x="2729344" y="231319"/>
                  <a:pt x="2780934" y="142875"/>
                </a:cubicBezTo>
                <a:cubicBezTo>
                  <a:pt x="2678544" y="143331"/>
                  <a:pt x="2601554" y="187781"/>
                  <a:pt x="2549965" y="276225"/>
                </a:cubicBezTo>
                <a:close/>
                <a:moveTo>
                  <a:pt x="2549965" y="295275"/>
                </a:moveTo>
                <a:cubicBezTo>
                  <a:pt x="2601554" y="383719"/>
                  <a:pt x="2678544" y="428169"/>
                  <a:pt x="2780934" y="428625"/>
                </a:cubicBezTo>
                <a:cubicBezTo>
                  <a:pt x="2729344" y="340181"/>
                  <a:pt x="2652354" y="295731"/>
                  <a:pt x="2549965" y="295275"/>
                </a:cubicBezTo>
                <a:close/>
                <a:moveTo>
                  <a:pt x="2533467" y="304800"/>
                </a:moveTo>
                <a:cubicBezTo>
                  <a:pt x="2482667" y="393700"/>
                  <a:pt x="2482667" y="482600"/>
                  <a:pt x="2533467" y="571500"/>
                </a:cubicBezTo>
                <a:cubicBezTo>
                  <a:pt x="2584267" y="482600"/>
                  <a:pt x="2584267" y="393700"/>
                  <a:pt x="2533467" y="304800"/>
                </a:cubicBezTo>
                <a:close/>
                <a:moveTo>
                  <a:pt x="2516969" y="295275"/>
                </a:moveTo>
                <a:cubicBezTo>
                  <a:pt x="2414579" y="295731"/>
                  <a:pt x="2337590" y="340181"/>
                  <a:pt x="2286000" y="428625"/>
                </a:cubicBezTo>
                <a:cubicBezTo>
                  <a:pt x="2388390" y="428169"/>
                  <a:pt x="2465379" y="383719"/>
                  <a:pt x="2516969" y="295275"/>
                </a:cubicBezTo>
                <a:close/>
                <a:moveTo>
                  <a:pt x="2516969" y="276225"/>
                </a:moveTo>
                <a:cubicBezTo>
                  <a:pt x="2465379" y="187781"/>
                  <a:pt x="2388390" y="143331"/>
                  <a:pt x="2286000" y="142875"/>
                </a:cubicBezTo>
                <a:cubicBezTo>
                  <a:pt x="2337590" y="231319"/>
                  <a:pt x="2414579" y="275769"/>
                  <a:pt x="2516969" y="276225"/>
                </a:cubicBezTo>
                <a:close/>
                <a:moveTo>
                  <a:pt x="3295467" y="266700"/>
                </a:moveTo>
                <a:cubicBezTo>
                  <a:pt x="3346267" y="177800"/>
                  <a:pt x="3346267" y="88900"/>
                  <a:pt x="3295467" y="0"/>
                </a:cubicBezTo>
                <a:cubicBezTo>
                  <a:pt x="3244667" y="88900"/>
                  <a:pt x="3244667" y="177800"/>
                  <a:pt x="3295467" y="266700"/>
                </a:cubicBezTo>
                <a:close/>
                <a:moveTo>
                  <a:pt x="3311965" y="276225"/>
                </a:moveTo>
                <a:cubicBezTo>
                  <a:pt x="3414354" y="275769"/>
                  <a:pt x="3491344" y="231319"/>
                  <a:pt x="3542934" y="142875"/>
                </a:cubicBezTo>
                <a:cubicBezTo>
                  <a:pt x="3440544" y="143331"/>
                  <a:pt x="3363554" y="187781"/>
                  <a:pt x="3311965" y="276225"/>
                </a:cubicBezTo>
                <a:close/>
                <a:moveTo>
                  <a:pt x="3311965" y="295275"/>
                </a:moveTo>
                <a:cubicBezTo>
                  <a:pt x="3363554" y="383719"/>
                  <a:pt x="3440544" y="428169"/>
                  <a:pt x="3542934" y="428625"/>
                </a:cubicBezTo>
                <a:cubicBezTo>
                  <a:pt x="3491344" y="340181"/>
                  <a:pt x="3414354" y="295731"/>
                  <a:pt x="3311965" y="295275"/>
                </a:cubicBezTo>
                <a:close/>
                <a:moveTo>
                  <a:pt x="3295467" y="304800"/>
                </a:moveTo>
                <a:cubicBezTo>
                  <a:pt x="3244667" y="393700"/>
                  <a:pt x="3244667" y="482600"/>
                  <a:pt x="3295467" y="571500"/>
                </a:cubicBezTo>
                <a:cubicBezTo>
                  <a:pt x="3346267" y="482600"/>
                  <a:pt x="3346267" y="393700"/>
                  <a:pt x="3295467" y="304800"/>
                </a:cubicBezTo>
                <a:close/>
                <a:moveTo>
                  <a:pt x="3278969" y="295275"/>
                </a:moveTo>
                <a:cubicBezTo>
                  <a:pt x="3176579" y="295731"/>
                  <a:pt x="3099590" y="340181"/>
                  <a:pt x="3048000" y="428625"/>
                </a:cubicBezTo>
                <a:cubicBezTo>
                  <a:pt x="3150390" y="428169"/>
                  <a:pt x="3227379" y="383719"/>
                  <a:pt x="3278969" y="295275"/>
                </a:cubicBezTo>
                <a:close/>
                <a:moveTo>
                  <a:pt x="3278969" y="276225"/>
                </a:moveTo>
                <a:cubicBezTo>
                  <a:pt x="3227379" y="187781"/>
                  <a:pt x="3150390" y="143331"/>
                  <a:pt x="3048000" y="142875"/>
                </a:cubicBezTo>
                <a:cubicBezTo>
                  <a:pt x="3099590" y="231319"/>
                  <a:pt x="3176579" y="275769"/>
                  <a:pt x="3278969" y="276225"/>
                </a:cubicBezTo>
                <a:close/>
                <a:moveTo>
                  <a:pt x="4057467" y="266700"/>
                </a:moveTo>
                <a:cubicBezTo>
                  <a:pt x="4108267" y="177800"/>
                  <a:pt x="4108267" y="88900"/>
                  <a:pt x="4057467" y="0"/>
                </a:cubicBezTo>
                <a:cubicBezTo>
                  <a:pt x="4006667" y="88900"/>
                  <a:pt x="4006667" y="177800"/>
                  <a:pt x="4057467" y="266700"/>
                </a:cubicBezTo>
                <a:close/>
                <a:moveTo>
                  <a:pt x="4073965" y="276225"/>
                </a:moveTo>
                <a:cubicBezTo>
                  <a:pt x="4176354" y="275769"/>
                  <a:pt x="4253344" y="231319"/>
                  <a:pt x="4304934" y="142875"/>
                </a:cubicBezTo>
                <a:cubicBezTo>
                  <a:pt x="4202544" y="143331"/>
                  <a:pt x="4125554" y="187781"/>
                  <a:pt x="4073965" y="276225"/>
                </a:cubicBezTo>
                <a:close/>
                <a:moveTo>
                  <a:pt x="4073965" y="295275"/>
                </a:moveTo>
                <a:cubicBezTo>
                  <a:pt x="4125554" y="383719"/>
                  <a:pt x="4202544" y="428169"/>
                  <a:pt x="4304934" y="428625"/>
                </a:cubicBezTo>
                <a:cubicBezTo>
                  <a:pt x="4253344" y="340181"/>
                  <a:pt x="4176354" y="295731"/>
                  <a:pt x="4073965" y="295275"/>
                </a:cubicBezTo>
                <a:close/>
                <a:moveTo>
                  <a:pt x="4057467" y="304800"/>
                </a:moveTo>
                <a:cubicBezTo>
                  <a:pt x="4006667" y="393700"/>
                  <a:pt x="4006667" y="482600"/>
                  <a:pt x="4057467" y="571500"/>
                </a:cubicBezTo>
                <a:cubicBezTo>
                  <a:pt x="4108267" y="482600"/>
                  <a:pt x="4108267" y="393700"/>
                  <a:pt x="4057467" y="304800"/>
                </a:cubicBezTo>
                <a:close/>
                <a:moveTo>
                  <a:pt x="4040969" y="295275"/>
                </a:moveTo>
                <a:cubicBezTo>
                  <a:pt x="3938579" y="295731"/>
                  <a:pt x="3861590" y="340181"/>
                  <a:pt x="3810000" y="428625"/>
                </a:cubicBezTo>
                <a:cubicBezTo>
                  <a:pt x="3912390" y="428169"/>
                  <a:pt x="3989379" y="383719"/>
                  <a:pt x="4040969" y="295275"/>
                </a:cubicBezTo>
                <a:close/>
                <a:moveTo>
                  <a:pt x="4040969" y="276225"/>
                </a:moveTo>
                <a:cubicBezTo>
                  <a:pt x="3989379" y="187781"/>
                  <a:pt x="3912390" y="143331"/>
                  <a:pt x="3810000" y="142875"/>
                </a:cubicBezTo>
                <a:cubicBezTo>
                  <a:pt x="3861590" y="231319"/>
                  <a:pt x="3938579" y="275769"/>
                  <a:pt x="4040969" y="276225"/>
                </a:cubicBezTo>
                <a:close/>
                <a:moveTo>
                  <a:pt x="4819467" y="266700"/>
                </a:moveTo>
                <a:cubicBezTo>
                  <a:pt x="4870267" y="177800"/>
                  <a:pt x="4870267" y="88900"/>
                  <a:pt x="4819467" y="0"/>
                </a:cubicBezTo>
                <a:cubicBezTo>
                  <a:pt x="4768667" y="88900"/>
                  <a:pt x="4768667" y="177800"/>
                  <a:pt x="4819467" y="266700"/>
                </a:cubicBezTo>
                <a:close/>
                <a:moveTo>
                  <a:pt x="4835965" y="276225"/>
                </a:moveTo>
                <a:cubicBezTo>
                  <a:pt x="4938354" y="275769"/>
                  <a:pt x="5015344" y="231319"/>
                  <a:pt x="5066934" y="142875"/>
                </a:cubicBezTo>
                <a:cubicBezTo>
                  <a:pt x="4964544" y="143331"/>
                  <a:pt x="4887554" y="187781"/>
                  <a:pt x="4835965" y="276225"/>
                </a:cubicBezTo>
                <a:close/>
                <a:moveTo>
                  <a:pt x="4835965" y="295275"/>
                </a:moveTo>
                <a:cubicBezTo>
                  <a:pt x="4887554" y="383719"/>
                  <a:pt x="4964544" y="428169"/>
                  <a:pt x="5066934" y="428625"/>
                </a:cubicBezTo>
                <a:cubicBezTo>
                  <a:pt x="5015344" y="340181"/>
                  <a:pt x="4938354" y="295731"/>
                  <a:pt x="4835965" y="295275"/>
                </a:cubicBezTo>
                <a:close/>
                <a:moveTo>
                  <a:pt x="4819467" y="304800"/>
                </a:moveTo>
                <a:cubicBezTo>
                  <a:pt x="4768667" y="393700"/>
                  <a:pt x="4768667" y="482600"/>
                  <a:pt x="4819467" y="571500"/>
                </a:cubicBezTo>
                <a:cubicBezTo>
                  <a:pt x="4870267" y="482600"/>
                  <a:pt x="4870267" y="393700"/>
                  <a:pt x="4819467" y="304800"/>
                </a:cubicBezTo>
                <a:close/>
                <a:moveTo>
                  <a:pt x="4802969" y="295275"/>
                </a:moveTo>
                <a:cubicBezTo>
                  <a:pt x="4700579" y="295731"/>
                  <a:pt x="4623590" y="340181"/>
                  <a:pt x="4572000" y="428625"/>
                </a:cubicBezTo>
                <a:cubicBezTo>
                  <a:pt x="4674390" y="428169"/>
                  <a:pt x="4751379" y="383719"/>
                  <a:pt x="4802969" y="295275"/>
                </a:cubicBezTo>
                <a:close/>
                <a:moveTo>
                  <a:pt x="4802969" y="276225"/>
                </a:moveTo>
                <a:cubicBezTo>
                  <a:pt x="4751379" y="187781"/>
                  <a:pt x="4674390" y="143331"/>
                  <a:pt x="4572000" y="142875"/>
                </a:cubicBezTo>
                <a:cubicBezTo>
                  <a:pt x="4623590" y="231319"/>
                  <a:pt x="4700579" y="275769"/>
                  <a:pt x="4802969" y="276225"/>
                </a:cubicBezTo>
                <a:close/>
                <a:moveTo>
                  <a:pt x="5581467" y="266700"/>
                </a:moveTo>
                <a:cubicBezTo>
                  <a:pt x="5632267" y="177800"/>
                  <a:pt x="5632267" y="88900"/>
                  <a:pt x="5581467" y="0"/>
                </a:cubicBezTo>
                <a:cubicBezTo>
                  <a:pt x="5530667" y="88900"/>
                  <a:pt x="5530667" y="177800"/>
                  <a:pt x="5581467" y="266700"/>
                </a:cubicBezTo>
                <a:close/>
                <a:moveTo>
                  <a:pt x="5597965" y="276225"/>
                </a:moveTo>
                <a:cubicBezTo>
                  <a:pt x="5700354" y="275769"/>
                  <a:pt x="5777344" y="231319"/>
                  <a:pt x="5828934" y="142875"/>
                </a:cubicBezTo>
                <a:cubicBezTo>
                  <a:pt x="5726544" y="143331"/>
                  <a:pt x="5649554" y="187781"/>
                  <a:pt x="5597965" y="276225"/>
                </a:cubicBezTo>
                <a:close/>
                <a:moveTo>
                  <a:pt x="5597965" y="295275"/>
                </a:moveTo>
                <a:cubicBezTo>
                  <a:pt x="5649554" y="383719"/>
                  <a:pt x="5726544" y="428169"/>
                  <a:pt x="5828934" y="428625"/>
                </a:cubicBezTo>
                <a:cubicBezTo>
                  <a:pt x="5777344" y="340181"/>
                  <a:pt x="5700354" y="295731"/>
                  <a:pt x="5597965" y="295275"/>
                </a:cubicBezTo>
                <a:close/>
                <a:moveTo>
                  <a:pt x="5581467" y="304800"/>
                </a:moveTo>
                <a:cubicBezTo>
                  <a:pt x="5530667" y="393700"/>
                  <a:pt x="5530667" y="482600"/>
                  <a:pt x="5581467" y="571500"/>
                </a:cubicBezTo>
                <a:cubicBezTo>
                  <a:pt x="5632267" y="482600"/>
                  <a:pt x="5632267" y="393700"/>
                  <a:pt x="5581467" y="304800"/>
                </a:cubicBezTo>
                <a:close/>
                <a:moveTo>
                  <a:pt x="5564969" y="295275"/>
                </a:moveTo>
                <a:cubicBezTo>
                  <a:pt x="5462579" y="295731"/>
                  <a:pt x="5385590" y="340181"/>
                  <a:pt x="5334000" y="428625"/>
                </a:cubicBezTo>
                <a:cubicBezTo>
                  <a:pt x="5436390" y="428169"/>
                  <a:pt x="5513379" y="383719"/>
                  <a:pt x="5564969" y="295275"/>
                </a:cubicBezTo>
                <a:close/>
                <a:moveTo>
                  <a:pt x="5564969" y="276225"/>
                </a:moveTo>
                <a:cubicBezTo>
                  <a:pt x="5513379" y="187781"/>
                  <a:pt x="5436390" y="143331"/>
                  <a:pt x="5334000" y="142875"/>
                </a:cubicBezTo>
                <a:cubicBezTo>
                  <a:pt x="5385590" y="231319"/>
                  <a:pt x="5462579" y="275769"/>
                  <a:pt x="5564969" y="276225"/>
                </a:cubicBezTo>
                <a:close/>
                <a:moveTo>
                  <a:pt x="6343467" y="266700"/>
                </a:moveTo>
                <a:cubicBezTo>
                  <a:pt x="6394267" y="177800"/>
                  <a:pt x="6394267" y="88900"/>
                  <a:pt x="6343467" y="0"/>
                </a:cubicBezTo>
                <a:cubicBezTo>
                  <a:pt x="6292667" y="88900"/>
                  <a:pt x="6292667" y="177800"/>
                  <a:pt x="6343467" y="266700"/>
                </a:cubicBezTo>
                <a:close/>
                <a:moveTo>
                  <a:pt x="6359965" y="276225"/>
                </a:moveTo>
                <a:cubicBezTo>
                  <a:pt x="6462354" y="275769"/>
                  <a:pt x="6539344" y="231319"/>
                  <a:pt x="6590934" y="142875"/>
                </a:cubicBezTo>
                <a:cubicBezTo>
                  <a:pt x="6488544" y="143331"/>
                  <a:pt x="6411554" y="187781"/>
                  <a:pt x="6359965" y="276225"/>
                </a:cubicBezTo>
                <a:close/>
                <a:moveTo>
                  <a:pt x="6359965" y="295275"/>
                </a:moveTo>
                <a:cubicBezTo>
                  <a:pt x="6411554" y="383719"/>
                  <a:pt x="6488544" y="428169"/>
                  <a:pt x="6590934" y="428625"/>
                </a:cubicBezTo>
                <a:cubicBezTo>
                  <a:pt x="6539344" y="340181"/>
                  <a:pt x="6462354" y="295731"/>
                  <a:pt x="6359965" y="295275"/>
                </a:cubicBezTo>
                <a:close/>
                <a:moveTo>
                  <a:pt x="6343467" y="304800"/>
                </a:moveTo>
                <a:cubicBezTo>
                  <a:pt x="6292667" y="393700"/>
                  <a:pt x="6292667" y="482600"/>
                  <a:pt x="6343467" y="571500"/>
                </a:cubicBezTo>
                <a:cubicBezTo>
                  <a:pt x="6394267" y="482600"/>
                  <a:pt x="6394267" y="393700"/>
                  <a:pt x="6343467" y="304800"/>
                </a:cubicBezTo>
                <a:close/>
                <a:moveTo>
                  <a:pt x="6326969" y="295275"/>
                </a:moveTo>
                <a:cubicBezTo>
                  <a:pt x="6224579" y="295731"/>
                  <a:pt x="6147590" y="340181"/>
                  <a:pt x="6096000" y="428625"/>
                </a:cubicBezTo>
                <a:cubicBezTo>
                  <a:pt x="6198390" y="428169"/>
                  <a:pt x="6275379" y="383719"/>
                  <a:pt x="6326969" y="295275"/>
                </a:cubicBezTo>
                <a:close/>
                <a:moveTo>
                  <a:pt x="6326969" y="276225"/>
                </a:moveTo>
                <a:cubicBezTo>
                  <a:pt x="6275379" y="187781"/>
                  <a:pt x="6198390" y="143331"/>
                  <a:pt x="6096000" y="142875"/>
                </a:cubicBezTo>
                <a:cubicBezTo>
                  <a:pt x="6147590" y="231319"/>
                  <a:pt x="6224579" y="275769"/>
                  <a:pt x="6326969" y="276225"/>
                </a:cubicBezTo>
                <a:close/>
                <a:moveTo>
                  <a:pt x="7105467" y="266700"/>
                </a:moveTo>
                <a:cubicBezTo>
                  <a:pt x="7156267" y="177800"/>
                  <a:pt x="7156267" y="88900"/>
                  <a:pt x="7105467" y="0"/>
                </a:cubicBezTo>
                <a:cubicBezTo>
                  <a:pt x="7054667" y="88900"/>
                  <a:pt x="7054667" y="177800"/>
                  <a:pt x="7105467" y="266700"/>
                </a:cubicBezTo>
                <a:close/>
                <a:moveTo>
                  <a:pt x="7121965" y="276225"/>
                </a:moveTo>
                <a:cubicBezTo>
                  <a:pt x="7224354" y="275769"/>
                  <a:pt x="7301344" y="231319"/>
                  <a:pt x="7352934" y="142875"/>
                </a:cubicBezTo>
                <a:cubicBezTo>
                  <a:pt x="7250544" y="143331"/>
                  <a:pt x="7173554" y="187781"/>
                  <a:pt x="7121965" y="276225"/>
                </a:cubicBezTo>
                <a:close/>
                <a:moveTo>
                  <a:pt x="7121965" y="295275"/>
                </a:moveTo>
                <a:cubicBezTo>
                  <a:pt x="7173554" y="383719"/>
                  <a:pt x="7250544" y="428169"/>
                  <a:pt x="7352934" y="428625"/>
                </a:cubicBezTo>
                <a:cubicBezTo>
                  <a:pt x="7301344" y="340181"/>
                  <a:pt x="7224354" y="295731"/>
                  <a:pt x="7121965" y="295275"/>
                </a:cubicBezTo>
                <a:close/>
                <a:moveTo>
                  <a:pt x="7105467" y="304800"/>
                </a:moveTo>
                <a:cubicBezTo>
                  <a:pt x="7054667" y="393700"/>
                  <a:pt x="7054667" y="482600"/>
                  <a:pt x="7105467" y="571500"/>
                </a:cubicBezTo>
                <a:cubicBezTo>
                  <a:pt x="7156267" y="482600"/>
                  <a:pt x="7156267" y="393700"/>
                  <a:pt x="7105467" y="304800"/>
                </a:cubicBezTo>
                <a:close/>
                <a:moveTo>
                  <a:pt x="7088969" y="295275"/>
                </a:moveTo>
                <a:cubicBezTo>
                  <a:pt x="6986579" y="295731"/>
                  <a:pt x="6909590" y="340181"/>
                  <a:pt x="6858000" y="428625"/>
                </a:cubicBezTo>
                <a:cubicBezTo>
                  <a:pt x="6960390" y="428169"/>
                  <a:pt x="7037379" y="383719"/>
                  <a:pt x="7088969" y="295275"/>
                </a:cubicBezTo>
                <a:close/>
                <a:moveTo>
                  <a:pt x="7088969" y="276225"/>
                </a:moveTo>
                <a:cubicBezTo>
                  <a:pt x="7037379" y="187781"/>
                  <a:pt x="6960390" y="143331"/>
                  <a:pt x="6858000" y="142875"/>
                </a:cubicBezTo>
                <a:cubicBezTo>
                  <a:pt x="6909590" y="231319"/>
                  <a:pt x="6986579" y="275769"/>
                  <a:pt x="7088969" y="276225"/>
                </a:cubicBezTo>
                <a:close/>
                <a:moveTo>
                  <a:pt x="7867467" y="266700"/>
                </a:moveTo>
                <a:cubicBezTo>
                  <a:pt x="7918267" y="177800"/>
                  <a:pt x="7918267" y="88900"/>
                  <a:pt x="7867467" y="0"/>
                </a:cubicBezTo>
                <a:cubicBezTo>
                  <a:pt x="7816667" y="88900"/>
                  <a:pt x="7816667" y="177800"/>
                  <a:pt x="7867467" y="266700"/>
                </a:cubicBezTo>
                <a:close/>
                <a:moveTo>
                  <a:pt x="7883965" y="276225"/>
                </a:moveTo>
                <a:cubicBezTo>
                  <a:pt x="7986354" y="275769"/>
                  <a:pt x="8063344" y="231319"/>
                  <a:pt x="8114934" y="142875"/>
                </a:cubicBezTo>
                <a:cubicBezTo>
                  <a:pt x="8012544" y="143331"/>
                  <a:pt x="7935554" y="187781"/>
                  <a:pt x="7883965" y="276225"/>
                </a:cubicBezTo>
                <a:close/>
                <a:moveTo>
                  <a:pt x="7883965" y="295275"/>
                </a:moveTo>
                <a:cubicBezTo>
                  <a:pt x="7935554" y="383719"/>
                  <a:pt x="8012544" y="428169"/>
                  <a:pt x="8114934" y="428625"/>
                </a:cubicBezTo>
                <a:cubicBezTo>
                  <a:pt x="8063344" y="340181"/>
                  <a:pt x="7986354" y="295731"/>
                  <a:pt x="7883965" y="295275"/>
                </a:cubicBezTo>
                <a:close/>
                <a:moveTo>
                  <a:pt x="7867467" y="304800"/>
                </a:moveTo>
                <a:cubicBezTo>
                  <a:pt x="7816667" y="393700"/>
                  <a:pt x="7816667" y="482600"/>
                  <a:pt x="7867467" y="571500"/>
                </a:cubicBezTo>
                <a:cubicBezTo>
                  <a:pt x="7918267" y="482600"/>
                  <a:pt x="7918267" y="393700"/>
                  <a:pt x="7867467" y="304800"/>
                </a:cubicBezTo>
                <a:close/>
                <a:moveTo>
                  <a:pt x="7850969" y="295275"/>
                </a:moveTo>
                <a:cubicBezTo>
                  <a:pt x="7748579" y="295731"/>
                  <a:pt x="7671590" y="340181"/>
                  <a:pt x="7620000" y="428625"/>
                </a:cubicBezTo>
                <a:cubicBezTo>
                  <a:pt x="7722390" y="428169"/>
                  <a:pt x="7799379" y="383719"/>
                  <a:pt x="7850969" y="295275"/>
                </a:cubicBezTo>
                <a:close/>
                <a:moveTo>
                  <a:pt x="7850969" y="276225"/>
                </a:moveTo>
                <a:cubicBezTo>
                  <a:pt x="7799379" y="187781"/>
                  <a:pt x="7722390" y="143331"/>
                  <a:pt x="7620000" y="142875"/>
                </a:cubicBezTo>
                <a:cubicBezTo>
                  <a:pt x="7671590" y="231319"/>
                  <a:pt x="7748579" y="275769"/>
                  <a:pt x="7850969" y="276225"/>
                </a:cubicBezTo>
                <a:close/>
                <a:moveTo>
                  <a:pt x="8629467" y="266700"/>
                </a:moveTo>
                <a:cubicBezTo>
                  <a:pt x="8680267" y="177800"/>
                  <a:pt x="8680267" y="88900"/>
                  <a:pt x="8629467" y="0"/>
                </a:cubicBezTo>
                <a:cubicBezTo>
                  <a:pt x="8578667" y="88900"/>
                  <a:pt x="8578667" y="177800"/>
                  <a:pt x="8629467" y="266700"/>
                </a:cubicBezTo>
                <a:close/>
                <a:moveTo>
                  <a:pt x="8645965" y="276225"/>
                </a:moveTo>
                <a:cubicBezTo>
                  <a:pt x="8748354" y="275769"/>
                  <a:pt x="8825344" y="231319"/>
                  <a:pt x="8876934" y="142875"/>
                </a:cubicBezTo>
                <a:cubicBezTo>
                  <a:pt x="8774544" y="143331"/>
                  <a:pt x="8697554" y="187781"/>
                  <a:pt x="8645965" y="276225"/>
                </a:cubicBezTo>
                <a:close/>
                <a:moveTo>
                  <a:pt x="8645965" y="295275"/>
                </a:moveTo>
                <a:cubicBezTo>
                  <a:pt x="8697554" y="383719"/>
                  <a:pt x="8774544" y="428169"/>
                  <a:pt x="8876934" y="428625"/>
                </a:cubicBezTo>
                <a:cubicBezTo>
                  <a:pt x="8825344" y="340181"/>
                  <a:pt x="8748354" y="295731"/>
                  <a:pt x="8645965" y="295275"/>
                </a:cubicBezTo>
                <a:close/>
                <a:moveTo>
                  <a:pt x="8629467" y="304800"/>
                </a:moveTo>
                <a:cubicBezTo>
                  <a:pt x="8578667" y="393700"/>
                  <a:pt x="8578667" y="482600"/>
                  <a:pt x="8629467" y="571500"/>
                </a:cubicBezTo>
                <a:cubicBezTo>
                  <a:pt x="8680267" y="482600"/>
                  <a:pt x="8680267" y="393700"/>
                  <a:pt x="8629467" y="304800"/>
                </a:cubicBezTo>
                <a:close/>
                <a:moveTo>
                  <a:pt x="8612969" y="295275"/>
                </a:moveTo>
                <a:cubicBezTo>
                  <a:pt x="8510579" y="295731"/>
                  <a:pt x="8433590" y="340181"/>
                  <a:pt x="8382000" y="428625"/>
                </a:cubicBezTo>
                <a:cubicBezTo>
                  <a:pt x="8484390" y="428169"/>
                  <a:pt x="8561379" y="383719"/>
                  <a:pt x="8612969" y="295275"/>
                </a:cubicBezTo>
                <a:close/>
                <a:moveTo>
                  <a:pt x="8612969" y="276225"/>
                </a:moveTo>
                <a:cubicBezTo>
                  <a:pt x="8561379" y="187781"/>
                  <a:pt x="8484390" y="143331"/>
                  <a:pt x="8382000" y="142875"/>
                </a:cubicBezTo>
                <a:cubicBezTo>
                  <a:pt x="8433590" y="231319"/>
                  <a:pt x="8510579" y="275769"/>
                  <a:pt x="8612969" y="276225"/>
                </a:cubicBezTo>
                <a:close/>
                <a:moveTo>
                  <a:pt x="9391467" y="266700"/>
                </a:moveTo>
                <a:cubicBezTo>
                  <a:pt x="9442267" y="177800"/>
                  <a:pt x="9442267" y="88900"/>
                  <a:pt x="9391467" y="0"/>
                </a:cubicBezTo>
                <a:cubicBezTo>
                  <a:pt x="9340667" y="88900"/>
                  <a:pt x="9340667" y="177800"/>
                  <a:pt x="9391467" y="266700"/>
                </a:cubicBezTo>
                <a:close/>
                <a:moveTo>
                  <a:pt x="9407965" y="276225"/>
                </a:moveTo>
                <a:cubicBezTo>
                  <a:pt x="9510354" y="275769"/>
                  <a:pt x="9587344" y="231319"/>
                  <a:pt x="9638934" y="142875"/>
                </a:cubicBezTo>
                <a:cubicBezTo>
                  <a:pt x="9536544" y="143331"/>
                  <a:pt x="9459554" y="187781"/>
                  <a:pt x="9407965" y="276225"/>
                </a:cubicBezTo>
                <a:close/>
                <a:moveTo>
                  <a:pt x="9407965" y="295275"/>
                </a:moveTo>
                <a:cubicBezTo>
                  <a:pt x="9459554" y="383719"/>
                  <a:pt x="9536544" y="428169"/>
                  <a:pt x="9638934" y="428625"/>
                </a:cubicBezTo>
                <a:cubicBezTo>
                  <a:pt x="9587344" y="340181"/>
                  <a:pt x="9510354" y="295731"/>
                  <a:pt x="9407965" y="295275"/>
                </a:cubicBezTo>
                <a:close/>
                <a:moveTo>
                  <a:pt x="9391467" y="304800"/>
                </a:moveTo>
                <a:cubicBezTo>
                  <a:pt x="9340667" y="393700"/>
                  <a:pt x="9340667" y="482600"/>
                  <a:pt x="9391467" y="571500"/>
                </a:cubicBezTo>
                <a:cubicBezTo>
                  <a:pt x="9442267" y="482600"/>
                  <a:pt x="9442267" y="393700"/>
                  <a:pt x="9391467" y="304800"/>
                </a:cubicBezTo>
                <a:close/>
                <a:moveTo>
                  <a:pt x="9374969" y="295275"/>
                </a:moveTo>
                <a:cubicBezTo>
                  <a:pt x="9272579" y="295731"/>
                  <a:pt x="9195590" y="340181"/>
                  <a:pt x="9144000" y="428625"/>
                </a:cubicBezTo>
                <a:cubicBezTo>
                  <a:pt x="9246390" y="428169"/>
                  <a:pt x="9323379" y="383719"/>
                  <a:pt x="9374969" y="295275"/>
                </a:cubicBezTo>
                <a:close/>
                <a:moveTo>
                  <a:pt x="9374969" y="276225"/>
                </a:moveTo>
                <a:cubicBezTo>
                  <a:pt x="9323379" y="187781"/>
                  <a:pt x="9246390" y="143331"/>
                  <a:pt x="9144000" y="142875"/>
                </a:cubicBezTo>
                <a:cubicBezTo>
                  <a:pt x="9195590" y="231319"/>
                  <a:pt x="9272579" y="275769"/>
                  <a:pt x="9374969" y="276225"/>
                </a:cubicBezTo>
                <a:close/>
                <a:moveTo>
                  <a:pt x="10153467" y="266700"/>
                </a:moveTo>
                <a:cubicBezTo>
                  <a:pt x="10204267" y="177800"/>
                  <a:pt x="10204267" y="88900"/>
                  <a:pt x="10153467" y="0"/>
                </a:cubicBezTo>
                <a:cubicBezTo>
                  <a:pt x="10102667" y="88900"/>
                  <a:pt x="10102667" y="177800"/>
                  <a:pt x="10153467" y="266700"/>
                </a:cubicBezTo>
                <a:close/>
                <a:moveTo>
                  <a:pt x="10169965" y="276225"/>
                </a:moveTo>
                <a:cubicBezTo>
                  <a:pt x="10272354" y="275769"/>
                  <a:pt x="10349344" y="231319"/>
                  <a:pt x="10400934" y="142875"/>
                </a:cubicBezTo>
                <a:cubicBezTo>
                  <a:pt x="10298544" y="143331"/>
                  <a:pt x="10221554" y="187781"/>
                  <a:pt x="10169965" y="276225"/>
                </a:cubicBezTo>
                <a:close/>
                <a:moveTo>
                  <a:pt x="10169965" y="295275"/>
                </a:moveTo>
                <a:cubicBezTo>
                  <a:pt x="10221554" y="383719"/>
                  <a:pt x="10298544" y="428169"/>
                  <a:pt x="10400934" y="428625"/>
                </a:cubicBezTo>
                <a:cubicBezTo>
                  <a:pt x="10349344" y="340181"/>
                  <a:pt x="10272354" y="295731"/>
                  <a:pt x="10169965" y="295275"/>
                </a:cubicBezTo>
                <a:close/>
                <a:moveTo>
                  <a:pt x="10153467" y="304800"/>
                </a:moveTo>
                <a:cubicBezTo>
                  <a:pt x="10102667" y="393700"/>
                  <a:pt x="10102667" y="482600"/>
                  <a:pt x="10153467" y="571500"/>
                </a:cubicBezTo>
                <a:cubicBezTo>
                  <a:pt x="10204267" y="482600"/>
                  <a:pt x="10204267" y="393700"/>
                  <a:pt x="10153467" y="304800"/>
                </a:cubicBezTo>
                <a:close/>
                <a:moveTo>
                  <a:pt x="10136969" y="295275"/>
                </a:moveTo>
                <a:cubicBezTo>
                  <a:pt x="10034579" y="295731"/>
                  <a:pt x="9957590" y="340181"/>
                  <a:pt x="9906000" y="428625"/>
                </a:cubicBezTo>
                <a:cubicBezTo>
                  <a:pt x="10008390" y="428169"/>
                  <a:pt x="10085379" y="383719"/>
                  <a:pt x="10136969" y="295275"/>
                </a:cubicBezTo>
                <a:close/>
                <a:moveTo>
                  <a:pt x="10136969" y="276225"/>
                </a:moveTo>
                <a:cubicBezTo>
                  <a:pt x="10085379" y="187781"/>
                  <a:pt x="10008390" y="143331"/>
                  <a:pt x="9906000" y="142875"/>
                </a:cubicBezTo>
                <a:cubicBezTo>
                  <a:pt x="9957590" y="231319"/>
                  <a:pt x="10034579" y="275769"/>
                  <a:pt x="10136969" y="276225"/>
                </a:cubicBezTo>
                <a:close/>
                <a:moveTo>
                  <a:pt x="10915467" y="266700"/>
                </a:moveTo>
                <a:cubicBezTo>
                  <a:pt x="10966267" y="177800"/>
                  <a:pt x="10966267" y="88900"/>
                  <a:pt x="10915467" y="0"/>
                </a:cubicBezTo>
                <a:cubicBezTo>
                  <a:pt x="10864667" y="88900"/>
                  <a:pt x="10864667" y="177800"/>
                  <a:pt x="10915467" y="266700"/>
                </a:cubicBezTo>
                <a:close/>
                <a:moveTo>
                  <a:pt x="10931965" y="276225"/>
                </a:moveTo>
                <a:cubicBezTo>
                  <a:pt x="11034354" y="275769"/>
                  <a:pt x="11111344" y="231319"/>
                  <a:pt x="11162934" y="142875"/>
                </a:cubicBezTo>
                <a:cubicBezTo>
                  <a:pt x="11060544" y="143331"/>
                  <a:pt x="10983554" y="187781"/>
                  <a:pt x="10931965" y="276225"/>
                </a:cubicBezTo>
                <a:close/>
                <a:moveTo>
                  <a:pt x="10931965" y="295275"/>
                </a:moveTo>
                <a:cubicBezTo>
                  <a:pt x="10983554" y="383719"/>
                  <a:pt x="11060544" y="428169"/>
                  <a:pt x="11162934" y="428625"/>
                </a:cubicBezTo>
                <a:cubicBezTo>
                  <a:pt x="11111344" y="340181"/>
                  <a:pt x="11034354" y="295731"/>
                  <a:pt x="10931965" y="295275"/>
                </a:cubicBezTo>
                <a:close/>
                <a:moveTo>
                  <a:pt x="10915467" y="304800"/>
                </a:moveTo>
                <a:cubicBezTo>
                  <a:pt x="10864667" y="393700"/>
                  <a:pt x="10864667" y="482600"/>
                  <a:pt x="10915467" y="571500"/>
                </a:cubicBezTo>
                <a:cubicBezTo>
                  <a:pt x="10966267" y="482600"/>
                  <a:pt x="10966267" y="393700"/>
                  <a:pt x="10915467" y="304800"/>
                </a:cubicBezTo>
                <a:close/>
                <a:moveTo>
                  <a:pt x="10898969" y="295275"/>
                </a:moveTo>
                <a:cubicBezTo>
                  <a:pt x="10796579" y="295731"/>
                  <a:pt x="10719590" y="340181"/>
                  <a:pt x="10668000" y="428625"/>
                </a:cubicBezTo>
                <a:cubicBezTo>
                  <a:pt x="10770390" y="428169"/>
                  <a:pt x="10847379" y="383719"/>
                  <a:pt x="10898969" y="295275"/>
                </a:cubicBezTo>
                <a:close/>
                <a:moveTo>
                  <a:pt x="10898969" y="276225"/>
                </a:moveTo>
                <a:cubicBezTo>
                  <a:pt x="10847379" y="187781"/>
                  <a:pt x="10770390" y="143331"/>
                  <a:pt x="10668000" y="142875"/>
                </a:cubicBezTo>
                <a:cubicBezTo>
                  <a:pt x="10719590" y="231319"/>
                  <a:pt x="10796579" y="275769"/>
                  <a:pt x="10898969" y="276225"/>
                </a:cubicBezTo>
                <a:close/>
                <a:moveTo>
                  <a:pt x="11677467" y="266700"/>
                </a:moveTo>
                <a:cubicBezTo>
                  <a:pt x="11728267" y="177800"/>
                  <a:pt x="11728267" y="88900"/>
                  <a:pt x="11677467" y="0"/>
                </a:cubicBezTo>
                <a:cubicBezTo>
                  <a:pt x="11626667" y="88900"/>
                  <a:pt x="11626667" y="177800"/>
                  <a:pt x="11677467" y="266700"/>
                </a:cubicBezTo>
                <a:close/>
                <a:moveTo>
                  <a:pt x="11693965" y="276225"/>
                </a:moveTo>
                <a:cubicBezTo>
                  <a:pt x="11796354" y="275769"/>
                  <a:pt x="11873344" y="231319"/>
                  <a:pt x="11924934" y="142875"/>
                </a:cubicBezTo>
                <a:cubicBezTo>
                  <a:pt x="11822544" y="143331"/>
                  <a:pt x="11745554" y="187781"/>
                  <a:pt x="11693965" y="276225"/>
                </a:cubicBezTo>
                <a:close/>
                <a:moveTo>
                  <a:pt x="11693965" y="295275"/>
                </a:moveTo>
                <a:cubicBezTo>
                  <a:pt x="11745554" y="383719"/>
                  <a:pt x="11822544" y="428169"/>
                  <a:pt x="11924934" y="428625"/>
                </a:cubicBezTo>
                <a:cubicBezTo>
                  <a:pt x="11873344" y="340181"/>
                  <a:pt x="11796354" y="295731"/>
                  <a:pt x="11693965" y="295275"/>
                </a:cubicBezTo>
                <a:close/>
                <a:moveTo>
                  <a:pt x="11677467" y="304800"/>
                </a:moveTo>
                <a:cubicBezTo>
                  <a:pt x="11626667" y="393700"/>
                  <a:pt x="11626667" y="482600"/>
                  <a:pt x="11677467" y="571500"/>
                </a:cubicBezTo>
                <a:cubicBezTo>
                  <a:pt x="11728267" y="482600"/>
                  <a:pt x="11728267" y="393700"/>
                  <a:pt x="11677467" y="304800"/>
                </a:cubicBezTo>
                <a:close/>
                <a:moveTo>
                  <a:pt x="11660969" y="295275"/>
                </a:moveTo>
                <a:cubicBezTo>
                  <a:pt x="11558579" y="295731"/>
                  <a:pt x="11481590" y="340181"/>
                  <a:pt x="11430000" y="428625"/>
                </a:cubicBezTo>
                <a:cubicBezTo>
                  <a:pt x="11532390" y="428169"/>
                  <a:pt x="11609379" y="383719"/>
                  <a:pt x="11660969" y="295275"/>
                </a:cubicBezTo>
                <a:close/>
                <a:moveTo>
                  <a:pt x="11660969" y="276225"/>
                </a:moveTo>
                <a:cubicBezTo>
                  <a:pt x="11609379" y="187781"/>
                  <a:pt x="11532390" y="143331"/>
                  <a:pt x="11430000" y="142875"/>
                </a:cubicBezTo>
                <a:cubicBezTo>
                  <a:pt x="11481590" y="231319"/>
                  <a:pt x="11558579" y="275769"/>
                  <a:pt x="11660969" y="276225"/>
                </a:cubicBezTo>
                <a:close/>
                <a:moveTo>
                  <a:pt x="12439467" y="266700"/>
                </a:moveTo>
                <a:cubicBezTo>
                  <a:pt x="12490267" y="177800"/>
                  <a:pt x="12490267" y="88900"/>
                  <a:pt x="12439467" y="0"/>
                </a:cubicBezTo>
                <a:cubicBezTo>
                  <a:pt x="12388667" y="88900"/>
                  <a:pt x="12388667" y="177800"/>
                  <a:pt x="12439467" y="266700"/>
                </a:cubicBezTo>
                <a:close/>
                <a:moveTo>
                  <a:pt x="12455965" y="276225"/>
                </a:moveTo>
                <a:cubicBezTo>
                  <a:pt x="12558354" y="275769"/>
                  <a:pt x="12635344" y="231319"/>
                  <a:pt x="12686934" y="142875"/>
                </a:cubicBezTo>
                <a:cubicBezTo>
                  <a:pt x="12584544" y="143331"/>
                  <a:pt x="12507554" y="187781"/>
                  <a:pt x="12455965" y="276225"/>
                </a:cubicBezTo>
                <a:close/>
                <a:moveTo>
                  <a:pt x="12455965" y="295275"/>
                </a:moveTo>
                <a:cubicBezTo>
                  <a:pt x="12507554" y="383719"/>
                  <a:pt x="12584544" y="428169"/>
                  <a:pt x="12686934" y="428625"/>
                </a:cubicBezTo>
                <a:cubicBezTo>
                  <a:pt x="12635344" y="340181"/>
                  <a:pt x="12558354" y="295731"/>
                  <a:pt x="12455965" y="295275"/>
                </a:cubicBezTo>
                <a:close/>
                <a:moveTo>
                  <a:pt x="12439467" y="304800"/>
                </a:moveTo>
                <a:cubicBezTo>
                  <a:pt x="12388667" y="393700"/>
                  <a:pt x="12388667" y="482600"/>
                  <a:pt x="12439467" y="571500"/>
                </a:cubicBezTo>
                <a:cubicBezTo>
                  <a:pt x="12490267" y="482600"/>
                  <a:pt x="12490267" y="393700"/>
                  <a:pt x="12439467" y="304800"/>
                </a:cubicBezTo>
                <a:close/>
                <a:moveTo>
                  <a:pt x="12422969" y="295275"/>
                </a:moveTo>
                <a:cubicBezTo>
                  <a:pt x="12320579" y="295731"/>
                  <a:pt x="12243590" y="340181"/>
                  <a:pt x="12192000" y="428625"/>
                </a:cubicBezTo>
                <a:cubicBezTo>
                  <a:pt x="12294390" y="428169"/>
                  <a:pt x="12371379" y="383719"/>
                  <a:pt x="12422969" y="295275"/>
                </a:cubicBezTo>
                <a:close/>
                <a:moveTo>
                  <a:pt x="12422969" y="276225"/>
                </a:moveTo>
                <a:cubicBezTo>
                  <a:pt x="12371379" y="187781"/>
                  <a:pt x="12294390" y="143331"/>
                  <a:pt x="12192000" y="142875"/>
                </a:cubicBezTo>
                <a:cubicBezTo>
                  <a:pt x="12243590" y="231319"/>
                  <a:pt x="12320579" y="275769"/>
                  <a:pt x="12422969" y="276225"/>
                </a:cubicBezTo>
                <a:close/>
                <a:moveTo>
                  <a:pt x="247467" y="7124700"/>
                </a:moveTo>
                <a:cubicBezTo>
                  <a:pt x="298267" y="7035800"/>
                  <a:pt x="298267" y="6946900"/>
                  <a:pt x="247467" y="6858000"/>
                </a:cubicBezTo>
                <a:cubicBezTo>
                  <a:pt x="196667" y="6946900"/>
                  <a:pt x="196667" y="7035800"/>
                  <a:pt x="247467" y="7124700"/>
                </a:cubicBezTo>
                <a:close/>
                <a:moveTo>
                  <a:pt x="263965" y="7134225"/>
                </a:moveTo>
                <a:cubicBezTo>
                  <a:pt x="366354" y="7133769"/>
                  <a:pt x="443344" y="7089319"/>
                  <a:pt x="494934" y="7000875"/>
                </a:cubicBezTo>
                <a:cubicBezTo>
                  <a:pt x="392544" y="7001331"/>
                  <a:pt x="315554" y="7045781"/>
                  <a:pt x="263965" y="7134225"/>
                </a:cubicBezTo>
                <a:close/>
                <a:moveTo>
                  <a:pt x="263965" y="7153275"/>
                </a:moveTo>
                <a:cubicBezTo>
                  <a:pt x="315554" y="7241719"/>
                  <a:pt x="392544" y="7286169"/>
                  <a:pt x="494934" y="7286625"/>
                </a:cubicBezTo>
                <a:cubicBezTo>
                  <a:pt x="443344" y="7198181"/>
                  <a:pt x="366354" y="7153731"/>
                  <a:pt x="263965" y="7153275"/>
                </a:cubicBezTo>
                <a:close/>
                <a:moveTo>
                  <a:pt x="247467" y="7162800"/>
                </a:moveTo>
                <a:cubicBezTo>
                  <a:pt x="196667" y="7251700"/>
                  <a:pt x="196667" y="7340600"/>
                  <a:pt x="247467" y="7429500"/>
                </a:cubicBezTo>
                <a:cubicBezTo>
                  <a:pt x="298267" y="7340600"/>
                  <a:pt x="298267" y="7251700"/>
                  <a:pt x="247467" y="7162800"/>
                </a:cubicBezTo>
                <a:close/>
                <a:moveTo>
                  <a:pt x="230969" y="7153275"/>
                </a:moveTo>
                <a:cubicBezTo>
                  <a:pt x="128579" y="7153731"/>
                  <a:pt x="51590" y="7198181"/>
                  <a:pt x="0" y="7286625"/>
                </a:cubicBezTo>
                <a:cubicBezTo>
                  <a:pt x="102390" y="7286169"/>
                  <a:pt x="179379" y="7241719"/>
                  <a:pt x="230969" y="7153275"/>
                </a:cubicBezTo>
                <a:close/>
                <a:moveTo>
                  <a:pt x="230969" y="7134225"/>
                </a:moveTo>
                <a:cubicBezTo>
                  <a:pt x="179379" y="7045781"/>
                  <a:pt x="102390" y="7001331"/>
                  <a:pt x="0" y="7000875"/>
                </a:cubicBezTo>
                <a:cubicBezTo>
                  <a:pt x="51590" y="7089319"/>
                  <a:pt x="128579" y="7133769"/>
                  <a:pt x="230969" y="7134225"/>
                </a:cubicBezTo>
                <a:close/>
                <a:moveTo>
                  <a:pt x="1009467" y="7124700"/>
                </a:moveTo>
                <a:cubicBezTo>
                  <a:pt x="1060267" y="7035800"/>
                  <a:pt x="1060267" y="6946900"/>
                  <a:pt x="1009467" y="6858000"/>
                </a:cubicBezTo>
                <a:cubicBezTo>
                  <a:pt x="958667" y="6946900"/>
                  <a:pt x="958667" y="7035800"/>
                  <a:pt x="1009467" y="7124700"/>
                </a:cubicBezTo>
                <a:close/>
                <a:moveTo>
                  <a:pt x="1025965" y="7134225"/>
                </a:moveTo>
                <a:cubicBezTo>
                  <a:pt x="1128354" y="7133769"/>
                  <a:pt x="1205344" y="7089319"/>
                  <a:pt x="1256934" y="7000875"/>
                </a:cubicBezTo>
                <a:cubicBezTo>
                  <a:pt x="1154544" y="7001331"/>
                  <a:pt x="1077554" y="7045781"/>
                  <a:pt x="1025965" y="7134225"/>
                </a:cubicBezTo>
                <a:close/>
                <a:moveTo>
                  <a:pt x="1025965" y="7153275"/>
                </a:moveTo>
                <a:cubicBezTo>
                  <a:pt x="1077554" y="7241719"/>
                  <a:pt x="1154544" y="7286169"/>
                  <a:pt x="1256934" y="7286625"/>
                </a:cubicBezTo>
                <a:cubicBezTo>
                  <a:pt x="1205344" y="7198181"/>
                  <a:pt x="1128354" y="7153731"/>
                  <a:pt x="1025965" y="7153275"/>
                </a:cubicBezTo>
                <a:close/>
                <a:moveTo>
                  <a:pt x="1009467" y="7162800"/>
                </a:moveTo>
                <a:cubicBezTo>
                  <a:pt x="958667" y="7251700"/>
                  <a:pt x="958667" y="7340600"/>
                  <a:pt x="1009467" y="7429500"/>
                </a:cubicBezTo>
                <a:cubicBezTo>
                  <a:pt x="1060267" y="7340600"/>
                  <a:pt x="1060267" y="7251700"/>
                  <a:pt x="1009467" y="7162800"/>
                </a:cubicBezTo>
                <a:close/>
                <a:moveTo>
                  <a:pt x="992969" y="7153275"/>
                </a:moveTo>
                <a:cubicBezTo>
                  <a:pt x="890579" y="7153731"/>
                  <a:pt x="813590" y="7198181"/>
                  <a:pt x="762000" y="7286625"/>
                </a:cubicBezTo>
                <a:cubicBezTo>
                  <a:pt x="864390" y="7286169"/>
                  <a:pt x="941379" y="7241719"/>
                  <a:pt x="992969" y="7153275"/>
                </a:cubicBezTo>
                <a:close/>
                <a:moveTo>
                  <a:pt x="992969" y="7134225"/>
                </a:moveTo>
                <a:cubicBezTo>
                  <a:pt x="941379" y="7045781"/>
                  <a:pt x="864390" y="7001331"/>
                  <a:pt x="762000" y="7000875"/>
                </a:cubicBezTo>
                <a:cubicBezTo>
                  <a:pt x="813590" y="7089319"/>
                  <a:pt x="890579" y="7133769"/>
                  <a:pt x="992969" y="7134225"/>
                </a:cubicBezTo>
                <a:close/>
                <a:moveTo>
                  <a:pt x="1771467" y="7124700"/>
                </a:moveTo>
                <a:cubicBezTo>
                  <a:pt x="1822267" y="7035800"/>
                  <a:pt x="1822267" y="6946900"/>
                  <a:pt x="1771467" y="6858000"/>
                </a:cubicBezTo>
                <a:cubicBezTo>
                  <a:pt x="1720667" y="6946900"/>
                  <a:pt x="1720667" y="7035800"/>
                  <a:pt x="1771467" y="7124700"/>
                </a:cubicBezTo>
                <a:close/>
                <a:moveTo>
                  <a:pt x="1787965" y="7134225"/>
                </a:moveTo>
                <a:cubicBezTo>
                  <a:pt x="1890354" y="7133769"/>
                  <a:pt x="1967344" y="7089319"/>
                  <a:pt x="2018934" y="7000875"/>
                </a:cubicBezTo>
                <a:cubicBezTo>
                  <a:pt x="1916544" y="7001331"/>
                  <a:pt x="1839554" y="7045781"/>
                  <a:pt x="1787965" y="7134225"/>
                </a:cubicBezTo>
                <a:close/>
                <a:moveTo>
                  <a:pt x="1787965" y="7153275"/>
                </a:moveTo>
                <a:cubicBezTo>
                  <a:pt x="1839554" y="7241719"/>
                  <a:pt x="1916544" y="7286169"/>
                  <a:pt x="2018934" y="7286625"/>
                </a:cubicBezTo>
                <a:cubicBezTo>
                  <a:pt x="1967344" y="7198181"/>
                  <a:pt x="1890354" y="7153731"/>
                  <a:pt x="1787965" y="7153275"/>
                </a:cubicBezTo>
                <a:close/>
                <a:moveTo>
                  <a:pt x="1771467" y="7162800"/>
                </a:moveTo>
                <a:cubicBezTo>
                  <a:pt x="1720667" y="7251700"/>
                  <a:pt x="1720667" y="7340600"/>
                  <a:pt x="1771467" y="7429500"/>
                </a:cubicBezTo>
                <a:cubicBezTo>
                  <a:pt x="1822267" y="7340600"/>
                  <a:pt x="1822267" y="7251700"/>
                  <a:pt x="1771467" y="7162800"/>
                </a:cubicBezTo>
                <a:close/>
                <a:moveTo>
                  <a:pt x="1754969" y="7153275"/>
                </a:moveTo>
                <a:cubicBezTo>
                  <a:pt x="1652579" y="7153731"/>
                  <a:pt x="1575590" y="7198181"/>
                  <a:pt x="1524000" y="7286625"/>
                </a:cubicBezTo>
                <a:cubicBezTo>
                  <a:pt x="1626390" y="7286169"/>
                  <a:pt x="1703379" y="7241719"/>
                  <a:pt x="1754969" y="7153275"/>
                </a:cubicBezTo>
                <a:close/>
                <a:moveTo>
                  <a:pt x="1754969" y="7134225"/>
                </a:moveTo>
                <a:cubicBezTo>
                  <a:pt x="1703379" y="7045781"/>
                  <a:pt x="1626390" y="7001331"/>
                  <a:pt x="1524000" y="7000875"/>
                </a:cubicBezTo>
                <a:cubicBezTo>
                  <a:pt x="1575590" y="7089319"/>
                  <a:pt x="1652579" y="7133769"/>
                  <a:pt x="1754969" y="7134225"/>
                </a:cubicBezTo>
                <a:close/>
                <a:moveTo>
                  <a:pt x="2533467" y="7124700"/>
                </a:moveTo>
                <a:cubicBezTo>
                  <a:pt x="2584267" y="7035800"/>
                  <a:pt x="2584267" y="6946900"/>
                  <a:pt x="2533467" y="6858000"/>
                </a:cubicBezTo>
                <a:cubicBezTo>
                  <a:pt x="2482667" y="6946900"/>
                  <a:pt x="2482667" y="7035800"/>
                  <a:pt x="2533467" y="7124700"/>
                </a:cubicBezTo>
                <a:close/>
                <a:moveTo>
                  <a:pt x="2549965" y="7134225"/>
                </a:moveTo>
                <a:cubicBezTo>
                  <a:pt x="2652354" y="7133769"/>
                  <a:pt x="2729344" y="7089319"/>
                  <a:pt x="2780934" y="7000875"/>
                </a:cubicBezTo>
                <a:cubicBezTo>
                  <a:pt x="2678544" y="7001331"/>
                  <a:pt x="2601554" y="7045781"/>
                  <a:pt x="2549965" y="7134225"/>
                </a:cubicBezTo>
                <a:close/>
                <a:moveTo>
                  <a:pt x="2549965" y="7153275"/>
                </a:moveTo>
                <a:cubicBezTo>
                  <a:pt x="2601554" y="7241719"/>
                  <a:pt x="2678544" y="7286169"/>
                  <a:pt x="2780934" y="7286625"/>
                </a:cubicBezTo>
                <a:cubicBezTo>
                  <a:pt x="2729344" y="7198181"/>
                  <a:pt x="2652354" y="7153731"/>
                  <a:pt x="2549965" y="7153275"/>
                </a:cubicBezTo>
                <a:close/>
                <a:moveTo>
                  <a:pt x="2533467" y="7162800"/>
                </a:moveTo>
                <a:cubicBezTo>
                  <a:pt x="2482667" y="7251700"/>
                  <a:pt x="2482667" y="7340600"/>
                  <a:pt x="2533467" y="7429500"/>
                </a:cubicBezTo>
                <a:cubicBezTo>
                  <a:pt x="2584267" y="7340600"/>
                  <a:pt x="2584267" y="7251700"/>
                  <a:pt x="2533467" y="7162800"/>
                </a:cubicBezTo>
                <a:close/>
                <a:moveTo>
                  <a:pt x="2516969" y="7153275"/>
                </a:moveTo>
                <a:cubicBezTo>
                  <a:pt x="2414579" y="7153731"/>
                  <a:pt x="2337590" y="7198181"/>
                  <a:pt x="2286000" y="7286625"/>
                </a:cubicBezTo>
                <a:cubicBezTo>
                  <a:pt x="2388390" y="7286169"/>
                  <a:pt x="2465379" y="7241719"/>
                  <a:pt x="2516969" y="7153275"/>
                </a:cubicBezTo>
                <a:close/>
                <a:moveTo>
                  <a:pt x="2516969" y="7134225"/>
                </a:moveTo>
                <a:cubicBezTo>
                  <a:pt x="2465379" y="7045781"/>
                  <a:pt x="2388390" y="7001331"/>
                  <a:pt x="2286000" y="7000875"/>
                </a:cubicBezTo>
                <a:cubicBezTo>
                  <a:pt x="2337590" y="7089319"/>
                  <a:pt x="2414579" y="7133769"/>
                  <a:pt x="2516969" y="7134225"/>
                </a:cubicBezTo>
                <a:close/>
                <a:moveTo>
                  <a:pt x="3295467" y="7124700"/>
                </a:moveTo>
                <a:cubicBezTo>
                  <a:pt x="3346267" y="7035800"/>
                  <a:pt x="3346267" y="6946900"/>
                  <a:pt x="3295467" y="6858000"/>
                </a:cubicBezTo>
                <a:cubicBezTo>
                  <a:pt x="3244667" y="6946900"/>
                  <a:pt x="3244667" y="7035800"/>
                  <a:pt x="3295467" y="7124700"/>
                </a:cubicBezTo>
                <a:close/>
                <a:moveTo>
                  <a:pt x="3311965" y="7134225"/>
                </a:moveTo>
                <a:cubicBezTo>
                  <a:pt x="3414354" y="7133769"/>
                  <a:pt x="3491344" y="7089319"/>
                  <a:pt x="3542934" y="7000875"/>
                </a:cubicBezTo>
                <a:cubicBezTo>
                  <a:pt x="3440544" y="7001331"/>
                  <a:pt x="3363554" y="7045781"/>
                  <a:pt x="3311965" y="7134225"/>
                </a:cubicBezTo>
                <a:close/>
                <a:moveTo>
                  <a:pt x="3311965" y="7153275"/>
                </a:moveTo>
                <a:cubicBezTo>
                  <a:pt x="3363554" y="7241719"/>
                  <a:pt x="3440544" y="7286169"/>
                  <a:pt x="3542934" y="7286625"/>
                </a:cubicBezTo>
                <a:cubicBezTo>
                  <a:pt x="3491344" y="7198181"/>
                  <a:pt x="3414354" y="7153731"/>
                  <a:pt x="3311965" y="7153275"/>
                </a:cubicBezTo>
                <a:close/>
                <a:moveTo>
                  <a:pt x="3295467" y="7162800"/>
                </a:moveTo>
                <a:cubicBezTo>
                  <a:pt x="3244667" y="7251700"/>
                  <a:pt x="3244667" y="7340600"/>
                  <a:pt x="3295467" y="7429500"/>
                </a:cubicBezTo>
                <a:cubicBezTo>
                  <a:pt x="3346267" y="7340600"/>
                  <a:pt x="3346267" y="7251700"/>
                  <a:pt x="3295467" y="7162800"/>
                </a:cubicBezTo>
                <a:close/>
                <a:moveTo>
                  <a:pt x="3278969" y="7153275"/>
                </a:moveTo>
                <a:cubicBezTo>
                  <a:pt x="3176579" y="7153731"/>
                  <a:pt x="3099590" y="7198181"/>
                  <a:pt x="3048000" y="7286625"/>
                </a:cubicBezTo>
                <a:cubicBezTo>
                  <a:pt x="3150390" y="7286169"/>
                  <a:pt x="3227379" y="7241719"/>
                  <a:pt x="3278969" y="7153275"/>
                </a:cubicBezTo>
                <a:close/>
                <a:moveTo>
                  <a:pt x="3278969" y="7134225"/>
                </a:moveTo>
                <a:cubicBezTo>
                  <a:pt x="3227379" y="7045781"/>
                  <a:pt x="3150390" y="7001331"/>
                  <a:pt x="3048000" y="7000875"/>
                </a:cubicBezTo>
                <a:cubicBezTo>
                  <a:pt x="3099590" y="7089319"/>
                  <a:pt x="3176579" y="7133769"/>
                  <a:pt x="3278969" y="7134225"/>
                </a:cubicBezTo>
                <a:close/>
                <a:moveTo>
                  <a:pt x="4057467" y="7124700"/>
                </a:moveTo>
                <a:cubicBezTo>
                  <a:pt x="4108267" y="7035800"/>
                  <a:pt x="4108267" y="6946900"/>
                  <a:pt x="4057467" y="6858000"/>
                </a:cubicBezTo>
                <a:cubicBezTo>
                  <a:pt x="4006667" y="6946900"/>
                  <a:pt x="4006667" y="7035800"/>
                  <a:pt x="4057467" y="7124700"/>
                </a:cubicBezTo>
                <a:close/>
                <a:moveTo>
                  <a:pt x="4073965" y="7134225"/>
                </a:moveTo>
                <a:cubicBezTo>
                  <a:pt x="4176354" y="7133769"/>
                  <a:pt x="4253344" y="7089319"/>
                  <a:pt x="4304934" y="7000875"/>
                </a:cubicBezTo>
                <a:cubicBezTo>
                  <a:pt x="4202544" y="7001331"/>
                  <a:pt x="4125554" y="7045781"/>
                  <a:pt x="4073965" y="7134225"/>
                </a:cubicBezTo>
                <a:close/>
                <a:moveTo>
                  <a:pt x="4073965" y="7153275"/>
                </a:moveTo>
                <a:cubicBezTo>
                  <a:pt x="4125554" y="7241719"/>
                  <a:pt x="4202544" y="7286169"/>
                  <a:pt x="4304934" y="7286625"/>
                </a:cubicBezTo>
                <a:cubicBezTo>
                  <a:pt x="4253344" y="7198181"/>
                  <a:pt x="4176354" y="7153731"/>
                  <a:pt x="4073965" y="7153275"/>
                </a:cubicBezTo>
                <a:close/>
                <a:moveTo>
                  <a:pt x="4057467" y="7162800"/>
                </a:moveTo>
                <a:cubicBezTo>
                  <a:pt x="4006667" y="7251700"/>
                  <a:pt x="4006667" y="7340600"/>
                  <a:pt x="4057467" y="7429500"/>
                </a:cubicBezTo>
                <a:cubicBezTo>
                  <a:pt x="4108267" y="7340600"/>
                  <a:pt x="4108267" y="7251700"/>
                  <a:pt x="4057467" y="7162800"/>
                </a:cubicBezTo>
                <a:close/>
                <a:moveTo>
                  <a:pt x="4040969" y="7153275"/>
                </a:moveTo>
                <a:cubicBezTo>
                  <a:pt x="3938579" y="7153731"/>
                  <a:pt x="3861590" y="7198181"/>
                  <a:pt x="3810000" y="7286625"/>
                </a:cubicBezTo>
                <a:cubicBezTo>
                  <a:pt x="3912390" y="7286169"/>
                  <a:pt x="3989379" y="7241719"/>
                  <a:pt x="4040969" y="7153275"/>
                </a:cubicBezTo>
                <a:close/>
                <a:moveTo>
                  <a:pt x="4040969" y="7134225"/>
                </a:moveTo>
                <a:cubicBezTo>
                  <a:pt x="3989379" y="7045781"/>
                  <a:pt x="3912390" y="7001331"/>
                  <a:pt x="3810000" y="7000875"/>
                </a:cubicBezTo>
                <a:cubicBezTo>
                  <a:pt x="3861590" y="7089319"/>
                  <a:pt x="3938579" y="7133769"/>
                  <a:pt x="4040969" y="7134225"/>
                </a:cubicBezTo>
                <a:close/>
                <a:moveTo>
                  <a:pt x="4819467" y="7124700"/>
                </a:moveTo>
                <a:cubicBezTo>
                  <a:pt x="4870267" y="7035800"/>
                  <a:pt x="4870267" y="6946900"/>
                  <a:pt x="4819467" y="6858000"/>
                </a:cubicBezTo>
                <a:cubicBezTo>
                  <a:pt x="4768667" y="6946900"/>
                  <a:pt x="4768667" y="7035800"/>
                  <a:pt x="4819467" y="7124700"/>
                </a:cubicBezTo>
                <a:close/>
                <a:moveTo>
                  <a:pt x="4835965" y="7134225"/>
                </a:moveTo>
                <a:cubicBezTo>
                  <a:pt x="4938354" y="7133769"/>
                  <a:pt x="5015344" y="7089319"/>
                  <a:pt x="5066934" y="7000875"/>
                </a:cubicBezTo>
                <a:cubicBezTo>
                  <a:pt x="4964544" y="7001331"/>
                  <a:pt x="4887554" y="7045781"/>
                  <a:pt x="4835965" y="7134225"/>
                </a:cubicBezTo>
                <a:close/>
                <a:moveTo>
                  <a:pt x="4835965" y="7153275"/>
                </a:moveTo>
                <a:cubicBezTo>
                  <a:pt x="4887554" y="7241719"/>
                  <a:pt x="4964544" y="7286169"/>
                  <a:pt x="5066934" y="7286625"/>
                </a:cubicBezTo>
                <a:cubicBezTo>
                  <a:pt x="5015344" y="7198181"/>
                  <a:pt x="4938354" y="7153731"/>
                  <a:pt x="4835965" y="7153275"/>
                </a:cubicBezTo>
                <a:close/>
                <a:moveTo>
                  <a:pt x="4819467" y="7162800"/>
                </a:moveTo>
                <a:cubicBezTo>
                  <a:pt x="4768667" y="7251700"/>
                  <a:pt x="4768667" y="7340600"/>
                  <a:pt x="4819467" y="7429500"/>
                </a:cubicBezTo>
                <a:cubicBezTo>
                  <a:pt x="4870267" y="7340600"/>
                  <a:pt x="4870267" y="7251700"/>
                  <a:pt x="4819467" y="7162800"/>
                </a:cubicBezTo>
                <a:close/>
                <a:moveTo>
                  <a:pt x="4802969" y="7153275"/>
                </a:moveTo>
                <a:cubicBezTo>
                  <a:pt x="4700579" y="7153731"/>
                  <a:pt x="4623590" y="7198181"/>
                  <a:pt x="4572000" y="7286625"/>
                </a:cubicBezTo>
                <a:cubicBezTo>
                  <a:pt x="4674390" y="7286169"/>
                  <a:pt x="4751379" y="7241719"/>
                  <a:pt x="4802969" y="7153275"/>
                </a:cubicBezTo>
                <a:close/>
                <a:moveTo>
                  <a:pt x="4802969" y="7134225"/>
                </a:moveTo>
                <a:cubicBezTo>
                  <a:pt x="4751379" y="7045781"/>
                  <a:pt x="4674390" y="7001331"/>
                  <a:pt x="4572000" y="7000875"/>
                </a:cubicBezTo>
                <a:cubicBezTo>
                  <a:pt x="4623590" y="7089319"/>
                  <a:pt x="4700579" y="7133769"/>
                  <a:pt x="4802969" y="7134225"/>
                </a:cubicBezTo>
                <a:close/>
                <a:moveTo>
                  <a:pt x="5581467" y="7124700"/>
                </a:moveTo>
                <a:cubicBezTo>
                  <a:pt x="5632267" y="7035800"/>
                  <a:pt x="5632267" y="6946900"/>
                  <a:pt x="5581467" y="6858000"/>
                </a:cubicBezTo>
                <a:cubicBezTo>
                  <a:pt x="5530667" y="6946900"/>
                  <a:pt x="5530667" y="7035800"/>
                  <a:pt x="5581467" y="7124700"/>
                </a:cubicBezTo>
                <a:close/>
                <a:moveTo>
                  <a:pt x="5597965" y="7134225"/>
                </a:moveTo>
                <a:cubicBezTo>
                  <a:pt x="5700354" y="7133769"/>
                  <a:pt x="5777344" y="7089319"/>
                  <a:pt x="5828934" y="7000875"/>
                </a:cubicBezTo>
                <a:cubicBezTo>
                  <a:pt x="5726544" y="7001331"/>
                  <a:pt x="5649554" y="7045781"/>
                  <a:pt x="5597965" y="7134225"/>
                </a:cubicBezTo>
                <a:close/>
                <a:moveTo>
                  <a:pt x="5597965" y="7153275"/>
                </a:moveTo>
                <a:cubicBezTo>
                  <a:pt x="5649554" y="7241719"/>
                  <a:pt x="5726544" y="7286169"/>
                  <a:pt x="5828934" y="7286625"/>
                </a:cubicBezTo>
                <a:cubicBezTo>
                  <a:pt x="5777344" y="7198181"/>
                  <a:pt x="5700354" y="7153731"/>
                  <a:pt x="5597965" y="7153275"/>
                </a:cubicBezTo>
                <a:close/>
                <a:moveTo>
                  <a:pt x="5581467" y="7162800"/>
                </a:moveTo>
                <a:cubicBezTo>
                  <a:pt x="5530667" y="7251700"/>
                  <a:pt x="5530667" y="7340600"/>
                  <a:pt x="5581467" y="7429500"/>
                </a:cubicBezTo>
                <a:cubicBezTo>
                  <a:pt x="5632267" y="7340600"/>
                  <a:pt x="5632267" y="7251700"/>
                  <a:pt x="5581467" y="7162800"/>
                </a:cubicBezTo>
                <a:close/>
                <a:moveTo>
                  <a:pt x="5564969" y="7153275"/>
                </a:moveTo>
                <a:cubicBezTo>
                  <a:pt x="5462579" y="7153731"/>
                  <a:pt x="5385590" y="7198181"/>
                  <a:pt x="5334000" y="7286625"/>
                </a:cubicBezTo>
                <a:cubicBezTo>
                  <a:pt x="5436390" y="7286169"/>
                  <a:pt x="5513379" y="7241719"/>
                  <a:pt x="5564969" y="7153275"/>
                </a:cubicBezTo>
                <a:close/>
                <a:moveTo>
                  <a:pt x="5564969" y="7134225"/>
                </a:moveTo>
                <a:cubicBezTo>
                  <a:pt x="5513379" y="7045781"/>
                  <a:pt x="5436390" y="7001331"/>
                  <a:pt x="5334000" y="7000875"/>
                </a:cubicBezTo>
                <a:cubicBezTo>
                  <a:pt x="5385590" y="7089319"/>
                  <a:pt x="5462579" y="7133769"/>
                  <a:pt x="5564969" y="7134225"/>
                </a:cubicBezTo>
                <a:close/>
                <a:moveTo>
                  <a:pt x="6343467" y="7124700"/>
                </a:moveTo>
                <a:cubicBezTo>
                  <a:pt x="6394267" y="7035800"/>
                  <a:pt x="6394267" y="6946900"/>
                  <a:pt x="6343467" y="6858000"/>
                </a:cubicBezTo>
                <a:cubicBezTo>
                  <a:pt x="6292667" y="6946900"/>
                  <a:pt x="6292667" y="7035800"/>
                  <a:pt x="6343467" y="7124700"/>
                </a:cubicBezTo>
                <a:close/>
                <a:moveTo>
                  <a:pt x="6359965" y="7134225"/>
                </a:moveTo>
                <a:cubicBezTo>
                  <a:pt x="6462354" y="7133769"/>
                  <a:pt x="6539344" y="7089319"/>
                  <a:pt x="6590934" y="7000875"/>
                </a:cubicBezTo>
                <a:cubicBezTo>
                  <a:pt x="6488544" y="7001331"/>
                  <a:pt x="6411554" y="7045781"/>
                  <a:pt x="6359965" y="7134225"/>
                </a:cubicBezTo>
                <a:close/>
                <a:moveTo>
                  <a:pt x="6359965" y="7153275"/>
                </a:moveTo>
                <a:cubicBezTo>
                  <a:pt x="6411554" y="7241719"/>
                  <a:pt x="6488544" y="7286169"/>
                  <a:pt x="6590934" y="7286625"/>
                </a:cubicBezTo>
                <a:cubicBezTo>
                  <a:pt x="6539344" y="7198181"/>
                  <a:pt x="6462354" y="7153731"/>
                  <a:pt x="6359965" y="7153275"/>
                </a:cubicBezTo>
                <a:close/>
                <a:moveTo>
                  <a:pt x="6343467" y="7162800"/>
                </a:moveTo>
                <a:cubicBezTo>
                  <a:pt x="6292667" y="7251700"/>
                  <a:pt x="6292667" y="7340600"/>
                  <a:pt x="6343467" y="7429500"/>
                </a:cubicBezTo>
                <a:cubicBezTo>
                  <a:pt x="6394267" y="7340600"/>
                  <a:pt x="6394267" y="7251700"/>
                  <a:pt x="6343467" y="7162800"/>
                </a:cubicBezTo>
                <a:close/>
                <a:moveTo>
                  <a:pt x="6326969" y="7153275"/>
                </a:moveTo>
                <a:cubicBezTo>
                  <a:pt x="6224579" y="7153731"/>
                  <a:pt x="6147590" y="7198181"/>
                  <a:pt x="6096000" y="7286625"/>
                </a:cubicBezTo>
                <a:cubicBezTo>
                  <a:pt x="6198390" y="7286169"/>
                  <a:pt x="6275379" y="7241719"/>
                  <a:pt x="6326969" y="7153275"/>
                </a:cubicBezTo>
                <a:close/>
                <a:moveTo>
                  <a:pt x="6326969" y="7134225"/>
                </a:moveTo>
                <a:cubicBezTo>
                  <a:pt x="6275379" y="7045781"/>
                  <a:pt x="6198390" y="7001331"/>
                  <a:pt x="6096000" y="7000875"/>
                </a:cubicBezTo>
                <a:cubicBezTo>
                  <a:pt x="6147590" y="7089319"/>
                  <a:pt x="6224579" y="7133769"/>
                  <a:pt x="6326969" y="7134225"/>
                </a:cubicBezTo>
                <a:close/>
                <a:moveTo>
                  <a:pt x="7105467" y="7124700"/>
                </a:moveTo>
                <a:cubicBezTo>
                  <a:pt x="7156267" y="7035800"/>
                  <a:pt x="7156267" y="6946900"/>
                  <a:pt x="7105467" y="6858000"/>
                </a:cubicBezTo>
                <a:cubicBezTo>
                  <a:pt x="7054667" y="6946900"/>
                  <a:pt x="7054667" y="7035800"/>
                  <a:pt x="7105467" y="7124700"/>
                </a:cubicBezTo>
                <a:close/>
                <a:moveTo>
                  <a:pt x="7121965" y="7134225"/>
                </a:moveTo>
                <a:cubicBezTo>
                  <a:pt x="7224354" y="7133769"/>
                  <a:pt x="7301344" y="7089319"/>
                  <a:pt x="7352934" y="7000875"/>
                </a:cubicBezTo>
                <a:cubicBezTo>
                  <a:pt x="7250544" y="7001331"/>
                  <a:pt x="7173554" y="7045781"/>
                  <a:pt x="7121965" y="7134225"/>
                </a:cubicBezTo>
                <a:close/>
                <a:moveTo>
                  <a:pt x="7121965" y="7153275"/>
                </a:moveTo>
                <a:cubicBezTo>
                  <a:pt x="7173554" y="7241719"/>
                  <a:pt x="7250544" y="7286169"/>
                  <a:pt x="7352934" y="7286625"/>
                </a:cubicBezTo>
                <a:cubicBezTo>
                  <a:pt x="7301344" y="7198181"/>
                  <a:pt x="7224354" y="7153731"/>
                  <a:pt x="7121965" y="7153275"/>
                </a:cubicBezTo>
                <a:close/>
                <a:moveTo>
                  <a:pt x="7105467" y="7162800"/>
                </a:moveTo>
                <a:cubicBezTo>
                  <a:pt x="7054667" y="7251700"/>
                  <a:pt x="7054667" y="7340600"/>
                  <a:pt x="7105467" y="7429500"/>
                </a:cubicBezTo>
                <a:cubicBezTo>
                  <a:pt x="7156267" y="7340600"/>
                  <a:pt x="7156267" y="7251700"/>
                  <a:pt x="7105467" y="7162800"/>
                </a:cubicBezTo>
                <a:close/>
                <a:moveTo>
                  <a:pt x="7088969" y="7153275"/>
                </a:moveTo>
                <a:cubicBezTo>
                  <a:pt x="6986579" y="7153731"/>
                  <a:pt x="6909590" y="7198181"/>
                  <a:pt x="6858000" y="7286625"/>
                </a:cubicBezTo>
                <a:cubicBezTo>
                  <a:pt x="6960390" y="7286169"/>
                  <a:pt x="7037379" y="7241719"/>
                  <a:pt x="7088969" y="7153275"/>
                </a:cubicBezTo>
                <a:close/>
                <a:moveTo>
                  <a:pt x="7088969" y="7134225"/>
                </a:moveTo>
                <a:cubicBezTo>
                  <a:pt x="7037379" y="7045781"/>
                  <a:pt x="6960390" y="7001331"/>
                  <a:pt x="6858000" y="7000875"/>
                </a:cubicBezTo>
                <a:cubicBezTo>
                  <a:pt x="6909590" y="7089319"/>
                  <a:pt x="6986579" y="7133769"/>
                  <a:pt x="7088969" y="7134225"/>
                </a:cubicBezTo>
                <a:close/>
                <a:moveTo>
                  <a:pt x="7867467" y="7124700"/>
                </a:moveTo>
                <a:cubicBezTo>
                  <a:pt x="7918267" y="7035800"/>
                  <a:pt x="7918267" y="6946900"/>
                  <a:pt x="7867467" y="6858000"/>
                </a:cubicBezTo>
                <a:cubicBezTo>
                  <a:pt x="7816667" y="6946900"/>
                  <a:pt x="7816667" y="7035800"/>
                  <a:pt x="7867467" y="7124700"/>
                </a:cubicBezTo>
                <a:close/>
                <a:moveTo>
                  <a:pt x="7883965" y="7134225"/>
                </a:moveTo>
                <a:cubicBezTo>
                  <a:pt x="7986354" y="7133769"/>
                  <a:pt x="8063344" y="7089319"/>
                  <a:pt x="8114934" y="7000875"/>
                </a:cubicBezTo>
                <a:cubicBezTo>
                  <a:pt x="8012544" y="7001331"/>
                  <a:pt x="7935554" y="7045781"/>
                  <a:pt x="7883965" y="7134225"/>
                </a:cubicBezTo>
                <a:close/>
                <a:moveTo>
                  <a:pt x="7883965" y="7153275"/>
                </a:moveTo>
                <a:cubicBezTo>
                  <a:pt x="7935554" y="7241719"/>
                  <a:pt x="8012544" y="7286169"/>
                  <a:pt x="8114934" y="7286625"/>
                </a:cubicBezTo>
                <a:cubicBezTo>
                  <a:pt x="8063344" y="7198181"/>
                  <a:pt x="7986354" y="7153731"/>
                  <a:pt x="7883965" y="7153275"/>
                </a:cubicBezTo>
                <a:close/>
                <a:moveTo>
                  <a:pt x="7867467" y="7162800"/>
                </a:moveTo>
                <a:cubicBezTo>
                  <a:pt x="7816667" y="7251700"/>
                  <a:pt x="7816667" y="7340600"/>
                  <a:pt x="7867467" y="7429500"/>
                </a:cubicBezTo>
                <a:cubicBezTo>
                  <a:pt x="7918267" y="7340600"/>
                  <a:pt x="7918267" y="7251700"/>
                  <a:pt x="7867467" y="7162800"/>
                </a:cubicBezTo>
                <a:close/>
                <a:moveTo>
                  <a:pt x="7850969" y="7153275"/>
                </a:moveTo>
                <a:cubicBezTo>
                  <a:pt x="7748579" y="7153731"/>
                  <a:pt x="7671590" y="7198181"/>
                  <a:pt x="7620000" y="7286625"/>
                </a:cubicBezTo>
                <a:cubicBezTo>
                  <a:pt x="7722390" y="7286169"/>
                  <a:pt x="7799379" y="7241719"/>
                  <a:pt x="7850969" y="7153275"/>
                </a:cubicBezTo>
                <a:close/>
                <a:moveTo>
                  <a:pt x="7850969" y="7134225"/>
                </a:moveTo>
                <a:cubicBezTo>
                  <a:pt x="7799379" y="7045781"/>
                  <a:pt x="7722390" y="7001331"/>
                  <a:pt x="7620000" y="7000875"/>
                </a:cubicBezTo>
                <a:cubicBezTo>
                  <a:pt x="7671590" y="7089319"/>
                  <a:pt x="7748579" y="7133769"/>
                  <a:pt x="7850969" y="7134225"/>
                </a:cubicBezTo>
                <a:close/>
                <a:moveTo>
                  <a:pt x="8629467" y="7124700"/>
                </a:moveTo>
                <a:cubicBezTo>
                  <a:pt x="8680267" y="7035800"/>
                  <a:pt x="8680267" y="6946900"/>
                  <a:pt x="8629467" y="6858000"/>
                </a:cubicBezTo>
                <a:cubicBezTo>
                  <a:pt x="8578667" y="6946900"/>
                  <a:pt x="8578667" y="7035800"/>
                  <a:pt x="8629467" y="7124700"/>
                </a:cubicBezTo>
                <a:close/>
                <a:moveTo>
                  <a:pt x="8645965" y="7134225"/>
                </a:moveTo>
                <a:cubicBezTo>
                  <a:pt x="8748354" y="7133769"/>
                  <a:pt x="8825344" y="7089319"/>
                  <a:pt x="8876934" y="7000875"/>
                </a:cubicBezTo>
                <a:cubicBezTo>
                  <a:pt x="8774544" y="7001331"/>
                  <a:pt x="8697554" y="7045781"/>
                  <a:pt x="8645965" y="7134225"/>
                </a:cubicBezTo>
                <a:close/>
                <a:moveTo>
                  <a:pt x="8645965" y="7153275"/>
                </a:moveTo>
                <a:cubicBezTo>
                  <a:pt x="8697554" y="7241719"/>
                  <a:pt x="8774544" y="7286169"/>
                  <a:pt x="8876934" y="7286625"/>
                </a:cubicBezTo>
                <a:cubicBezTo>
                  <a:pt x="8825344" y="7198181"/>
                  <a:pt x="8748354" y="7153731"/>
                  <a:pt x="8645965" y="7153275"/>
                </a:cubicBezTo>
                <a:close/>
                <a:moveTo>
                  <a:pt x="8629467" y="7162800"/>
                </a:moveTo>
                <a:cubicBezTo>
                  <a:pt x="8578667" y="7251700"/>
                  <a:pt x="8578667" y="7340600"/>
                  <a:pt x="8629467" y="7429500"/>
                </a:cubicBezTo>
                <a:cubicBezTo>
                  <a:pt x="8680267" y="7340600"/>
                  <a:pt x="8680267" y="7251700"/>
                  <a:pt x="8629467" y="7162800"/>
                </a:cubicBezTo>
                <a:close/>
                <a:moveTo>
                  <a:pt x="8612969" y="7153275"/>
                </a:moveTo>
                <a:cubicBezTo>
                  <a:pt x="8510579" y="7153731"/>
                  <a:pt x="8433590" y="7198181"/>
                  <a:pt x="8382000" y="7286625"/>
                </a:cubicBezTo>
                <a:cubicBezTo>
                  <a:pt x="8484390" y="7286169"/>
                  <a:pt x="8561379" y="7241719"/>
                  <a:pt x="8612969" y="7153275"/>
                </a:cubicBezTo>
                <a:close/>
                <a:moveTo>
                  <a:pt x="8612969" y="7134225"/>
                </a:moveTo>
                <a:cubicBezTo>
                  <a:pt x="8561379" y="7045781"/>
                  <a:pt x="8484390" y="7001331"/>
                  <a:pt x="8382000" y="7000875"/>
                </a:cubicBezTo>
                <a:cubicBezTo>
                  <a:pt x="8433590" y="7089319"/>
                  <a:pt x="8510579" y="7133769"/>
                  <a:pt x="8612969" y="7134225"/>
                </a:cubicBezTo>
                <a:close/>
                <a:moveTo>
                  <a:pt x="9391467" y="7124700"/>
                </a:moveTo>
                <a:cubicBezTo>
                  <a:pt x="9442267" y="7035800"/>
                  <a:pt x="9442267" y="6946900"/>
                  <a:pt x="9391467" y="6858000"/>
                </a:cubicBezTo>
                <a:cubicBezTo>
                  <a:pt x="9340667" y="6946900"/>
                  <a:pt x="9340667" y="7035800"/>
                  <a:pt x="9391467" y="7124700"/>
                </a:cubicBezTo>
                <a:close/>
                <a:moveTo>
                  <a:pt x="9407965" y="7134225"/>
                </a:moveTo>
                <a:cubicBezTo>
                  <a:pt x="9510354" y="7133769"/>
                  <a:pt x="9587344" y="7089319"/>
                  <a:pt x="9638934" y="7000875"/>
                </a:cubicBezTo>
                <a:cubicBezTo>
                  <a:pt x="9536544" y="7001331"/>
                  <a:pt x="9459554" y="7045781"/>
                  <a:pt x="9407965" y="7134225"/>
                </a:cubicBezTo>
                <a:close/>
                <a:moveTo>
                  <a:pt x="9407965" y="7153275"/>
                </a:moveTo>
                <a:cubicBezTo>
                  <a:pt x="9459554" y="7241719"/>
                  <a:pt x="9536544" y="7286169"/>
                  <a:pt x="9638934" y="7286625"/>
                </a:cubicBezTo>
                <a:cubicBezTo>
                  <a:pt x="9587344" y="7198181"/>
                  <a:pt x="9510354" y="7153731"/>
                  <a:pt x="9407965" y="7153275"/>
                </a:cubicBezTo>
                <a:close/>
                <a:moveTo>
                  <a:pt x="9391467" y="7162800"/>
                </a:moveTo>
                <a:cubicBezTo>
                  <a:pt x="9340667" y="7251700"/>
                  <a:pt x="9340667" y="7340600"/>
                  <a:pt x="9391467" y="7429500"/>
                </a:cubicBezTo>
                <a:cubicBezTo>
                  <a:pt x="9442267" y="7340600"/>
                  <a:pt x="9442267" y="7251700"/>
                  <a:pt x="9391467" y="7162800"/>
                </a:cubicBezTo>
                <a:close/>
                <a:moveTo>
                  <a:pt x="9374969" y="7153275"/>
                </a:moveTo>
                <a:cubicBezTo>
                  <a:pt x="9272579" y="7153731"/>
                  <a:pt x="9195590" y="7198181"/>
                  <a:pt x="9144000" y="7286625"/>
                </a:cubicBezTo>
                <a:cubicBezTo>
                  <a:pt x="9246390" y="7286169"/>
                  <a:pt x="9323379" y="7241719"/>
                  <a:pt x="9374969" y="7153275"/>
                </a:cubicBezTo>
                <a:close/>
                <a:moveTo>
                  <a:pt x="9374969" y="7134225"/>
                </a:moveTo>
                <a:cubicBezTo>
                  <a:pt x="9323379" y="7045781"/>
                  <a:pt x="9246390" y="7001331"/>
                  <a:pt x="9144000" y="7000875"/>
                </a:cubicBezTo>
                <a:cubicBezTo>
                  <a:pt x="9195590" y="7089319"/>
                  <a:pt x="9272579" y="7133769"/>
                  <a:pt x="9374969" y="7134225"/>
                </a:cubicBezTo>
                <a:close/>
                <a:moveTo>
                  <a:pt x="10153467" y="7124700"/>
                </a:moveTo>
                <a:cubicBezTo>
                  <a:pt x="10204267" y="7035800"/>
                  <a:pt x="10204267" y="6946900"/>
                  <a:pt x="10153467" y="6858000"/>
                </a:cubicBezTo>
                <a:cubicBezTo>
                  <a:pt x="10102667" y="6946900"/>
                  <a:pt x="10102667" y="7035800"/>
                  <a:pt x="10153467" y="7124700"/>
                </a:cubicBezTo>
                <a:close/>
                <a:moveTo>
                  <a:pt x="10169965" y="7134225"/>
                </a:moveTo>
                <a:cubicBezTo>
                  <a:pt x="10272354" y="7133769"/>
                  <a:pt x="10349344" y="7089319"/>
                  <a:pt x="10400934" y="7000875"/>
                </a:cubicBezTo>
                <a:cubicBezTo>
                  <a:pt x="10298544" y="7001331"/>
                  <a:pt x="10221554" y="7045781"/>
                  <a:pt x="10169965" y="7134225"/>
                </a:cubicBezTo>
                <a:close/>
                <a:moveTo>
                  <a:pt x="10169965" y="7153275"/>
                </a:moveTo>
                <a:cubicBezTo>
                  <a:pt x="10221554" y="7241719"/>
                  <a:pt x="10298544" y="7286169"/>
                  <a:pt x="10400934" y="7286625"/>
                </a:cubicBezTo>
                <a:cubicBezTo>
                  <a:pt x="10349344" y="7198181"/>
                  <a:pt x="10272354" y="7153731"/>
                  <a:pt x="10169965" y="7153275"/>
                </a:cubicBezTo>
                <a:close/>
                <a:moveTo>
                  <a:pt x="10153467" y="7162800"/>
                </a:moveTo>
                <a:cubicBezTo>
                  <a:pt x="10102667" y="7251700"/>
                  <a:pt x="10102667" y="7340600"/>
                  <a:pt x="10153467" y="7429500"/>
                </a:cubicBezTo>
                <a:cubicBezTo>
                  <a:pt x="10204267" y="7340600"/>
                  <a:pt x="10204267" y="7251700"/>
                  <a:pt x="10153467" y="7162800"/>
                </a:cubicBezTo>
                <a:close/>
                <a:moveTo>
                  <a:pt x="10136969" y="7153275"/>
                </a:moveTo>
                <a:cubicBezTo>
                  <a:pt x="10034579" y="7153731"/>
                  <a:pt x="9957590" y="7198181"/>
                  <a:pt x="9906000" y="7286625"/>
                </a:cubicBezTo>
                <a:cubicBezTo>
                  <a:pt x="10008390" y="7286169"/>
                  <a:pt x="10085379" y="7241719"/>
                  <a:pt x="10136969" y="7153275"/>
                </a:cubicBezTo>
                <a:close/>
                <a:moveTo>
                  <a:pt x="10136969" y="7134225"/>
                </a:moveTo>
                <a:cubicBezTo>
                  <a:pt x="10085379" y="7045781"/>
                  <a:pt x="10008390" y="7001331"/>
                  <a:pt x="9906000" y="7000875"/>
                </a:cubicBezTo>
                <a:cubicBezTo>
                  <a:pt x="9957590" y="7089319"/>
                  <a:pt x="10034579" y="7133769"/>
                  <a:pt x="10136969" y="7134225"/>
                </a:cubicBezTo>
                <a:close/>
                <a:moveTo>
                  <a:pt x="10915467" y="7124700"/>
                </a:moveTo>
                <a:cubicBezTo>
                  <a:pt x="10966267" y="7035800"/>
                  <a:pt x="10966267" y="6946900"/>
                  <a:pt x="10915467" y="6858000"/>
                </a:cubicBezTo>
                <a:cubicBezTo>
                  <a:pt x="10864667" y="6946900"/>
                  <a:pt x="10864667" y="7035800"/>
                  <a:pt x="10915467" y="7124700"/>
                </a:cubicBezTo>
                <a:close/>
                <a:moveTo>
                  <a:pt x="10931965" y="7134225"/>
                </a:moveTo>
                <a:cubicBezTo>
                  <a:pt x="11034354" y="7133769"/>
                  <a:pt x="11111344" y="7089319"/>
                  <a:pt x="11162934" y="7000875"/>
                </a:cubicBezTo>
                <a:cubicBezTo>
                  <a:pt x="11060544" y="7001331"/>
                  <a:pt x="10983554" y="7045781"/>
                  <a:pt x="10931965" y="7134225"/>
                </a:cubicBezTo>
                <a:close/>
                <a:moveTo>
                  <a:pt x="10931965" y="7153275"/>
                </a:moveTo>
                <a:cubicBezTo>
                  <a:pt x="10983554" y="7241719"/>
                  <a:pt x="11060544" y="7286169"/>
                  <a:pt x="11162934" y="7286625"/>
                </a:cubicBezTo>
                <a:cubicBezTo>
                  <a:pt x="11111344" y="7198181"/>
                  <a:pt x="11034354" y="7153731"/>
                  <a:pt x="10931965" y="7153275"/>
                </a:cubicBezTo>
                <a:close/>
                <a:moveTo>
                  <a:pt x="10915467" y="7162800"/>
                </a:moveTo>
                <a:cubicBezTo>
                  <a:pt x="10864667" y="7251700"/>
                  <a:pt x="10864667" y="7340600"/>
                  <a:pt x="10915467" y="7429500"/>
                </a:cubicBezTo>
                <a:cubicBezTo>
                  <a:pt x="10966267" y="7340600"/>
                  <a:pt x="10966267" y="7251700"/>
                  <a:pt x="10915467" y="7162800"/>
                </a:cubicBezTo>
                <a:close/>
                <a:moveTo>
                  <a:pt x="10898969" y="7153275"/>
                </a:moveTo>
                <a:cubicBezTo>
                  <a:pt x="10796579" y="7153731"/>
                  <a:pt x="10719590" y="7198181"/>
                  <a:pt x="10668000" y="7286625"/>
                </a:cubicBezTo>
                <a:cubicBezTo>
                  <a:pt x="10770390" y="7286169"/>
                  <a:pt x="10847379" y="7241719"/>
                  <a:pt x="10898969" y="7153275"/>
                </a:cubicBezTo>
                <a:close/>
                <a:moveTo>
                  <a:pt x="10898969" y="7134225"/>
                </a:moveTo>
                <a:cubicBezTo>
                  <a:pt x="10847379" y="7045781"/>
                  <a:pt x="10770390" y="7001331"/>
                  <a:pt x="10668000" y="7000875"/>
                </a:cubicBezTo>
                <a:cubicBezTo>
                  <a:pt x="10719590" y="7089319"/>
                  <a:pt x="10796579" y="7133769"/>
                  <a:pt x="10898969" y="7134225"/>
                </a:cubicBezTo>
                <a:close/>
                <a:moveTo>
                  <a:pt x="11677467" y="7124700"/>
                </a:moveTo>
                <a:cubicBezTo>
                  <a:pt x="11728267" y="7035800"/>
                  <a:pt x="11728267" y="6946900"/>
                  <a:pt x="11677467" y="6858000"/>
                </a:cubicBezTo>
                <a:cubicBezTo>
                  <a:pt x="11626667" y="6946900"/>
                  <a:pt x="11626667" y="7035800"/>
                  <a:pt x="11677467" y="7124700"/>
                </a:cubicBezTo>
                <a:close/>
                <a:moveTo>
                  <a:pt x="11693965" y="7134225"/>
                </a:moveTo>
                <a:cubicBezTo>
                  <a:pt x="11796354" y="7133769"/>
                  <a:pt x="11873344" y="7089319"/>
                  <a:pt x="11924934" y="7000875"/>
                </a:cubicBezTo>
                <a:cubicBezTo>
                  <a:pt x="11822544" y="7001331"/>
                  <a:pt x="11745554" y="7045781"/>
                  <a:pt x="11693965" y="7134225"/>
                </a:cubicBezTo>
                <a:close/>
                <a:moveTo>
                  <a:pt x="11693965" y="7153275"/>
                </a:moveTo>
                <a:cubicBezTo>
                  <a:pt x="11745554" y="7241719"/>
                  <a:pt x="11822544" y="7286169"/>
                  <a:pt x="11924934" y="7286625"/>
                </a:cubicBezTo>
                <a:cubicBezTo>
                  <a:pt x="11873344" y="7198181"/>
                  <a:pt x="11796354" y="7153731"/>
                  <a:pt x="11693965" y="7153275"/>
                </a:cubicBezTo>
                <a:close/>
                <a:moveTo>
                  <a:pt x="11677467" y="7162800"/>
                </a:moveTo>
                <a:cubicBezTo>
                  <a:pt x="11626667" y="7251700"/>
                  <a:pt x="11626667" y="7340600"/>
                  <a:pt x="11677467" y="7429500"/>
                </a:cubicBezTo>
                <a:cubicBezTo>
                  <a:pt x="11728267" y="7340600"/>
                  <a:pt x="11728267" y="7251700"/>
                  <a:pt x="11677467" y="7162800"/>
                </a:cubicBezTo>
                <a:close/>
                <a:moveTo>
                  <a:pt x="11660969" y="7153275"/>
                </a:moveTo>
                <a:cubicBezTo>
                  <a:pt x="11558579" y="7153731"/>
                  <a:pt x="11481590" y="7198181"/>
                  <a:pt x="11430000" y="7286625"/>
                </a:cubicBezTo>
                <a:cubicBezTo>
                  <a:pt x="11532390" y="7286169"/>
                  <a:pt x="11609379" y="7241719"/>
                  <a:pt x="11660969" y="7153275"/>
                </a:cubicBezTo>
                <a:close/>
                <a:moveTo>
                  <a:pt x="11660969" y="7134225"/>
                </a:moveTo>
                <a:cubicBezTo>
                  <a:pt x="11609379" y="7045781"/>
                  <a:pt x="11532390" y="7001331"/>
                  <a:pt x="11430000" y="7000875"/>
                </a:cubicBezTo>
                <a:cubicBezTo>
                  <a:pt x="11481590" y="7089319"/>
                  <a:pt x="11558579" y="7133769"/>
                  <a:pt x="11660969" y="7134225"/>
                </a:cubicBezTo>
                <a:close/>
                <a:moveTo>
                  <a:pt x="12439467" y="7124700"/>
                </a:moveTo>
                <a:cubicBezTo>
                  <a:pt x="12490267" y="7035800"/>
                  <a:pt x="12490267" y="6946900"/>
                  <a:pt x="12439467" y="6858000"/>
                </a:cubicBezTo>
                <a:cubicBezTo>
                  <a:pt x="12388667" y="6946900"/>
                  <a:pt x="12388667" y="7035800"/>
                  <a:pt x="12439467" y="7124700"/>
                </a:cubicBezTo>
                <a:close/>
                <a:moveTo>
                  <a:pt x="12455965" y="7134225"/>
                </a:moveTo>
                <a:cubicBezTo>
                  <a:pt x="12558354" y="7133769"/>
                  <a:pt x="12635344" y="7089319"/>
                  <a:pt x="12686934" y="7000875"/>
                </a:cubicBezTo>
                <a:cubicBezTo>
                  <a:pt x="12584544" y="7001331"/>
                  <a:pt x="12507554" y="7045781"/>
                  <a:pt x="12455965" y="7134225"/>
                </a:cubicBezTo>
                <a:close/>
                <a:moveTo>
                  <a:pt x="12455965" y="7153275"/>
                </a:moveTo>
                <a:cubicBezTo>
                  <a:pt x="12507554" y="7241719"/>
                  <a:pt x="12584544" y="7286169"/>
                  <a:pt x="12686934" y="7286625"/>
                </a:cubicBezTo>
                <a:cubicBezTo>
                  <a:pt x="12635344" y="7198181"/>
                  <a:pt x="12558354" y="7153731"/>
                  <a:pt x="12455965" y="7153275"/>
                </a:cubicBezTo>
                <a:close/>
                <a:moveTo>
                  <a:pt x="12439467" y="7162800"/>
                </a:moveTo>
                <a:cubicBezTo>
                  <a:pt x="12388667" y="7251700"/>
                  <a:pt x="12388667" y="7340600"/>
                  <a:pt x="12439467" y="7429500"/>
                </a:cubicBezTo>
                <a:cubicBezTo>
                  <a:pt x="12490267" y="7340600"/>
                  <a:pt x="12490267" y="7251700"/>
                  <a:pt x="12439467" y="7162800"/>
                </a:cubicBezTo>
                <a:close/>
                <a:moveTo>
                  <a:pt x="12422969" y="7153275"/>
                </a:moveTo>
                <a:cubicBezTo>
                  <a:pt x="12320579" y="7153731"/>
                  <a:pt x="12243590" y="7198181"/>
                  <a:pt x="12192000" y="7286625"/>
                </a:cubicBezTo>
                <a:cubicBezTo>
                  <a:pt x="12294390" y="7286169"/>
                  <a:pt x="12371379" y="7241719"/>
                  <a:pt x="12422969" y="7153275"/>
                </a:cubicBezTo>
                <a:close/>
                <a:moveTo>
                  <a:pt x="12422969" y="7134225"/>
                </a:moveTo>
                <a:cubicBezTo>
                  <a:pt x="12371379" y="7045781"/>
                  <a:pt x="12294390" y="7001331"/>
                  <a:pt x="12192000" y="7000875"/>
                </a:cubicBezTo>
                <a:cubicBezTo>
                  <a:pt x="12243590" y="7089319"/>
                  <a:pt x="12320579" y="7133769"/>
                  <a:pt x="12422969" y="7134225"/>
                </a:cubicBezTo>
                <a:close/>
              </a:path>
            </a:pathLst>
          </a:custGeom>
          <a:solidFill>
            <a:srgbClr val="B8170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2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13E0D"/>
                </a:solidFill>
                <a:latin typeface="Roboto Mono"/>
                <a:ea typeface="Roboto Mono"/>
                <a:cs typeface="Roboto Mono"/>
              </a:rPr>
              <a:t>02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A120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: 03"/>
          <p:cNvSpPr txBox="1"/>
          <p:nvPr/>
        </p:nvSpPr>
        <p:spPr>
          <a:xfrm>
            <a:off x="952500" y="1232535"/>
            <a:ext cx="3934355" cy="4613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0" b="1" i="0" spc="-1350">
                <a:solidFill>
                  <a:srgbClr val="B8170D"/>
                </a:solidFill>
                <a:latin typeface="Playfair Display"/>
                <a:ea typeface="Playfair Display"/>
                <a:cs typeface="Playfair Display"/>
              </a:rPr>
              <a:t>03</a:t>
            </a:r>
          </a:p>
        </p:txBody>
      </p:sp>
      <p:sp>
        <p:nvSpPr>
          <p:cNvPr id="6" name="Text: Budget"/>
          <p:cNvSpPr txBox="1"/>
          <p:nvPr/>
        </p:nvSpPr>
        <p:spPr>
          <a:xfrm>
            <a:off x="6286500" y="3376422"/>
            <a:ext cx="2636173" cy="79057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400" b="1" i="0">
                <a:solidFill>
                  <a:srgbClr val="F7A325"/>
                </a:solidFill>
                <a:latin typeface="Arial"/>
                <a:ea typeface="Arial"/>
                <a:cs typeface="Arial"/>
              </a:rPr>
              <a:t>Budget</a:t>
            </a:r>
          </a:p>
        </p:txBody>
      </p:sp>
      <p:sp>
        <p:nvSpPr>
          <p:cNvPr id="7" name="Text: SECTION THREE"/>
          <p:cNvSpPr txBox="1"/>
          <p:nvPr/>
        </p:nvSpPr>
        <p:spPr>
          <a:xfrm>
            <a:off x="6286500" y="4216718"/>
            <a:ext cx="2871493" cy="3471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1" i="0" spc="390">
                <a:solidFill>
                  <a:srgbClr val="F7A325"/>
                </a:solidFill>
                <a:latin typeface="Roboto Mono"/>
                <a:ea typeface="Roboto Mono"/>
                <a:cs typeface="Roboto Mono"/>
              </a:rPr>
              <a:t>SECTION THREE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A32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rnament"/>
          <p:cNvSpPr/>
          <p:nvPr/>
        </p:nvSpPr>
        <p:spPr>
          <a:xfrm>
            <a:off x="-247467" y="-285750"/>
            <a:ext cx="12686934" cy="7429500"/>
          </a:xfrm>
          <a:custGeom>
            <a:avLst/>
            <a:gdLst/>
            <a:ahLst/>
            <a:cxnLst/>
            <a:rect l="0" t="0" r="r" b="b"/>
            <a:pathLst>
              <a:path w="12686934" h="7429500">
                <a:moveTo>
                  <a:pt x="247467" y="266700"/>
                </a:moveTo>
                <a:cubicBezTo>
                  <a:pt x="298267" y="177800"/>
                  <a:pt x="298267" y="88900"/>
                  <a:pt x="247467" y="0"/>
                </a:cubicBezTo>
                <a:cubicBezTo>
                  <a:pt x="196667" y="88900"/>
                  <a:pt x="196667" y="177800"/>
                  <a:pt x="247467" y="266700"/>
                </a:cubicBezTo>
                <a:close/>
                <a:moveTo>
                  <a:pt x="263965" y="276225"/>
                </a:moveTo>
                <a:cubicBezTo>
                  <a:pt x="366354" y="275769"/>
                  <a:pt x="443344" y="231319"/>
                  <a:pt x="494934" y="142875"/>
                </a:cubicBezTo>
                <a:cubicBezTo>
                  <a:pt x="392544" y="143331"/>
                  <a:pt x="315554" y="187781"/>
                  <a:pt x="263965" y="276225"/>
                </a:cubicBezTo>
                <a:close/>
                <a:moveTo>
                  <a:pt x="263965" y="295275"/>
                </a:moveTo>
                <a:cubicBezTo>
                  <a:pt x="315554" y="383719"/>
                  <a:pt x="392544" y="428169"/>
                  <a:pt x="494934" y="428625"/>
                </a:cubicBezTo>
                <a:cubicBezTo>
                  <a:pt x="443344" y="340181"/>
                  <a:pt x="366354" y="295731"/>
                  <a:pt x="263965" y="295275"/>
                </a:cubicBezTo>
                <a:close/>
                <a:moveTo>
                  <a:pt x="247467" y="304800"/>
                </a:moveTo>
                <a:cubicBezTo>
                  <a:pt x="196667" y="393700"/>
                  <a:pt x="196667" y="482600"/>
                  <a:pt x="247467" y="571500"/>
                </a:cubicBezTo>
                <a:cubicBezTo>
                  <a:pt x="298267" y="482600"/>
                  <a:pt x="298267" y="393700"/>
                  <a:pt x="247467" y="304800"/>
                </a:cubicBezTo>
                <a:close/>
                <a:moveTo>
                  <a:pt x="230969" y="295275"/>
                </a:moveTo>
                <a:cubicBezTo>
                  <a:pt x="128579" y="295731"/>
                  <a:pt x="51590" y="340181"/>
                  <a:pt x="0" y="428625"/>
                </a:cubicBezTo>
                <a:cubicBezTo>
                  <a:pt x="102390" y="428169"/>
                  <a:pt x="179379" y="383719"/>
                  <a:pt x="230969" y="295275"/>
                </a:cubicBezTo>
                <a:close/>
                <a:moveTo>
                  <a:pt x="230969" y="276225"/>
                </a:moveTo>
                <a:cubicBezTo>
                  <a:pt x="179379" y="187781"/>
                  <a:pt x="102390" y="143331"/>
                  <a:pt x="0" y="142875"/>
                </a:cubicBezTo>
                <a:cubicBezTo>
                  <a:pt x="51590" y="231319"/>
                  <a:pt x="128579" y="275769"/>
                  <a:pt x="230969" y="276225"/>
                </a:cubicBezTo>
                <a:close/>
                <a:moveTo>
                  <a:pt x="1009467" y="266700"/>
                </a:moveTo>
                <a:cubicBezTo>
                  <a:pt x="1060267" y="177800"/>
                  <a:pt x="1060267" y="88900"/>
                  <a:pt x="1009467" y="0"/>
                </a:cubicBezTo>
                <a:cubicBezTo>
                  <a:pt x="958667" y="88900"/>
                  <a:pt x="958667" y="177800"/>
                  <a:pt x="1009467" y="266700"/>
                </a:cubicBezTo>
                <a:close/>
                <a:moveTo>
                  <a:pt x="1025965" y="276225"/>
                </a:moveTo>
                <a:cubicBezTo>
                  <a:pt x="1128354" y="275769"/>
                  <a:pt x="1205344" y="231319"/>
                  <a:pt x="1256934" y="142875"/>
                </a:cubicBezTo>
                <a:cubicBezTo>
                  <a:pt x="1154544" y="143331"/>
                  <a:pt x="1077554" y="187781"/>
                  <a:pt x="1025965" y="276225"/>
                </a:cubicBezTo>
                <a:close/>
                <a:moveTo>
                  <a:pt x="1025965" y="295275"/>
                </a:moveTo>
                <a:cubicBezTo>
                  <a:pt x="1077554" y="383719"/>
                  <a:pt x="1154544" y="428169"/>
                  <a:pt x="1256934" y="428625"/>
                </a:cubicBezTo>
                <a:cubicBezTo>
                  <a:pt x="1205344" y="340181"/>
                  <a:pt x="1128354" y="295731"/>
                  <a:pt x="1025965" y="295275"/>
                </a:cubicBezTo>
                <a:close/>
                <a:moveTo>
                  <a:pt x="1009467" y="304800"/>
                </a:moveTo>
                <a:cubicBezTo>
                  <a:pt x="958667" y="393700"/>
                  <a:pt x="958667" y="482600"/>
                  <a:pt x="1009467" y="571500"/>
                </a:cubicBezTo>
                <a:cubicBezTo>
                  <a:pt x="1060267" y="482600"/>
                  <a:pt x="1060267" y="393700"/>
                  <a:pt x="1009467" y="304800"/>
                </a:cubicBezTo>
                <a:close/>
                <a:moveTo>
                  <a:pt x="992969" y="295275"/>
                </a:moveTo>
                <a:cubicBezTo>
                  <a:pt x="890579" y="295731"/>
                  <a:pt x="813590" y="340181"/>
                  <a:pt x="762000" y="428625"/>
                </a:cubicBezTo>
                <a:cubicBezTo>
                  <a:pt x="864390" y="428169"/>
                  <a:pt x="941379" y="383719"/>
                  <a:pt x="992969" y="295275"/>
                </a:cubicBezTo>
                <a:close/>
                <a:moveTo>
                  <a:pt x="992969" y="276225"/>
                </a:moveTo>
                <a:cubicBezTo>
                  <a:pt x="941379" y="187781"/>
                  <a:pt x="864390" y="143331"/>
                  <a:pt x="762000" y="142875"/>
                </a:cubicBezTo>
                <a:cubicBezTo>
                  <a:pt x="813590" y="231319"/>
                  <a:pt x="890579" y="275769"/>
                  <a:pt x="992969" y="276225"/>
                </a:cubicBezTo>
                <a:close/>
                <a:moveTo>
                  <a:pt x="1771467" y="266700"/>
                </a:moveTo>
                <a:cubicBezTo>
                  <a:pt x="1822267" y="177800"/>
                  <a:pt x="1822267" y="88900"/>
                  <a:pt x="1771467" y="0"/>
                </a:cubicBezTo>
                <a:cubicBezTo>
                  <a:pt x="1720667" y="88900"/>
                  <a:pt x="1720667" y="177800"/>
                  <a:pt x="1771467" y="266700"/>
                </a:cubicBezTo>
                <a:close/>
                <a:moveTo>
                  <a:pt x="1787965" y="276225"/>
                </a:moveTo>
                <a:cubicBezTo>
                  <a:pt x="1890354" y="275769"/>
                  <a:pt x="1967344" y="231319"/>
                  <a:pt x="2018934" y="142875"/>
                </a:cubicBezTo>
                <a:cubicBezTo>
                  <a:pt x="1916544" y="143331"/>
                  <a:pt x="1839554" y="187781"/>
                  <a:pt x="1787965" y="276225"/>
                </a:cubicBezTo>
                <a:close/>
                <a:moveTo>
                  <a:pt x="1787965" y="295275"/>
                </a:moveTo>
                <a:cubicBezTo>
                  <a:pt x="1839554" y="383719"/>
                  <a:pt x="1916544" y="428169"/>
                  <a:pt x="2018934" y="428625"/>
                </a:cubicBezTo>
                <a:cubicBezTo>
                  <a:pt x="1967344" y="340181"/>
                  <a:pt x="1890354" y="295731"/>
                  <a:pt x="1787965" y="295275"/>
                </a:cubicBezTo>
                <a:close/>
                <a:moveTo>
                  <a:pt x="1771467" y="304800"/>
                </a:moveTo>
                <a:cubicBezTo>
                  <a:pt x="1720667" y="393700"/>
                  <a:pt x="1720667" y="482600"/>
                  <a:pt x="1771467" y="571500"/>
                </a:cubicBezTo>
                <a:cubicBezTo>
                  <a:pt x="1822267" y="482600"/>
                  <a:pt x="1822267" y="393700"/>
                  <a:pt x="1771467" y="304800"/>
                </a:cubicBezTo>
                <a:close/>
                <a:moveTo>
                  <a:pt x="1754969" y="295275"/>
                </a:moveTo>
                <a:cubicBezTo>
                  <a:pt x="1652579" y="295731"/>
                  <a:pt x="1575590" y="340181"/>
                  <a:pt x="1524000" y="428625"/>
                </a:cubicBezTo>
                <a:cubicBezTo>
                  <a:pt x="1626390" y="428169"/>
                  <a:pt x="1703379" y="383719"/>
                  <a:pt x="1754969" y="295275"/>
                </a:cubicBezTo>
                <a:close/>
                <a:moveTo>
                  <a:pt x="1754969" y="276225"/>
                </a:moveTo>
                <a:cubicBezTo>
                  <a:pt x="1703379" y="187781"/>
                  <a:pt x="1626390" y="143331"/>
                  <a:pt x="1524000" y="142875"/>
                </a:cubicBezTo>
                <a:cubicBezTo>
                  <a:pt x="1575590" y="231319"/>
                  <a:pt x="1652579" y="275769"/>
                  <a:pt x="1754969" y="276225"/>
                </a:cubicBezTo>
                <a:close/>
                <a:moveTo>
                  <a:pt x="2533467" y="266700"/>
                </a:moveTo>
                <a:cubicBezTo>
                  <a:pt x="2584267" y="177800"/>
                  <a:pt x="2584267" y="88900"/>
                  <a:pt x="2533467" y="0"/>
                </a:cubicBezTo>
                <a:cubicBezTo>
                  <a:pt x="2482667" y="88900"/>
                  <a:pt x="2482667" y="177800"/>
                  <a:pt x="2533467" y="266700"/>
                </a:cubicBezTo>
                <a:close/>
                <a:moveTo>
                  <a:pt x="2549965" y="276225"/>
                </a:moveTo>
                <a:cubicBezTo>
                  <a:pt x="2652354" y="275769"/>
                  <a:pt x="2729344" y="231319"/>
                  <a:pt x="2780934" y="142875"/>
                </a:cubicBezTo>
                <a:cubicBezTo>
                  <a:pt x="2678544" y="143331"/>
                  <a:pt x="2601554" y="187781"/>
                  <a:pt x="2549965" y="276225"/>
                </a:cubicBezTo>
                <a:close/>
                <a:moveTo>
                  <a:pt x="2549965" y="295275"/>
                </a:moveTo>
                <a:cubicBezTo>
                  <a:pt x="2601554" y="383719"/>
                  <a:pt x="2678544" y="428169"/>
                  <a:pt x="2780934" y="428625"/>
                </a:cubicBezTo>
                <a:cubicBezTo>
                  <a:pt x="2729344" y="340181"/>
                  <a:pt x="2652354" y="295731"/>
                  <a:pt x="2549965" y="295275"/>
                </a:cubicBezTo>
                <a:close/>
                <a:moveTo>
                  <a:pt x="2533467" y="304800"/>
                </a:moveTo>
                <a:cubicBezTo>
                  <a:pt x="2482667" y="393700"/>
                  <a:pt x="2482667" y="482600"/>
                  <a:pt x="2533467" y="571500"/>
                </a:cubicBezTo>
                <a:cubicBezTo>
                  <a:pt x="2584267" y="482600"/>
                  <a:pt x="2584267" y="393700"/>
                  <a:pt x="2533467" y="304800"/>
                </a:cubicBezTo>
                <a:close/>
                <a:moveTo>
                  <a:pt x="2516969" y="295275"/>
                </a:moveTo>
                <a:cubicBezTo>
                  <a:pt x="2414579" y="295731"/>
                  <a:pt x="2337590" y="340181"/>
                  <a:pt x="2286000" y="428625"/>
                </a:cubicBezTo>
                <a:cubicBezTo>
                  <a:pt x="2388390" y="428169"/>
                  <a:pt x="2465379" y="383719"/>
                  <a:pt x="2516969" y="295275"/>
                </a:cubicBezTo>
                <a:close/>
                <a:moveTo>
                  <a:pt x="2516969" y="276225"/>
                </a:moveTo>
                <a:cubicBezTo>
                  <a:pt x="2465379" y="187781"/>
                  <a:pt x="2388390" y="143331"/>
                  <a:pt x="2286000" y="142875"/>
                </a:cubicBezTo>
                <a:cubicBezTo>
                  <a:pt x="2337590" y="231319"/>
                  <a:pt x="2414579" y="275769"/>
                  <a:pt x="2516969" y="276225"/>
                </a:cubicBezTo>
                <a:close/>
                <a:moveTo>
                  <a:pt x="3295467" y="266700"/>
                </a:moveTo>
                <a:cubicBezTo>
                  <a:pt x="3346267" y="177800"/>
                  <a:pt x="3346267" y="88900"/>
                  <a:pt x="3295467" y="0"/>
                </a:cubicBezTo>
                <a:cubicBezTo>
                  <a:pt x="3244667" y="88900"/>
                  <a:pt x="3244667" y="177800"/>
                  <a:pt x="3295467" y="266700"/>
                </a:cubicBezTo>
                <a:close/>
                <a:moveTo>
                  <a:pt x="3311965" y="276225"/>
                </a:moveTo>
                <a:cubicBezTo>
                  <a:pt x="3414354" y="275769"/>
                  <a:pt x="3491344" y="231319"/>
                  <a:pt x="3542934" y="142875"/>
                </a:cubicBezTo>
                <a:cubicBezTo>
                  <a:pt x="3440544" y="143331"/>
                  <a:pt x="3363554" y="187781"/>
                  <a:pt x="3311965" y="276225"/>
                </a:cubicBezTo>
                <a:close/>
                <a:moveTo>
                  <a:pt x="3311965" y="295275"/>
                </a:moveTo>
                <a:cubicBezTo>
                  <a:pt x="3363554" y="383719"/>
                  <a:pt x="3440544" y="428169"/>
                  <a:pt x="3542934" y="428625"/>
                </a:cubicBezTo>
                <a:cubicBezTo>
                  <a:pt x="3491344" y="340181"/>
                  <a:pt x="3414354" y="295731"/>
                  <a:pt x="3311965" y="295275"/>
                </a:cubicBezTo>
                <a:close/>
                <a:moveTo>
                  <a:pt x="3295467" y="304800"/>
                </a:moveTo>
                <a:cubicBezTo>
                  <a:pt x="3244667" y="393700"/>
                  <a:pt x="3244667" y="482600"/>
                  <a:pt x="3295467" y="571500"/>
                </a:cubicBezTo>
                <a:cubicBezTo>
                  <a:pt x="3346267" y="482600"/>
                  <a:pt x="3346267" y="393700"/>
                  <a:pt x="3295467" y="304800"/>
                </a:cubicBezTo>
                <a:close/>
                <a:moveTo>
                  <a:pt x="3278969" y="295275"/>
                </a:moveTo>
                <a:cubicBezTo>
                  <a:pt x="3176579" y="295731"/>
                  <a:pt x="3099590" y="340181"/>
                  <a:pt x="3048000" y="428625"/>
                </a:cubicBezTo>
                <a:cubicBezTo>
                  <a:pt x="3150390" y="428169"/>
                  <a:pt x="3227379" y="383719"/>
                  <a:pt x="3278969" y="295275"/>
                </a:cubicBezTo>
                <a:close/>
                <a:moveTo>
                  <a:pt x="3278969" y="276225"/>
                </a:moveTo>
                <a:cubicBezTo>
                  <a:pt x="3227379" y="187781"/>
                  <a:pt x="3150390" y="143331"/>
                  <a:pt x="3048000" y="142875"/>
                </a:cubicBezTo>
                <a:cubicBezTo>
                  <a:pt x="3099590" y="231319"/>
                  <a:pt x="3176579" y="275769"/>
                  <a:pt x="3278969" y="276225"/>
                </a:cubicBezTo>
                <a:close/>
                <a:moveTo>
                  <a:pt x="4057467" y="266700"/>
                </a:moveTo>
                <a:cubicBezTo>
                  <a:pt x="4108267" y="177800"/>
                  <a:pt x="4108267" y="88900"/>
                  <a:pt x="4057467" y="0"/>
                </a:cubicBezTo>
                <a:cubicBezTo>
                  <a:pt x="4006667" y="88900"/>
                  <a:pt x="4006667" y="177800"/>
                  <a:pt x="4057467" y="266700"/>
                </a:cubicBezTo>
                <a:close/>
                <a:moveTo>
                  <a:pt x="4073965" y="276225"/>
                </a:moveTo>
                <a:cubicBezTo>
                  <a:pt x="4176354" y="275769"/>
                  <a:pt x="4253344" y="231319"/>
                  <a:pt x="4304934" y="142875"/>
                </a:cubicBezTo>
                <a:cubicBezTo>
                  <a:pt x="4202544" y="143331"/>
                  <a:pt x="4125554" y="187781"/>
                  <a:pt x="4073965" y="276225"/>
                </a:cubicBezTo>
                <a:close/>
                <a:moveTo>
                  <a:pt x="4073965" y="295275"/>
                </a:moveTo>
                <a:cubicBezTo>
                  <a:pt x="4125554" y="383719"/>
                  <a:pt x="4202544" y="428169"/>
                  <a:pt x="4304934" y="428625"/>
                </a:cubicBezTo>
                <a:cubicBezTo>
                  <a:pt x="4253344" y="340181"/>
                  <a:pt x="4176354" y="295731"/>
                  <a:pt x="4073965" y="295275"/>
                </a:cubicBezTo>
                <a:close/>
                <a:moveTo>
                  <a:pt x="4057467" y="304800"/>
                </a:moveTo>
                <a:cubicBezTo>
                  <a:pt x="4006667" y="393700"/>
                  <a:pt x="4006667" y="482600"/>
                  <a:pt x="4057467" y="571500"/>
                </a:cubicBezTo>
                <a:cubicBezTo>
                  <a:pt x="4108267" y="482600"/>
                  <a:pt x="4108267" y="393700"/>
                  <a:pt x="4057467" y="304800"/>
                </a:cubicBezTo>
                <a:close/>
                <a:moveTo>
                  <a:pt x="4040969" y="295275"/>
                </a:moveTo>
                <a:cubicBezTo>
                  <a:pt x="3938579" y="295731"/>
                  <a:pt x="3861590" y="340181"/>
                  <a:pt x="3810000" y="428625"/>
                </a:cubicBezTo>
                <a:cubicBezTo>
                  <a:pt x="3912390" y="428169"/>
                  <a:pt x="3989379" y="383719"/>
                  <a:pt x="4040969" y="295275"/>
                </a:cubicBezTo>
                <a:close/>
                <a:moveTo>
                  <a:pt x="4040969" y="276225"/>
                </a:moveTo>
                <a:cubicBezTo>
                  <a:pt x="3989379" y="187781"/>
                  <a:pt x="3912390" y="143331"/>
                  <a:pt x="3810000" y="142875"/>
                </a:cubicBezTo>
                <a:cubicBezTo>
                  <a:pt x="3861590" y="231319"/>
                  <a:pt x="3938579" y="275769"/>
                  <a:pt x="4040969" y="276225"/>
                </a:cubicBezTo>
                <a:close/>
                <a:moveTo>
                  <a:pt x="4819467" y="266700"/>
                </a:moveTo>
                <a:cubicBezTo>
                  <a:pt x="4870267" y="177800"/>
                  <a:pt x="4870267" y="88900"/>
                  <a:pt x="4819467" y="0"/>
                </a:cubicBezTo>
                <a:cubicBezTo>
                  <a:pt x="4768667" y="88900"/>
                  <a:pt x="4768667" y="177800"/>
                  <a:pt x="4819467" y="266700"/>
                </a:cubicBezTo>
                <a:close/>
                <a:moveTo>
                  <a:pt x="4835965" y="276225"/>
                </a:moveTo>
                <a:cubicBezTo>
                  <a:pt x="4938354" y="275769"/>
                  <a:pt x="5015344" y="231319"/>
                  <a:pt x="5066934" y="142875"/>
                </a:cubicBezTo>
                <a:cubicBezTo>
                  <a:pt x="4964544" y="143331"/>
                  <a:pt x="4887554" y="187781"/>
                  <a:pt x="4835965" y="276225"/>
                </a:cubicBezTo>
                <a:close/>
                <a:moveTo>
                  <a:pt x="4835965" y="295275"/>
                </a:moveTo>
                <a:cubicBezTo>
                  <a:pt x="4887554" y="383719"/>
                  <a:pt x="4964544" y="428169"/>
                  <a:pt x="5066934" y="428625"/>
                </a:cubicBezTo>
                <a:cubicBezTo>
                  <a:pt x="5015344" y="340181"/>
                  <a:pt x="4938354" y="295731"/>
                  <a:pt x="4835965" y="295275"/>
                </a:cubicBezTo>
                <a:close/>
                <a:moveTo>
                  <a:pt x="4819467" y="304800"/>
                </a:moveTo>
                <a:cubicBezTo>
                  <a:pt x="4768667" y="393700"/>
                  <a:pt x="4768667" y="482600"/>
                  <a:pt x="4819467" y="571500"/>
                </a:cubicBezTo>
                <a:cubicBezTo>
                  <a:pt x="4870267" y="482600"/>
                  <a:pt x="4870267" y="393700"/>
                  <a:pt x="4819467" y="304800"/>
                </a:cubicBezTo>
                <a:close/>
                <a:moveTo>
                  <a:pt x="4802969" y="295275"/>
                </a:moveTo>
                <a:cubicBezTo>
                  <a:pt x="4700579" y="295731"/>
                  <a:pt x="4623590" y="340181"/>
                  <a:pt x="4572000" y="428625"/>
                </a:cubicBezTo>
                <a:cubicBezTo>
                  <a:pt x="4674390" y="428169"/>
                  <a:pt x="4751379" y="383719"/>
                  <a:pt x="4802969" y="295275"/>
                </a:cubicBezTo>
                <a:close/>
                <a:moveTo>
                  <a:pt x="4802969" y="276225"/>
                </a:moveTo>
                <a:cubicBezTo>
                  <a:pt x="4751379" y="187781"/>
                  <a:pt x="4674390" y="143331"/>
                  <a:pt x="4572000" y="142875"/>
                </a:cubicBezTo>
                <a:cubicBezTo>
                  <a:pt x="4623590" y="231319"/>
                  <a:pt x="4700579" y="275769"/>
                  <a:pt x="4802969" y="276225"/>
                </a:cubicBezTo>
                <a:close/>
                <a:moveTo>
                  <a:pt x="5581467" y="266700"/>
                </a:moveTo>
                <a:cubicBezTo>
                  <a:pt x="5632267" y="177800"/>
                  <a:pt x="5632267" y="88900"/>
                  <a:pt x="5581467" y="0"/>
                </a:cubicBezTo>
                <a:cubicBezTo>
                  <a:pt x="5530667" y="88900"/>
                  <a:pt x="5530667" y="177800"/>
                  <a:pt x="5581467" y="266700"/>
                </a:cubicBezTo>
                <a:close/>
                <a:moveTo>
                  <a:pt x="5597965" y="276225"/>
                </a:moveTo>
                <a:cubicBezTo>
                  <a:pt x="5700354" y="275769"/>
                  <a:pt x="5777344" y="231319"/>
                  <a:pt x="5828934" y="142875"/>
                </a:cubicBezTo>
                <a:cubicBezTo>
                  <a:pt x="5726544" y="143331"/>
                  <a:pt x="5649554" y="187781"/>
                  <a:pt x="5597965" y="276225"/>
                </a:cubicBezTo>
                <a:close/>
                <a:moveTo>
                  <a:pt x="5597965" y="295275"/>
                </a:moveTo>
                <a:cubicBezTo>
                  <a:pt x="5649554" y="383719"/>
                  <a:pt x="5726544" y="428169"/>
                  <a:pt x="5828934" y="428625"/>
                </a:cubicBezTo>
                <a:cubicBezTo>
                  <a:pt x="5777344" y="340181"/>
                  <a:pt x="5700354" y="295731"/>
                  <a:pt x="5597965" y="295275"/>
                </a:cubicBezTo>
                <a:close/>
                <a:moveTo>
                  <a:pt x="5581467" y="304800"/>
                </a:moveTo>
                <a:cubicBezTo>
                  <a:pt x="5530667" y="393700"/>
                  <a:pt x="5530667" y="482600"/>
                  <a:pt x="5581467" y="571500"/>
                </a:cubicBezTo>
                <a:cubicBezTo>
                  <a:pt x="5632267" y="482600"/>
                  <a:pt x="5632267" y="393700"/>
                  <a:pt x="5581467" y="304800"/>
                </a:cubicBezTo>
                <a:close/>
                <a:moveTo>
                  <a:pt x="5564969" y="295275"/>
                </a:moveTo>
                <a:cubicBezTo>
                  <a:pt x="5462579" y="295731"/>
                  <a:pt x="5385590" y="340181"/>
                  <a:pt x="5334000" y="428625"/>
                </a:cubicBezTo>
                <a:cubicBezTo>
                  <a:pt x="5436390" y="428169"/>
                  <a:pt x="5513379" y="383719"/>
                  <a:pt x="5564969" y="295275"/>
                </a:cubicBezTo>
                <a:close/>
                <a:moveTo>
                  <a:pt x="5564969" y="276225"/>
                </a:moveTo>
                <a:cubicBezTo>
                  <a:pt x="5513379" y="187781"/>
                  <a:pt x="5436390" y="143331"/>
                  <a:pt x="5334000" y="142875"/>
                </a:cubicBezTo>
                <a:cubicBezTo>
                  <a:pt x="5385590" y="231319"/>
                  <a:pt x="5462579" y="275769"/>
                  <a:pt x="5564969" y="276225"/>
                </a:cubicBezTo>
                <a:close/>
                <a:moveTo>
                  <a:pt x="6343467" y="266700"/>
                </a:moveTo>
                <a:cubicBezTo>
                  <a:pt x="6394267" y="177800"/>
                  <a:pt x="6394267" y="88900"/>
                  <a:pt x="6343467" y="0"/>
                </a:cubicBezTo>
                <a:cubicBezTo>
                  <a:pt x="6292667" y="88900"/>
                  <a:pt x="6292667" y="177800"/>
                  <a:pt x="6343467" y="266700"/>
                </a:cubicBezTo>
                <a:close/>
                <a:moveTo>
                  <a:pt x="6359965" y="276225"/>
                </a:moveTo>
                <a:cubicBezTo>
                  <a:pt x="6462354" y="275769"/>
                  <a:pt x="6539344" y="231319"/>
                  <a:pt x="6590934" y="142875"/>
                </a:cubicBezTo>
                <a:cubicBezTo>
                  <a:pt x="6488544" y="143331"/>
                  <a:pt x="6411554" y="187781"/>
                  <a:pt x="6359965" y="276225"/>
                </a:cubicBezTo>
                <a:close/>
                <a:moveTo>
                  <a:pt x="6359965" y="295275"/>
                </a:moveTo>
                <a:cubicBezTo>
                  <a:pt x="6411554" y="383719"/>
                  <a:pt x="6488544" y="428169"/>
                  <a:pt x="6590934" y="428625"/>
                </a:cubicBezTo>
                <a:cubicBezTo>
                  <a:pt x="6539344" y="340181"/>
                  <a:pt x="6462354" y="295731"/>
                  <a:pt x="6359965" y="295275"/>
                </a:cubicBezTo>
                <a:close/>
                <a:moveTo>
                  <a:pt x="6343467" y="304800"/>
                </a:moveTo>
                <a:cubicBezTo>
                  <a:pt x="6292667" y="393700"/>
                  <a:pt x="6292667" y="482600"/>
                  <a:pt x="6343467" y="571500"/>
                </a:cubicBezTo>
                <a:cubicBezTo>
                  <a:pt x="6394267" y="482600"/>
                  <a:pt x="6394267" y="393700"/>
                  <a:pt x="6343467" y="304800"/>
                </a:cubicBezTo>
                <a:close/>
                <a:moveTo>
                  <a:pt x="6326969" y="295275"/>
                </a:moveTo>
                <a:cubicBezTo>
                  <a:pt x="6224579" y="295731"/>
                  <a:pt x="6147590" y="340181"/>
                  <a:pt x="6096000" y="428625"/>
                </a:cubicBezTo>
                <a:cubicBezTo>
                  <a:pt x="6198390" y="428169"/>
                  <a:pt x="6275379" y="383719"/>
                  <a:pt x="6326969" y="295275"/>
                </a:cubicBezTo>
                <a:close/>
                <a:moveTo>
                  <a:pt x="6326969" y="276225"/>
                </a:moveTo>
                <a:cubicBezTo>
                  <a:pt x="6275379" y="187781"/>
                  <a:pt x="6198390" y="143331"/>
                  <a:pt x="6096000" y="142875"/>
                </a:cubicBezTo>
                <a:cubicBezTo>
                  <a:pt x="6147590" y="231319"/>
                  <a:pt x="6224579" y="275769"/>
                  <a:pt x="6326969" y="276225"/>
                </a:cubicBezTo>
                <a:close/>
                <a:moveTo>
                  <a:pt x="7105467" y="266700"/>
                </a:moveTo>
                <a:cubicBezTo>
                  <a:pt x="7156267" y="177800"/>
                  <a:pt x="7156267" y="88900"/>
                  <a:pt x="7105467" y="0"/>
                </a:cubicBezTo>
                <a:cubicBezTo>
                  <a:pt x="7054667" y="88900"/>
                  <a:pt x="7054667" y="177800"/>
                  <a:pt x="7105467" y="266700"/>
                </a:cubicBezTo>
                <a:close/>
                <a:moveTo>
                  <a:pt x="7121965" y="276225"/>
                </a:moveTo>
                <a:cubicBezTo>
                  <a:pt x="7224354" y="275769"/>
                  <a:pt x="7301344" y="231319"/>
                  <a:pt x="7352934" y="142875"/>
                </a:cubicBezTo>
                <a:cubicBezTo>
                  <a:pt x="7250544" y="143331"/>
                  <a:pt x="7173554" y="187781"/>
                  <a:pt x="7121965" y="276225"/>
                </a:cubicBezTo>
                <a:close/>
                <a:moveTo>
                  <a:pt x="7121965" y="295275"/>
                </a:moveTo>
                <a:cubicBezTo>
                  <a:pt x="7173554" y="383719"/>
                  <a:pt x="7250544" y="428169"/>
                  <a:pt x="7352934" y="428625"/>
                </a:cubicBezTo>
                <a:cubicBezTo>
                  <a:pt x="7301344" y="340181"/>
                  <a:pt x="7224354" y="295731"/>
                  <a:pt x="7121965" y="295275"/>
                </a:cubicBezTo>
                <a:close/>
                <a:moveTo>
                  <a:pt x="7105467" y="304800"/>
                </a:moveTo>
                <a:cubicBezTo>
                  <a:pt x="7054667" y="393700"/>
                  <a:pt x="7054667" y="482600"/>
                  <a:pt x="7105467" y="571500"/>
                </a:cubicBezTo>
                <a:cubicBezTo>
                  <a:pt x="7156267" y="482600"/>
                  <a:pt x="7156267" y="393700"/>
                  <a:pt x="7105467" y="304800"/>
                </a:cubicBezTo>
                <a:close/>
                <a:moveTo>
                  <a:pt x="7088969" y="295275"/>
                </a:moveTo>
                <a:cubicBezTo>
                  <a:pt x="6986579" y="295731"/>
                  <a:pt x="6909590" y="340181"/>
                  <a:pt x="6858000" y="428625"/>
                </a:cubicBezTo>
                <a:cubicBezTo>
                  <a:pt x="6960390" y="428169"/>
                  <a:pt x="7037379" y="383719"/>
                  <a:pt x="7088969" y="295275"/>
                </a:cubicBezTo>
                <a:close/>
                <a:moveTo>
                  <a:pt x="7088969" y="276225"/>
                </a:moveTo>
                <a:cubicBezTo>
                  <a:pt x="7037379" y="187781"/>
                  <a:pt x="6960390" y="143331"/>
                  <a:pt x="6858000" y="142875"/>
                </a:cubicBezTo>
                <a:cubicBezTo>
                  <a:pt x="6909590" y="231319"/>
                  <a:pt x="6986579" y="275769"/>
                  <a:pt x="7088969" y="276225"/>
                </a:cubicBezTo>
                <a:close/>
                <a:moveTo>
                  <a:pt x="7867467" y="266700"/>
                </a:moveTo>
                <a:cubicBezTo>
                  <a:pt x="7918267" y="177800"/>
                  <a:pt x="7918267" y="88900"/>
                  <a:pt x="7867467" y="0"/>
                </a:cubicBezTo>
                <a:cubicBezTo>
                  <a:pt x="7816667" y="88900"/>
                  <a:pt x="7816667" y="177800"/>
                  <a:pt x="7867467" y="266700"/>
                </a:cubicBezTo>
                <a:close/>
                <a:moveTo>
                  <a:pt x="7883965" y="276225"/>
                </a:moveTo>
                <a:cubicBezTo>
                  <a:pt x="7986354" y="275769"/>
                  <a:pt x="8063344" y="231319"/>
                  <a:pt x="8114934" y="142875"/>
                </a:cubicBezTo>
                <a:cubicBezTo>
                  <a:pt x="8012544" y="143331"/>
                  <a:pt x="7935554" y="187781"/>
                  <a:pt x="7883965" y="276225"/>
                </a:cubicBezTo>
                <a:close/>
                <a:moveTo>
                  <a:pt x="7883965" y="295275"/>
                </a:moveTo>
                <a:cubicBezTo>
                  <a:pt x="7935554" y="383719"/>
                  <a:pt x="8012544" y="428169"/>
                  <a:pt x="8114934" y="428625"/>
                </a:cubicBezTo>
                <a:cubicBezTo>
                  <a:pt x="8063344" y="340181"/>
                  <a:pt x="7986354" y="295731"/>
                  <a:pt x="7883965" y="295275"/>
                </a:cubicBezTo>
                <a:close/>
                <a:moveTo>
                  <a:pt x="7867467" y="304800"/>
                </a:moveTo>
                <a:cubicBezTo>
                  <a:pt x="7816667" y="393700"/>
                  <a:pt x="7816667" y="482600"/>
                  <a:pt x="7867467" y="571500"/>
                </a:cubicBezTo>
                <a:cubicBezTo>
                  <a:pt x="7918267" y="482600"/>
                  <a:pt x="7918267" y="393700"/>
                  <a:pt x="7867467" y="304800"/>
                </a:cubicBezTo>
                <a:close/>
                <a:moveTo>
                  <a:pt x="7850969" y="295275"/>
                </a:moveTo>
                <a:cubicBezTo>
                  <a:pt x="7748579" y="295731"/>
                  <a:pt x="7671590" y="340181"/>
                  <a:pt x="7620000" y="428625"/>
                </a:cubicBezTo>
                <a:cubicBezTo>
                  <a:pt x="7722390" y="428169"/>
                  <a:pt x="7799379" y="383719"/>
                  <a:pt x="7850969" y="295275"/>
                </a:cubicBezTo>
                <a:close/>
                <a:moveTo>
                  <a:pt x="7850969" y="276225"/>
                </a:moveTo>
                <a:cubicBezTo>
                  <a:pt x="7799379" y="187781"/>
                  <a:pt x="7722390" y="143331"/>
                  <a:pt x="7620000" y="142875"/>
                </a:cubicBezTo>
                <a:cubicBezTo>
                  <a:pt x="7671590" y="231319"/>
                  <a:pt x="7748579" y="275769"/>
                  <a:pt x="7850969" y="276225"/>
                </a:cubicBezTo>
                <a:close/>
                <a:moveTo>
                  <a:pt x="8629467" y="266700"/>
                </a:moveTo>
                <a:cubicBezTo>
                  <a:pt x="8680267" y="177800"/>
                  <a:pt x="8680267" y="88900"/>
                  <a:pt x="8629467" y="0"/>
                </a:cubicBezTo>
                <a:cubicBezTo>
                  <a:pt x="8578667" y="88900"/>
                  <a:pt x="8578667" y="177800"/>
                  <a:pt x="8629467" y="266700"/>
                </a:cubicBezTo>
                <a:close/>
                <a:moveTo>
                  <a:pt x="8645965" y="276225"/>
                </a:moveTo>
                <a:cubicBezTo>
                  <a:pt x="8748354" y="275769"/>
                  <a:pt x="8825344" y="231319"/>
                  <a:pt x="8876934" y="142875"/>
                </a:cubicBezTo>
                <a:cubicBezTo>
                  <a:pt x="8774544" y="143331"/>
                  <a:pt x="8697554" y="187781"/>
                  <a:pt x="8645965" y="276225"/>
                </a:cubicBezTo>
                <a:close/>
                <a:moveTo>
                  <a:pt x="8645965" y="295275"/>
                </a:moveTo>
                <a:cubicBezTo>
                  <a:pt x="8697554" y="383719"/>
                  <a:pt x="8774544" y="428169"/>
                  <a:pt x="8876934" y="428625"/>
                </a:cubicBezTo>
                <a:cubicBezTo>
                  <a:pt x="8825344" y="340181"/>
                  <a:pt x="8748354" y="295731"/>
                  <a:pt x="8645965" y="295275"/>
                </a:cubicBezTo>
                <a:close/>
                <a:moveTo>
                  <a:pt x="8629467" y="304800"/>
                </a:moveTo>
                <a:cubicBezTo>
                  <a:pt x="8578667" y="393700"/>
                  <a:pt x="8578667" y="482600"/>
                  <a:pt x="8629467" y="571500"/>
                </a:cubicBezTo>
                <a:cubicBezTo>
                  <a:pt x="8680267" y="482600"/>
                  <a:pt x="8680267" y="393700"/>
                  <a:pt x="8629467" y="304800"/>
                </a:cubicBezTo>
                <a:close/>
                <a:moveTo>
                  <a:pt x="8612969" y="295275"/>
                </a:moveTo>
                <a:cubicBezTo>
                  <a:pt x="8510579" y="295731"/>
                  <a:pt x="8433590" y="340181"/>
                  <a:pt x="8382000" y="428625"/>
                </a:cubicBezTo>
                <a:cubicBezTo>
                  <a:pt x="8484390" y="428169"/>
                  <a:pt x="8561379" y="383719"/>
                  <a:pt x="8612969" y="295275"/>
                </a:cubicBezTo>
                <a:close/>
                <a:moveTo>
                  <a:pt x="8612969" y="276225"/>
                </a:moveTo>
                <a:cubicBezTo>
                  <a:pt x="8561379" y="187781"/>
                  <a:pt x="8484390" y="143331"/>
                  <a:pt x="8382000" y="142875"/>
                </a:cubicBezTo>
                <a:cubicBezTo>
                  <a:pt x="8433590" y="231319"/>
                  <a:pt x="8510579" y="275769"/>
                  <a:pt x="8612969" y="276225"/>
                </a:cubicBezTo>
                <a:close/>
                <a:moveTo>
                  <a:pt x="9391467" y="266700"/>
                </a:moveTo>
                <a:cubicBezTo>
                  <a:pt x="9442267" y="177800"/>
                  <a:pt x="9442267" y="88900"/>
                  <a:pt x="9391467" y="0"/>
                </a:cubicBezTo>
                <a:cubicBezTo>
                  <a:pt x="9340667" y="88900"/>
                  <a:pt x="9340667" y="177800"/>
                  <a:pt x="9391467" y="266700"/>
                </a:cubicBezTo>
                <a:close/>
                <a:moveTo>
                  <a:pt x="9407965" y="276225"/>
                </a:moveTo>
                <a:cubicBezTo>
                  <a:pt x="9510354" y="275769"/>
                  <a:pt x="9587344" y="231319"/>
                  <a:pt x="9638934" y="142875"/>
                </a:cubicBezTo>
                <a:cubicBezTo>
                  <a:pt x="9536544" y="143331"/>
                  <a:pt x="9459554" y="187781"/>
                  <a:pt x="9407965" y="276225"/>
                </a:cubicBezTo>
                <a:close/>
                <a:moveTo>
                  <a:pt x="9407965" y="295275"/>
                </a:moveTo>
                <a:cubicBezTo>
                  <a:pt x="9459554" y="383719"/>
                  <a:pt x="9536544" y="428169"/>
                  <a:pt x="9638934" y="428625"/>
                </a:cubicBezTo>
                <a:cubicBezTo>
                  <a:pt x="9587344" y="340181"/>
                  <a:pt x="9510354" y="295731"/>
                  <a:pt x="9407965" y="295275"/>
                </a:cubicBezTo>
                <a:close/>
                <a:moveTo>
                  <a:pt x="9391467" y="304800"/>
                </a:moveTo>
                <a:cubicBezTo>
                  <a:pt x="9340667" y="393700"/>
                  <a:pt x="9340667" y="482600"/>
                  <a:pt x="9391467" y="571500"/>
                </a:cubicBezTo>
                <a:cubicBezTo>
                  <a:pt x="9442267" y="482600"/>
                  <a:pt x="9442267" y="393700"/>
                  <a:pt x="9391467" y="304800"/>
                </a:cubicBezTo>
                <a:close/>
                <a:moveTo>
                  <a:pt x="9374969" y="295275"/>
                </a:moveTo>
                <a:cubicBezTo>
                  <a:pt x="9272579" y="295731"/>
                  <a:pt x="9195590" y="340181"/>
                  <a:pt x="9144000" y="428625"/>
                </a:cubicBezTo>
                <a:cubicBezTo>
                  <a:pt x="9246390" y="428169"/>
                  <a:pt x="9323379" y="383719"/>
                  <a:pt x="9374969" y="295275"/>
                </a:cubicBezTo>
                <a:close/>
                <a:moveTo>
                  <a:pt x="9374969" y="276225"/>
                </a:moveTo>
                <a:cubicBezTo>
                  <a:pt x="9323379" y="187781"/>
                  <a:pt x="9246390" y="143331"/>
                  <a:pt x="9144000" y="142875"/>
                </a:cubicBezTo>
                <a:cubicBezTo>
                  <a:pt x="9195590" y="231319"/>
                  <a:pt x="9272579" y="275769"/>
                  <a:pt x="9374969" y="276225"/>
                </a:cubicBezTo>
                <a:close/>
                <a:moveTo>
                  <a:pt x="10153467" y="266700"/>
                </a:moveTo>
                <a:cubicBezTo>
                  <a:pt x="10204267" y="177800"/>
                  <a:pt x="10204267" y="88900"/>
                  <a:pt x="10153467" y="0"/>
                </a:cubicBezTo>
                <a:cubicBezTo>
                  <a:pt x="10102667" y="88900"/>
                  <a:pt x="10102667" y="177800"/>
                  <a:pt x="10153467" y="266700"/>
                </a:cubicBezTo>
                <a:close/>
                <a:moveTo>
                  <a:pt x="10169965" y="276225"/>
                </a:moveTo>
                <a:cubicBezTo>
                  <a:pt x="10272354" y="275769"/>
                  <a:pt x="10349344" y="231319"/>
                  <a:pt x="10400934" y="142875"/>
                </a:cubicBezTo>
                <a:cubicBezTo>
                  <a:pt x="10298544" y="143331"/>
                  <a:pt x="10221554" y="187781"/>
                  <a:pt x="10169965" y="276225"/>
                </a:cubicBezTo>
                <a:close/>
                <a:moveTo>
                  <a:pt x="10169965" y="295275"/>
                </a:moveTo>
                <a:cubicBezTo>
                  <a:pt x="10221554" y="383719"/>
                  <a:pt x="10298544" y="428169"/>
                  <a:pt x="10400934" y="428625"/>
                </a:cubicBezTo>
                <a:cubicBezTo>
                  <a:pt x="10349344" y="340181"/>
                  <a:pt x="10272354" y="295731"/>
                  <a:pt x="10169965" y="295275"/>
                </a:cubicBezTo>
                <a:close/>
                <a:moveTo>
                  <a:pt x="10153467" y="304800"/>
                </a:moveTo>
                <a:cubicBezTo>
                  <a:pt x="10102667" y="393700"/>
                  <a:pt x="10102667" y="482600"/>
                  <a:pt x="10153467" y="571500"/>
                </a:cubicBezTo>
                <a:cubicBezTo>
                  <a:pt x="10204267" y="482600"/>
                  <a:pt x="10204267" y="393700"/>
                  <a:pt x="10153467" y="304800"/>
                </a:cubicBezTo>
                <a:close/>
                <a:moveTo>
                  <a:pt x="10136969" y="295275"/>
                </a:moveTo>
                <a:cubicBezTo>
                  <a:pt x="10034579" y="295731"/>
                  <a:pt x="9957590" y="340181"/>
                  <a:pt x="9906000" y="428625"/>
                </a:cubicBezTo>
                <a:cubicBezTo>
                  <a:pt x="10008390" y="428169"/>
                  <a:pt x="10085379" y="383719"/>
                  <a:pt x="10136969" y="295275"/>
                </a:cubicBezTo>
                <a:close/>
                <a:moveTo>
                  <a:pt x="10136969" y="276225"/>
                </a:moveTo>
                <a:cubicBezTo>
                  <a:pt x="10085379" y="187781"/>
                  <a:pt x="10008390" y="143331"/>
                  <a:pt x="9906000" y="142875"/>
                </a:cubicBezTo>
                <a:cubicBezTo>
                  <a:pt x="9957590" y="231319"/>
                  <a:pt x="10034579" y="275769"/>
                  <a:pt x="10136969" y="276225"/>
                </a:cubicBezTo>
                <a:close/>
                <a:moveTo>
                  <a:pt x="10915467" y="266700"/>
                </a:moveTo>
                <a:cubicBezTo>
                  <a:pt x="10966267" y="177800"/>
                  <a:pt x="10966267" y="88900"/>
                  <a:pt x="10915467" y="0"/>
                </a:cubicBezTo>
                <a:cubicBezTo>
                  <a:pt x="10864667" y="88900"/>
                  <a:pt x="10864667" y="177800"/>
                  <a:pt x="10915467" y="266700"/>
                </a:cubicBezTo>
                <a:close/>
                <a:moveTo>
                  <a:pt x="10931965" y="276225"/>
                </a:moveTo>
                <a:cubicBezTo>
                  <a:pt x="11034354" y="275769"/>
                  <a:pt x="11111344" y="231319"/>
                  <a:pt x="11162934" y="142875"/>
                </a:cubicBezTo>
                <a:cubicBezTo>
                  <a:pt x="11060544" y="143331"/>
                  <a:pt x="10983554" y="187781"/>
                  <a:pt x="10931965" y="276225"/>
                </a:cubicBezTo>
                <a:close/>
                <a:moveTo>
                  <a:pt x="10931965" y="295275"/>
                </a:moveTo>
                <a:cubicBezTo>
                  <a:pt x="10983554" y="383719"/>
                  <a:pt x="11060544" y="428169"/>
                  <a:pt x="11162934" y="428625"/>
                </a:cubicBezTo>
                <a:cubicBezTo>
                  <a:pt x="11111344" y="340181"/>
                  <a:pt x="11034354" y="295731"/>
                  <a:pt x="10931965" y="295275"/>
                </a:cubicBezTo>
                <a:close/>
                <a:moveTo>
                  <a:pt x="10915467" y="304800"/>
                </a:moveTo>
                <a:cubicBezTo>
                  <a:pt x="10864667" y="393700"/>
                  <a:pt x="10864667" y="482600"/>
                  <a:pt x="10915467" y="571500"/>
                </a:cubicBezTo>
                <a:cubicBezTo>
                  <a:pt x="10966267" y="482600"/>
                  <a:pt x="10966267" y="393700"/>
                  <a:pt x="10915467" y="304800"/>
                </a:cubicBezTo>
                <a:close/>
                <a:moveTo>
                  <a:pt x="10898969" y="295275"/>
                </a:moveTo>
                <a:cubicBezTo>
                  <a:pt x="10796579" y="295731"/>
                  <a:pt x="10719590" y="340181"/>
                  <a:pt x="10668000" y="428625"/>
                </a:cubicBezTo>
                <a:cubicBezTo>
                  <a:pt x="10770390" y="428169"/>
                  <a:pt x="10847379" y="383719"/>
                  <a:pt x="10898969" y="295275"/>
                </a:cubicBezTo>
                <a:close/>
                <a:moveTo>
                  <a:pt x="10898969" y="276225"/>
                </a:moveTo>
                <a:cubicBezTo>
                  <a:pt x="10847379" y="187781"/>
                  <a:pt x="10770390" y="143331"/>
                  <a:pt x="10668000" y="142875"/>
                </a:cubicBezTo>
                <a:cubicBezTo>
                  <a:pt x="10719590" y="231319"/>
                  <a:pt x="10796579" y="275769"/>
                  <a:pt x="10898969" y="276225"/>
                </a:cubicBezTo>
                <a:close/>
                <a:moveTo>
                  <a:pt x="11677467" y="266700"/>
                </a:moveTo>
                <a:cubicBezTo>
                  <a:pt x="11728267" y="177800"/>
                  <a:pt x="11728267" y="88900"/>
                  <a:pt x="11677467" y="0"/>
                </a:cubicBezTo>
                <a:cubicBezTo>
                  <a:pt x="11626667" y="88900"/>
                  <a:pt x="11626667" y="177800"/>
                  <a:pt x="11677467" y="266700"/>
                </a:cubicBezTo>
                <a:close/>
                <a:moveTo>
                  <a:pt x="11693965" y="276225"/>
                </a:moveTo>
                <a:cubicBezTo>
                  <a:pt x="11796354" y="275769"/>
                  <a:pt x="11873344" y="231319"/>
                  <a:pt x="11924934" y="142875"/>
                </a:cubicBezTo>
                <a:cubicBezTo>
                  <a:pt x="11822544" y="143331"/>
                  <a:pt x="11745554" y="187781"/>
                  <a:pt x="11693965" y="276225"/>
                </a:cubicBezTo>
                <a:close/>
                <a:moveTo>
                  <a:pt x="11693965" y="295275"/>
                </a:moveTo>
                <a:cubicBezTo>
                  <a:pt x="11745554" y="383719"/>
                  <a:pt x="11822544" y="428169"/>
                  <a:pt x="11924934" y="428625"/>
                </a:cubicBezTo>
                <a:cubicBezTo>
                  <a:pt x="11873344" y="340181"/>
                  <a:pt x="11796354" y="295731"/>
                  <a:pt x="11693965" y="295275"/>
                </a:cubicBezTo>
                <a:close/>
                <a:moveTo>
                  <a:pt x="11677467" y="304800"/>
                </a:moveTo>
                <a:cubicBezTo>
                  <a:pt x="11626667" y="393700"/>
                  <a:pt x="11626667" y="482600"/>
                  <a:pt x="11677467" y="571500"/>
                </a:cubicBezTo>
                <a:cubicBezTo>
                  <a:pt x="11728267" y="482600"/>
                  <a:pt x="11728267" y="393700"/>
                  <a:pt x="11677467" y="304800"/>
                </a:cubicBezTo>
                <a:close/>
                <a:moveTo>
                  <a:pt x="11660969" y="295275"/>
                </a:moveTo>
                <a:cubicBezTo>
                  <a:pt x="11558579" y="295731"/>
                  <a:pt x="11481590" y="340181"/>
                  <a:pt x="11430000" y="428625"/>
                </a:cubicBezTo>
                <a:cubicBezTo>
                  <a:pt x="11532390" y="428169"/>
                  <a:pt x="11609379" y="383719"/>
                  <a:pt x="11660969" y="295275"/>
                </a:cubicBezTo>
                <a:close/>
                <a:moveTo>
                  <a:pt x="11660969" y="276225"/>
                </a:moveTo>
                <a:cubicBezTo>
                  <a:pt x="11609379" y="187781"/>
                  <a:pt x="11532390" y="143331"/>
                  <a:pt x="11430000" y="142875"/>
                </a:cubicBezTo>
                <a:cubicBezTo>
                  <a:pt x="11481590" y="231319"/>
                  <a:pt x="11558579" y="275769"/>
                  <a:pt x="11660969" y="276225"/>
                </a:cubicBezTo>
                <a:close/>
                <a:moveTo>
                  <a:pt x="12439467" y="266700"/>
                </a:moveTo>
                <a:cubicBezTo>
                  <a:pt x="12490267" y="177800"/>
                  <a:pt x="12490267" y="88900"/>
                  <a:pt x="12439467" y="0"/>
                </a:cubicBezTo>
                <a:cubicBezTo>
                  <a:pt x="12388667" y="88900"/>
                  <a:pt x="12388667" y="177800"/>
                  <a:pt x="12439467" y="266700"/>
                </a:cubicBezTo>
                <a:close/>
                <a:moveTo>
                  <a:pt x="12455965" y="276225"/>
                </a:moveTo>
                <a:cubicBezTo>
                  <a:pt x="12558354" y="275769"/>
                  <a:pt x="12635344" y="231319"/>
                  <a:pt x="12686934" y="142875"/>
                </a:cubicBezTo>
                <a:cubicBezTo>
                  <a:pt x="12584544" y="143331"/>
                  <a:pt x="12507554" y="187781"/>
                  <a:pt x="12455965" y="276225"/>
                </a:cubicBezTo>
                <a:close/>
                <a:moveTo>
                  <a:pt x="12455965" y="295275"/>
                </a:moveTo>
                <a:cubicBezTo>
                  <a:pt x="12507554" y="383719"/>
                  <a:pt x="12584544" y="428169"/>
                  <a:pt x="12686934" y="428625"/>
                </a:cubicBezTo>
                <a:cubicBezTo>
                  <a:pt x="12635344" y="340181"/>
                  <a:pt x="12558354" y="295731"/>
                  <a:pt x="12455965" y="295275"/>
                </a:cubicBezTo>
                <a:close/>
                <a:moveTo>
                  <a:pt x="12439467" y="304800"/>
                </a:moveTo>
                <a:cubicBezTo>
                  <a:pt x="12388667" y="393700"/>
                  <a:pt x="12388667" y="482600"/>
                  <a:pt x="12439467" y="571500"/>
                </a:cubicBezTo>
                <a:cubicBezTo>
                  <a:pt x="12490267" y="482600"/>
                  <a:pt x="12490267" y="393700"/>
                  <a:pt x="12439467" y="304800"/>
                </a:cubicBezTo>
                <a:close/>
                <a:moveTo>
                  <a:pt x="12422969" y="295275"/>
                </a:moveTo>
                <a:cubicBezTo>
                  <a:pt x="12320579" y="295731"/>
                  <a:pt x="12243590" y="340181"/>
                  <a:pt x="12192000" y="428625"/>
                </a:cubicBezTo>
                <a:cubicBezTo>
                  <a:pt x="12294390" y="428169"/>
                  <a:pt x="12371379" y="383719"/>
                  <a:pt x="12422969" y="295275"/>
                </a:cubicBezTo>
                <a:close/>
                <a:moveTo>
                  <a:pt x="12422969" y="276225"/>
                </a:moveTo>
                <a:cubicBezTo>
                  <a:pt x="12371379" y="187781"/>
                  <a:pt x="12294390" y="143331"/>
                  <a:pt x="12192000" y="142875"/>
                </a:cubicBezTo>
                <a:cubicBezTo>
                  <a:pt x="12243590" y="231319"/>
                  <a:pt x="12320579" y="275769"/>
                  <a:pt x="12422969" y="276225"/>
                </a:cubicBezTo>
                <a:close/>
                <a:moveTo>
                  <a:pt x="247467" y="7124700"/>
                </a:moveTo>
                <a:cubicBezTo>
                  <a:pt x="298267" y="7035800"/>
                  <a:pt x="298267" y="6946900"/>
                  <a:pt x="247467" y="6858000"/>
                </a:cubicBezTo>
                <a:cubicBezTo>
                  <a:pt x="196667" y="6946900"/>
                  <a:pt x="196667" y="7035800"/>
                  <a:pt x="247467" y="7124700"/>
                </a:cubicBezTo>
                <a:close/>
                <a:moveTo>
                  <a:pt x="263965" y="7134225"/>
                </a:moveTo>
                <a:cubicBezTo>
                  <a:pt x="366354" y="7133769"/>
                  <a:pt x="443344" y="7089319"/>
                  <a:pt x="494934" y="7000875"/>
                </a:cubicBezTo>
                <a:cubicBezTo>
                  <a:pt x="392544" y="7001331"/>
                  <a:pt x="315554" y="7045781"/>
                  <a:pt x="263965" y="7134225"/>
                </a:cubicBezTo>
                <a:close/>
                <a:moveTo>
                  <a:pt x="263965" y="7153275"/>
                </a:moveTo>
                <a:cubicBezTo>
                  <a:pt x="315554" y="7241719"/>
                  <a:pt x="392544" y="7286169"/>
                  <a:pt x="494934" y="7286625"/>
                </a:cubicBezTo>
                <a:cubicBezTo>
                  <a:pt x="443344" y="7198181"/>
                  <a:pt x="366354" y="7153731"/>
                  <a:pt x="263965" y="7153275"/>
                </a:cubicBezTo>
                <a:close/>
                <a:moveTo>
                  <a:pt x="247467" y="7162800"/>
                </a:moveTo>
                <a:cubicBezTo>
                  <a:pt x="196667" y="7251700"/>
                  <a:pt x="196667" y="7340600"/>
                  <a:pt x="247467" y="7429500"/>
                </a:cubicBezTo>
                <a:cubicBezTo>
                  <a:pt x="298267" y="7340600"/>
                  <a:pt x="298267" y="7251700"/>
                  <a:pt x="247467" y="7162800"/>
                </a:cubicBezTo>
                <a:close/>
                <a:moveTo>
                  <a:pt x="230969" y="7153275"/>
                </a:moveTo>
                <a:cubicBezTo>
                  <a:pt x="128579" y="7153731"/>
                  <a:pt x="51590" y="7198181"/>
                  <a:pt x="0" y="7286625"/>
                </a:cubicBezTo>
                <a:cubicBezTo>
                  <a:pt x="102390" y="7286169"/>
                  <a:pt x="179379" y="7241719"/>
                  <a:pt x="230969" y="7153275"/>
                </a:cubicBezTo>
                <a:close/>
                <a:moveTo>
                  <a:pt x="230969" y="7134225"/>
                </a:moveTo>
                <a:cubicBezTo>
                  <a:pt x="179379" y="7045781"/>
                  <a:pt x="102390" y="7001331"/>
                  <a:pt x="0" y="7000875"/>
                </a:cubicBezTo>
                <a:cubicBezTo>
                  <a:pt x="51590" y="7089319"/>
                  <a:pt x="128579" y="7133769"/>
                  <a:pt x="230969" y="7134225"/>
                </a:cubicBezTo>
                <a:close/>
                <a:moveTo>
                  <a:pt x="1009467" y="7124700"/>
                </a:moveTo>
                <a:cubicBezTo>
                  <a:pt x="1060267" y="7035800"/>
                  <a:pt x="1060267" y="6946900"/>
                  <a:pt x="1009467" y="6858000"/>
                </a:cubicBezTo>
                <a:cubicBezTo>
                  <a:pt x="958667" y="6946900"/>
                  <a:pt x="958667" y="7035800"/>
                  <a:pt x="1009467" y="7124700"/>
                </a:cubicBezTo>
                <a:close/>
                <a:moveTo>
                  <a:pt x="1025965" y="7134225"/>
                </a:moveTo>
                <a:cubicBezTo>
                  <a:pt x="1128354" y="7133769"/>
                  <a:pt x="1205344" y="7089319"/>
                  <a:pt x="1256934" y="7000875"/>
                </a:cubicBezTo>
                <a:cubicBezTo>
                  <a:pt x="1154544" y="7001331"/>
                  <a:pt x="1077554" y="7045781"/>
                  <a:pt x="1025965" y="7134225"/>
                </a:cubicBezTo>
                <a:close/>
                <a:moveTo>
                  <a:pt x="1025965" y="7153275"/>
                </a:moveTo>
                <a:cubicBezTo>
                  <a:pt x="1077554" y="7241719"/>
                  <a:pt x="1154544" y="7286169"/>
                  <a:pt x="1256934" y="7286625"/>
                </a:cubicBezTo>
                <a:cubicBezTo>
                  <a:pt x="1205344" y="7198181"/>
                  <a:pt x="1128354" y="7153731"/>
                  <a:pt x="1025965" y="7153275"/>
                </a:cubicBezTo>
                <a:close/>
                <a:moveTo>
                  <a:pt x="1009467" y="7162800"/>
                </a:moveTo>
                <a:cubicBezTo>
                  <a:pt x="958667" y="7251700"/>
                  <a:pt x="958667" y="7340600"/>
                  <a:pt x="1009467" y="7429500"/>
                </a:cubicBezTo>
                <a:cubicBezTo>
                  <a:pt x="1060267" y="7340600"/>
                  <a:pt x="1060267" y="7251700"/>
                  <a:pt x="1009467" y="7162800"/>
                </a:cubicBezTo>
                <a:close/>
                <a:moveTo>
                  <a:pt x="992969" y="7153275"/>
                </a:moveTo>
                <a:cubicBezTo>
                  <a:pt x="890579" y="7153731"/>
                  <a:pt x="813590" y="7198181"/>
                  <a:pt x="762000" y="7286625"/>
                </a:cubicBezTo>
                <a:cubicBezTo>
                  <a:pt x="864390" y="7286169"/>
                  <a:pt x="941379" y="7241719"/>
                  <a:pt x="992969" y="7153275"/>
                </a:cubicBezTo>
                <a:close/>
                <a:moveTo>
                  <a:pt x="992969" y="7134225"/>
                </a:moveTo>
                <a:cubicBezTo>
                  <a:pt x="941379" y="7045781"/>
                  <a:pt x="864390" y="7001331"/>
                  <a:pt x="762000" y="7000875"/>
                </a:cubicBezTo>
                <a:cubicBezTo>
                  <a:pt x="813590" y="7089319"/>
                  <a:pt x="890579" y="7133769"/>
                  <a:pt x="992969" y="7134225"/>
                </a:cubicBezTo>
                <a:close/>
                <a:moveTo>
                  <a:pt x="1771467" y="7124700"/>
                </a:moveTo>
                <a:cubicBezTo>
                  <a:pt x="1822267" y="7035800"/>
                  <a:pt x="1822267" y="6946900"/>
                  <a:pt x="1771467" y="6858000"/>
                </a:cubicBezTo>
                <a:cubicBezTo>
                  <a:pt x="1720667" y="6946900"/>
                  <a:pt x="1720667" y="7035800"/>
                  <a:pt x="1771467" y="7124700"/>
                </a:cubicBezTo>
                <a:close/>
                <a:moveTo>
                  <a:pt x="1787965" y="7134225"/>
                </a:moveTo>
                <a:cubicBezTo>
                  <a:pt x="1890354" y="7133769"/>
                  <a:pt x="1967344" y="7089319"/>
                  <a:pt x="2018934" y="7000875"/>
                </a:cubicBezTo>
                <a:cubicBezTo>
                  <a:pt x="1916544" y="7001331"/>
                  <a:pt x="1839554" y="7045781"/>
                  <a:pt x="1787965" y="7134225"/>
                </a:cubicBezTo>
                <a:close/>
                <a:moveTo>
                  <a:pt x="1787965" y="7153275"/>
                </a:moveTo>
                <a:cubicBezTo>
                  <a:pt x="1839554" y="7241719"/>
                  <a:pt x="1916544" y="7286169"/>
                  <a:pt x="2018934" y="7286625"/>
                </a:cubicBezTo>
                <a:cubicBezTo>
                  <a:pt x="1967344" y="7198181"/>
                  <a:pt x="1890354" y="7153731"/>
                  <a:pt x="1787965" y="7153275"/>
                </a:cubicBezTo>
                <a:close/>
                <a:moveTo>
                  <a:pt x="1771467" y="7162800"/>
                </a:moveTo>
                <a:cubicBezTo>
                  <a:pt x="1720667" y="7251700"/>
                  <a:pt x="1720667" y="7340600"/>
                  <a:pt x="1771467" y="7429500"/>
                </a:cubicBezTo>
                <a:cubicBezTo>
                  <a:pt x="1822267" y="7340600"/>
                  <a:pt x="1822267" y="7251700"/>
                  <a:pt x="1771467" y="7162800"/>
                </a:cubicBezTo>
                <a:close/>
                <a:moveTo>
                  <a:pt x="1754969" y="7153275"/>
                </a:moveTo>
                <a:cubicBezTo>
                  <a:pt x="1652579" y="7153731"/>
                  <a:pt x="1575590" y="7198181"/>
                  <a:pt x="1524000" y="7286625"/>
                </a:cubicBezTo>
                <a:cubicBezTo>
                  <a:pt x="1626390" y="7286169"/>
                  <a:pt x="1703379" y="7241719"/>
                  <a:pt x="1754969" y="7153275"/>
                </a:cubicBezTo>
                <a:close/>
                <a:moveTo>
                  <a:pt x="1754969" y="7134225"/>
                </a:moveTo>
                <a:cubicBezTo>
                  <a:pt x="1703379" y="7045781"/>
                  <a:pt x="1626390" y="7001331"/>
                  <a:pt x="1524000" y="7000875"/>
                </a:cubicBezTo>
                <a:cubicBezTo>
                  <a:pt x="1575590" y="7089319"/>
                  <a:pt x="1652579" y="7133769"/>
                  <a:pt x="1754969" y="7134225"/>
                </a:cubicBezTo>
                <a:close/>
                <a:moveTo>
                  <a:pt x="2533467" y="7124700"/>
                </a:moveTo>
                <a:cubicBezTo>
                  <a:pt x="2584267" y="7035800"/>
                  <a:pt x="2584267" y="6946900"/>
                  <a:pt x="2533467" y="6858000"/>
                </a:cubicBezTo>
                <a:cubicBezTo>
                  <a:pt x="2482667" y="6946900"/>
                  <a:pt x="2482667" y="7035800"/>
                  <a:pt x="2533467" y="7124700"/>
                </a:cubicBezTo>
                <a:close/>
                <a:moveTo>
                  <a:pt x="2549965" y="7134225"/>
                </a:moveTo>
                <a:cubicBezTo>
                  <a:pt x="2652354" y="7133769"/>
                  <a:pt x="2729344" y="7089319"/>
                  <a:pt x="2780934" y="7000875"/>
                </a:cubicBezTo>
                <a:cubicBezTo>
                  <a:pt x="2678544" y="7001331"/>
                  <a:pt x="2601554" y="7045781"/>
                  <a:pt x="2549965" y="7134225"/>
                </a:cubicBezTo>
                <a:close/>
                <a:moveTo>
                  <a:pt x="2549965" y="7153275"/>
                </a:moveTo>
                <a:cubicBezTo>
                  <a:pt x="2601554" y="7241719"/>
                  <a:pt x="2678544" y="7286169"/>
                  <a:pt x="2780934" y="7286625"/>
                </a:cubicBezTo>
                <a:cubicBezTo>
                  <a:pt x="2729344" y="7198181"/>
                  <a:pt x="2652354" y="7153731"/>
                  <a:pt x="2549965" y="7153275"/>
                </a:cubicBezTo>
                <a:close/>
                <a:moveTo>
                  <a:pt x="2533467" y="7162800"/>
                </a:moveTo>
                <a:cubicBezTo>
                  <a:pt x="2482667" y="7251700"/>
                  <a:pt x="2482667" y="7340600"/>
                  <a:pt x="2533467" y="7429500"/>
                </a:cubicBezTo>
                <a:cubicBezTo>
                  <a:pt x="2584267" y="7340600"/>
                  <a:pt x="2584267" y="7251700"/>
                  <a:pt x="2533467" y="7162800"/>
                </a:cubicBezTo>
                <a:close/>
                <a:moveTo>
                  <a:pt x="2516969" y="7153275"/>
                </a:moveTo>
                <a:cubicBezTo>
                  <a:pt x="2414579" y="7153731"/>
                  <a:pt x="2337590" y="7198181"/>
                  <a:pt x="2286000" y="7286625"/>
                </a:cubicBezTo>
                <a:cubicBezTo>
                  <a:pt x="2388390" y="7286169"/>
                  <a:pt x="2465379" y="7241719"/>
                  <a:pt x="2516969" y="7153275"/>
                </a:cubicBezTo>
                <a:close/>
                <a:moveTo>
                  <a:pt x="2516969" y="7134225"/>
                </a:moveTo>
                <a:cubicBezTo>
                  <a:pt x="2465379" y="7045781"/>
                  <a:pt x="2388390" y="7001331"/>
                  <a:pt x="2286000" y="7000875"/>
                </a:cubicBezTo>
                <a:cubicBezTo>
                  <a:pt x="2337590" y="7089319"/>
                  <a:pt x="2414579" y="7133769"/>
                  <a:pt x="2516969" y="7134225"/>
                </a:cubicBezTo>
                <a:close/>
                <a:moveTo>
                  <a:pt x="3295467" y="7124700"/>
                </a:moveTo>
                <a:cubicBezTo>
                  <a:pt x="3346267" y="7035800"/>
                  <a:pt x="3346267" y="6946900"/>
                  <a:pt x="3295467" y="6858000"/>
                </a:cubicBezTo>
                <a:cubicBezTo>
                  <a:pt x="3244667" y="6946900"/>
                  <a:pt x="3244667" y="7035800"/>
                  <a:pt x="3295467" y="7124700"/>
                </a:cubicBezTo>
                <a:close/>
                <a:moveTo>
                  <a:pt x="3311965" y="7134225"/>
                </a:moveTo>
                <a:cubicBezTo>
                  <a:pt x="3414354" y="7133769"/>
                  <a:pt x="3491344" y="7089319"/>
                  <a:pt x="3542934" y="7000875"/>
                </a:cubicBezTo>
                <a:cubicBezTo>
                  <a:pt x="3440544" y="7001331"/>
                  <a:pt x="3363554" y="7045781"/>
                  <a:pt x="3311965" y="7134225"/>
                </a:cubicBezTo>
                <a:close/>
                <a:moveTo>
                  <a:pt x="3311965" y="7153275"/>
                </a:moveTo>
                <a:cubicBezTo>
                  <a:pt x="3363554" y="7241719"/>
                  <a:pt x="3440544" y="7286169"/>
                  <a:pt x="3542934" y="7286625"/>
                </a:cubicBezTo>
                <a:cubicBezTo>
                  <a:pt x="3491344" y="7198181"/>
                  <a:pt x="3414354" y="7153731"/>
                  <a:pt x="3311965" y="7153275"/>
                </a:cubicBezTo>
                <a:close/>
                <a:moveTo>
                  <a:pt x="3295467" y="7162800"/>
                </a:moveTo>
                <a:cubicBezTo>
                  <a:pt x="3244667" y="7251700"/>
                  <a:pt x="3244667" y="7340600"/>
                  <a:pt x="3295467" y="7429500"/>
                </a:cubicBezTo>
                <a:cubicBezTo>
                  <a:pt x="3346267" y="7340600"/>
                  <a:pt x="3346267" y="7251700"/>
                  <a:pt x="3295467" y="7162800"/>
                </a:cubicBezTo>
                <a:close/>
                <a:moveTo>
                  <a:pt x="3278969" y="7153275"/>
                </a:moveTo>
                <a:cubicBezTo>
                  <a:pt x="3176579" y="7153731"/>
                  <a:pt x="3099590" y="7198181"/>
                  <a:pt x="3048000" y="7286625"/>
                </a:cubicBezTo>
                <a:cubicBezTo>
                  <a:pt x="3150390" y="7286169"/>
                  <a:pt x="3227379" y="7241719"/>
                  <a:pt x="3278969" y="7153275"/>
                </a:cubicBezTo>
                <a:close/>
                <a:moveTo>
                  <a:pt x="3278969" y="7134225"/>
                </a:moveTo>
                <a:cubicBezTo>
                  <a:pt x="3227379" y="7045781"/>
                  <a:pt x="3150390" y="7001331"/>
                  <a:pt x="3048000" y="7000875"/>
                </a:cubicBezTo>
                <a:cubicBezTo>
                  <a:pt x="3099590" y="7089319"/>
                  <a:pt x="3176579" y="7133769"/>
                  <a:pt x="3278969" y="7134225"/>
                </a:cubicBezTo>
                <a:close/>
                <a:moveTo>
                  <a:pt x="4057467" y="7124700"/>
                </a:moveTo>
                <a:cubicBezTo>
                  <a:pt x="4108267" y="7035800"/>
                  <a:pt x="4108267" y="6946900"/>
                  <a:pt x="4057467" y="6858000"/>
                </a:cubicBezTo>
                <a:cubicBezTo>
                  <a:pt x="4006667" y="6946900"/>
                  <a:pt x="4006667" y="7035800"/>
                  <a:pt x="4057467" y="7124700"/>
                </a:cubicBezTo>
                <a:close/>
                <a:moveTo>
                  <a:pt x="4073965" y="7134225"/>
                </a:moveTo>
                <a:cubicBezTo>
                  <a:pt x="4176354" y="7133769"/>
                  <a:pt x="4253344" y="7089319"/>
                  <a:pt x="4304934" y="7000875"/>
                </a:cubicBezTo>
                <a:cubicBezTo>
                  <a:pt x="4202544" y="7001331"/>
                  <a:pt x="4125554" y="7045781"/>
                  <a:pt x="4073965" y="7134225"/>
                </a:cubicBezTo>
                <a:close/>
                <a:moveTo>
                  <a:pt x="4073965" y="7153275"/>
                </a:moveTo>
                <a:cubicBezTo>
                  <a:pt x="4125554" y="7241719"/>
                  <a:pt x="4202544" y="7286169"/>
                  <a:pt x="4304934" y="7286625"/>
                </a:cubicBezTo>
                <a:cubicBezTo>
                  <a:pt x="4253344" y="7198181"/>
                  <a:pt x="4176354" y="7153731"/>
                  <a:pt x="4073965" y="7153275"/>
                </a:cubicBezTo>
                <a:close/>
                <a:moveTo>
                  <a:pt x="4057467" y="7162800"/>
                </a:moveTo>
                <a:cubicBezTo>
                  <a:pt x="4006667" y="7251700"/>
                  <a:pt x="4006667" y="7340600"/>
                  <a:pt x="4057467" y="7429500"/>
                </a:cubicBezTo>
                <a:cubicBezTo>
                  <a:pt x="4108267" y="7340600"/>
                  <a:pt x="4108267" y="7251700"/>
                  <a:pt x="4057467" y="7162800"/>
                </a:cubicBezTo>
                <a:close/>
                <a:moveTo>
                  <a:pt x="4040969" y="7153275"/>
                </a:moveTo>
                <a:cubicBezTo>
                  <a:pt x="3938579" y="7153731"/>
                  <a:pt x="3861590" y="7198181"/>
                  <a:pt x="3810000" y="7286625"/>
                </a:cubicBezTo>
                <a:cubicBezTo>
                  <a:pt x="3912390" y="7286169"/>
                  <a:pt x="3989379" y="7241719"/>
                  <a:pt x="4040969" y="7153275"/>
                </a:cubicBezTo>
                <a:close/>
                <a:moveTo>
                  <a:pt x="4040969" y="7134225"/>
                </a:moveTo>
                <a:cubicBezTo>
                  <a:pt x="3989379" y="7045781"/>
                  <a:pt x="3912390" y="7001331"/>
                  <a:pt x="3810000" y="7000875"/>
                </a:cubicBezTo>
                <a:cubicBezTo>
                  <a:pt x="3861590" y="7089319"/>
                  <a:pt x="3938579" y="7133769"/>
                  <a:pt x="4040969" y="7134225"/>
                </a:cubicBezTo>
                <a:close/>
                <a:moveTo>
                  <a:pt x="4819467" y="7124700"/>
                </a:moveTo>
                <a:cubicBezTo>
                  <a:pt x="4870267" y="7035800"/>
                  <a:pt x="4870267" y="6946900"/>
                  <a:pt x="4819467" y="6858000"/>
                </a:cubicBezTo>
                <a:cubicBezTo>
                  <a:pt x="4768667" y="6946900"/>
                  <a:pt x="4768667" y="7035800"/>
                  <a:pt x="4819467" y="7124700"/>
                </a:cubicBezTo>
                <a:close/>
                <a:moveTo>
                  <a:pt x="4835965" y="7134225"/>
                </a:moveTo>
                <a:cubicBezTo>
                  <a:pt x="4938354" y="7133769"/>
                  <a:pt x="5015344" y="7089319"/>
                  <a:pt x="5066934" y="7000875"/>
                </a:cubicBezTo>
                <a:cubicBezTo>
                  <a:pt x="4964544" y="7001331"/>
                  <a:pt x="4887554" y="7045781"/>
                  <a:pt x="4835965" y="7134225"/>
                </a:cubicBezTo>
                <a:close/>
                <a:moveTo>
                  <a:pt x="4835965" y="7153275"/>
                </a:moveTo>
                <a:cubicBezTo>
                  <a:pt x="4887554" y="7241719"/>
                  <a:pt x="4964544" y="7286169"/>
                  <a:pt x="5066934" y="7286625"/>
                </a:cubicBezTo>
                <a:cubicBezTo>
                  <a:pt x="5015344" y="7198181"/>
                  <a:pt x="4938354" y="7153731"/>
                  <a:pt x="4835965" y="7153275"/>
                </a:cubicBezTo>
                <a:close/>
                <a:moveTo>
                  <a:pt x="4819467" y="7162800"/>
                </a:moveTo>
                <a:cubicBezTo>
                  <a:pt x="4768667" y="7251700"/>
                  <a:pt x="4768667" y="7340600"/>
                  <a:pt x="4819467" y="7429500"/>
                </a:cubicBezTo>
                <a:cubicBezTo>
                  <a:pt x="4870267" y="7340600"/>
                  <a:pt x="4870267" y="7251700"/>
                  <a:pt x="4819467" y="7162800"/>
                </a:cubicBezTo>
                <a:close/>
                <a:moveTo>
                  <a:pt x="4802969" y="7153275"/>
                </a:moveTo>
                <a:cubicBezTo>
                  <a:pt x="4700579" y="7153731"/>
                  <a:pt x="4623590" y="7198181"/>
                  <a:pt x="4572000" y="7286625"/>
                </a:cubicBezTo>
                <a:cubicBezTo>
                  <a:pt x="4674390" y="7286169"/>
                  <a:pt x="4751379" y="7241719"/>
                  <a:pt x="4802969" y="7153275"/>
                </a:cubicBezTo>
                <a:close/>
                <a:moveTo>
                  <a:pt x="4802969" y="7134225"/>
                </a:moveTo>
                <a:cubicBezTo>
                  <a:pt x="4751379" y="7045781"/>
                  <a:pt x="4674390" y="7001331"/>
                  <a:pt x="4572000" y="7000875"/>
                </a:cubicBezTo>
                <a:cubicBezTo>
                  <a:pt x="4623590" y="7089319"/>
                  <a:pt x="4700579" y="7133769"/>
                  <a:pt x="4802969" y="7134225"/>
                </a:cubicBezTo>
                <a:close/>
                <a:moveTo>
                  <a:pt x="5581467" y="7124700"/>
                </a:moveTo>
                <a:cubicBezTo>
                  <a:pt x="5632267" y="7035800"/>
                  <a:pt x="5632267" y="6946900"/>
                  <a:pt x="5581467" y="6858000"/>
                </a:cubicBezTo>
                <a:cubicBezTo>
                  <a:pt x="5530667" y="6946900"/>
                  <a:pt x="5530667" y="7035800"/>
                  <a:pt x="5581467" y="7124700"/>
                </a:cubicBezTo>
                <a:close/>
                <a:moveTo>
                  <a:pt x="5597965" y="7134225"/>
                </a:moveTo>
                <a:cubicBezTo>
                  <a:pt x="5700354" y="7133769"/>
                  <a:pt x="5777344" y="7089319"/>
                  <a:pt x="5828934" y="7000875"/>
                </a:cubicBezTo>
                <a:cubicBezTo>
                  <a:pt x="5726544" y="7001331"/>
                  <a:pt x="5649554" y="7045781"/>
                  <a:pt x="5597965" y="7134225"/>
                </a:cubicBezTo>
                <a:close/>
                <a:moveTo>
                  <a:pt x="5597965" y="7153275"/>
                </a:moveTo>
                <a:cubicBezTo>
                  <a:pt x="5649554" y="7241719"/>
                  <a:pt x="5726544" y="7286169"/>
                  <a:pt x="5828934" y="7286625"/>
                </a:cubicBezTo>
                <a:cubicBezTo>
                  <a:pt x="5777344" y="7198181"/>
                  <a:pt x="5700354" y="7153731"/>
                  <a:pt x="5597965" y="7153275"/>
                </a:cubicBezTo>
                <a:close/>
                <a:moveTo>
                  <a:pt x="5581467" y="7162800"/>
                </a:moveTo>
                <a:cubicBezTo>
                  <a:pt x="5530667" y="7251700"/>
                  <a:pt x="5530667" y="7340600"/>
                  <a:pt x="5581467" y="7429500"/>
                </a:cubicBezTo>
                <a:cubicBezTo>
                  <a:pt x="5632267" y="7340600"/>
                  <a:pt x="5632267" y="7251700"/>
                  <a:pt x="5581467" y="7162800"/>
                </a:cubicBezTo>
                <a:close/>
                <a:moveTo>
                  <a:pt x="5564969" y="7153275"/>
                </a:moveTo>
                <a:cubicBezTo>
                  <a:pt x="5462579" y="7153731"/>
                  <a:pt x="5385590" y="7198181"/>
                  <a:pt x="5334000" y="7286625"/>
                </a:cubicBezTo>
                <a:cubicBezTo>
                  <a:pt x="5436390" y="7286169"/>
                  <a:pt x="5513379" y="7241719"/>
                  <a:pt x="5564969" y="7153275"/>
                </a:cubicBezTo>
                <a:close/>
                <a:moveTo>
                  <a:pt x="5564969" y="7134225"/>
                </a:moveTo>
                <a:cubicBezTo>
                  <a:pt x="5513379" y="7045781"/>
                  <a:pt x="5436390" y="7001331"/>
                  <a:pt x="5334000" y="7000875"/>
                </a:cubicBezTo>
                <a:cubicBezTo>
                  <a:pt x="5385590" y="7089319"/>
                  <a:pt x="5462579" y="7133769"/>
                  <a:pt x="5564969" y="7134225"/>
                </a:cubicBezTo>
                <a:close/>
                <a:moveTo>
                  <a:pt x="6343467" y="7124700"/>
                </a:moveTo>
                <a:cubicBezTo>
                  <a:pt x="6394267" y="7035800"/>
                  <a:pt x="6394267" y="6946900"/>
                  <a:pt x="6343467" y="6858000"/>
                </a:cubicBezTo>
                <a:cubicBezTo>
                  <a:pt x="6292667" y="6946900"/>
                  <a:pt x="6292667" y="7035800"/>
                  <a:pt x="6343467" y="7124700"/>
                </a:cubicBezTo>
                <a:close/>
                <a:moveTo>
                  <a:pt x="6359965" y="7134225"/>
                </a:moveTo>
                <a:cubicBezTo>
                  <a:pt x="6462354" y="7133769"/>
                  <a:pt x="6539344" y="7089319"/>
                  <a:pt x="6590934" y="7000875"/>
                </a:cubicBezTo>
                <a:cubicBezTo>
                  <a:pt x="6488544" y="7001331"/>
                  <a:pt x="6411554" y="7045781"/>
                  <a:pt x="6359965" y="7134225"/>
                </a:cubicBezTo>
                <a:close/>
                <a:moveTo>
                  <a:pt x="6359965" y="7153275"/>
                </a:moveTo>
                <a:cubicBezTo>
                  <a:pt x="6411554" y="7241719"/>
                  <a:pt x="6488544" y="7286169"/>
                  <a:pt x="6590934" y="7286625"/>
                </a:cubicBezTo>
                <a:cubicBezTo>
                  <a:pt x="6539344" y="7198181"/>
                  <a:pt x="6462354" y="7153731"/>
                  <a:pt x="6359965" y="7153275"/>
                </a:cubicBezTo>
                <a:close/>
                <a:moveTo>
                  <a:pt x="6343467" y="7162800"/>
                </a:moveTo>
                <a:cubicBezTo>
                  <a:pt x="6292667" y="7251700"/>
                  <a:pt x="6292667" y="7340600"/>
                  <a:pt x="6343467" y="7429500"/>
                </a:cubicBezTo>
                <a:cubicBezTo>
                  <a:pt x="6394267" y="7340600"/>
                  <a:pt x="6394267" y="7251700"/>
                  <a:pt x="6343467" y="7162800"/>
                </a:cubicBezTo>
                <a:close/>
                <a:moveTo>
                  <a:pt x="6326969" y="7153275"/>
                </a:moveTo>
                <a:cubicBezTo>
                  <a:pt x="6224579" y="7153731"/>
                  <a:pt x="6147590" y="7198181"/>
                  <a:pt x="6096000" y="7286625"/>
                </a:cubicBezTo>
                <a:cubicBezTo>
                  <a:pt x="6198390" y="7286169"/>
                  <a:pt x="6275379" y="7241719"/>
                  <a:pt x="6326969" y="7153275"/>
                </a:cubicBezTo>
                <a:close/>
                <a:moveTo>
                  <a:pt x="6326969" y="7134225"/>
                </a:moveTo>
                <a:cubicBezTo>
                  <a:pt x="6275379" y="7045781"/>
                  <a:pt x="6198390" y="7001331"/>
                  <a:pt x="6096000" y="7000875"/>
                </a:cubicBezTo>
                <a:cubicBezTo>
                  <a:pt x="6147590" y="7089319"/>
                  <a:pt x="6224579" y="7133769"/>
                  <a:pt x="6326969" y="7134225"/>
                </a:cubicBezTo>
                <a:close/>
                <a:moveTo>
                  <a:pt x="7105467" y="7124700"/>
                </a:moveTo>
                <a:cubicBezTo>
                  <a:pt x="7156267" y="7035800"/>
                  <a:pt x="7156267" y="6946900"/>
                  <a:pt x="7105467" y="6858000"/>
                </a:cubicBezTo>
                <a:cubicBezTo>
                  <a:pt x="7054667" y="6946900"/>
                  <a:pt x="7054667" y="7035800"/>
                  <a:pt x="7105467" y="7124700"/>
                </a:cubicBezTo>
                <a:close/>
                <a:moveTo>
                  <a:pt x="7121965" y="7134225"/>
                </a:moveTo>
                <a:cubicBezTo>
                  <a:pt x="7224354" y="7133769"/>
                  <a:pt x="7301344" y="7089319"/>
                  <a:pt x="7352934" y="7000875"/>
                </a:cubicBezTo>
                <a:cubicBezTo>
                  <a:pt x="7250544" y="7001331"/>
                  <a:pt x="7173554" y="7045781"/>
                  <a:pt x="7121965" y="7134225"/>
                </a:cubicBezTo>
                <a:close/>
                <a:moveTo>
                  <a:pt x="7121965" y="7153275"/>
                </a:moveTo>
                <a:cubicBezTo>
                  <a:pt x="7173554" y="7241719"/>
                  <a:pt x="7250544" y="7286169"/>
                  <a:pt x="7352934" y="7286625"/>
                </a:cubicBezTo>
                <a:cubicBezTo>
                  <a:pt x="7301344" y="7198181"/>
                  <a:pt x="7224354" y="7153731"/>
                  <a:pt x="7121965" y="7153275"/>
                </a:cubicBezTo>
                <a:close/>
                <a:moveTo>
                  <a:pt x="7105467" y="7162800"/>
                </a:moveTo>
                <a:cubicBezTo>
                  <a:pt x="7054667" y="7251700"/>
                  <a:pt x="7054667" y="7340600"/>
                  <a:pt x="7105467" y="7429500"/>
                </a:cubicBezTo>
                <a:cubicBezTo>
                  <a:pt x="7156267" y="7340600"/>
                  <a:pt x="7156267" y="7251700"/>
                  <a:pt x="7105467" y="7162800"/>
                </a:cubicBezTo>
                <a:close/>
                <a:moveTo>
                  <a:pt x="7088969" y="7153275"/>
                </a:moveTo>
                <a:cubicBezTo>
                  <a:pt x="6986579" y="7153731"/>
                  <a:pt x="6909590" y="7198181"/>
                  <a:pt x="6858000" y="7286625"/>
                </a:cubicBezTo>
                <a:cubicBezTo>
                  <a:pt x="6960390" y="7286169"/>
                  <a:pt x="7037379" y="7241719"/>
                  <a:pt x="7088969" y="7153275"/>
                </a:cubicBezTo>
                <a:close/>
                <a:moveTo>
                  <a:pt x="7088969" y="7134225"/>
                </a:moveTo>
                <a:cubicBezTo>
                  <a:pt x="7037379" y="7045781"/>
                  <a:pt x="6960390" y="7001331"/>
                  <a:pt x="6858000" y="7000875"/>
                </a:cubicBezTo>
                <a:cubicBezTo>
                  <a:pt x="6909590" y="7089319"/>
                  <a:pt x="6986579" y="7133769"/>
                  <a:pt x="7088969" y="7134225"/>
                </a:cubicBezTo>
                <a:close/>
                <a:moveTo>
                  <a:pt x="7867467" y="7124700"/>
                </a:moveTo>
                <a:cubicBezTo>
                  <a:pt x="7918267" y="7035800"/>
                  <a:pt x="7918267" y="6946900"/>
                  <a:pt x="7867467" y="6858000"/>
                </a:cubicBezTo>
                <a:cubicBezTo>
                  <a:pt x="7816667" y="6946900"/>
                  <a:pt x="7816667" y="7035800"/>
                  <a:pt x="7867467" y="7124700"/>
                </a:cubicBezTo>
                <a:close/>
                <a:moveTo>
                  <a:pt x="7883965" y="7134225"/>
                </a:moveTo>
                <a:cubicBezTo>
                  <a:pt x="7986354" y="7133769"/>
                  <a:pt x="8063344" y="7089319"/>
                  <a:pt x="8114934" y="7000875"/>
                </a:cubicBezTo>
                <a:cubicBezTo>
                  <a:pt x="8012544" y="7001331"/>
                  <a:pt x="7935554" y="7045781"/>
                  <a:pt x="7883965" y="7134225"/>
                </a:cubicBezTo>
                <a:close/>
                <a:moveTo>
                  <a:pt x="7883965" y="7153275"/>
                </a:moveTo>
                <a:cubicBezTo>
                  <a:pt x="7935554" y="7241719"/>
                  <a:pt x="8012544" y="7286169"/>
                  <a:pt x="8114934" y="7286625"/>
                </a:cubicBezTo>
                <a:cubicBezTo>
                  <a:pt x="8063344" y="7198181"/>
                  <a:pt x="7986354" y="7153731"/>
                  <a:pt x="7883965" y="7153275"/>
                </a:cubicBezTo>
                <a:close/>
                <a:moveTo>
                  <a:pt x="7867467" y="7162800"/>
                </a:moveTo>
                <a:cubicBezTo>
                  <a:pt x="7816667" y="7251700"/>
                  <a:pt x="7816667" y="7340600"/>
                  <a:pt x="7867467" y="7429500"/>
                </a:cubicBezTo>
                <a:cubicBezTo>
                  <a:pt x="7918267" y="7340600"/>
                  <a:pt x="7918267" y="7251700"/>
                  <a:pt x="7867467" y="7162800"/>
                </a:cubicBezTo>
                <a:close/>
                <a:moveTo>
                  <a:pt x="7850969" y="7153275"/>
                </a:moveTo>
                <a:cubicBezTo>
                  <a:pt x="7748579" y="7153731"/>
                  <a:pt x="7671590" y="7198181"/>
                  <a:pt x="7620000" y="7286625"/>
                </a:cubicBezTo>
                <a:cubicBezTo>
                  <a:pt x="7722390" y="7286169"/>
                  <a:pt x="7799379" y="7241719"/>
                  <a:pt x="7850969" y="7153275"/>
                </a:cubicBezTo>
                <a:close/>
                <a:moveTo>
                  <a:pt x="7850969" y="7134225"/>
                </a:moveTo>
                <a:cubicBezTo>
                  <a:pt x="7799379" y="7045781"/>
                  <a:pt x="7722390" y="7001331"/>
                  <a:pt x="7620000" y="7000875"/>
                </a:cubicBezTo>
                <a:cubicBezTo>
                  <a:pt x="7671590" y="7089319"/>
                  <a:pt x="7748579" y="7133769"/>
                  <a:pt x="7850969" y="7134225"/>
                </a:cubicBezTo>
                <a:close/>
                <a:moveTo>
                  <a:pt x="8629467" y="7124700"/>
                </a:moveTo>
                <a:cubicBezTo>
                  <a:pt x="8680267" y="7035800"/>
                  <a:pt x="8680267" y="6946900"/>
                  <a:pt x="8629467" y="6858000"/>
                </a:cubicBezTo>
                <a:cubicBezTo>
                  <a:pt x="8578667" y="6946900"/>
                  <a:pt x="8578667" y="7035800"/>
                  <a:pt x="8629467" y="7124700"/>
                </a:cubicBezTo>
                <a:close/>
                <a:moveTo>
                  <a:pt x="8645965" y="7134225"/>
                </a:moveTo>
                <a:cubicBezTo>
                  <a:pt x="8748354" y="7133769"/>
                  <a:pt x="8825344" y="7089319"/>
                  <a:pt x="8876934" y="7000875"/>
                </a:cubicBezTo>
                <a:cubicBezTo>
                  <a:pt x="8774544" y="7001331"/>
                  <a:pt x="8697554" y="7045781"/>
                  <a:pt x="8645965" y="7134225"/>
                </a:cubicBezTo>
                <a:close/>
                <a:moveTo>
                  <a:pt x="8645965" y="7153275"/>
                </a:moveTo>
                <a:cubicBezTo>
                  <a:pt x="8697554" y="7241719"/>
                  <a:pt x="8774544" y="7286169"/>
                  <a:pt x="8876934" y="7286625"/>
                </a:cubicBezTo>
                <a:cubicBezTo>
                  <a:pt x="8825344" y="7198181"/>
                  <a:pt x="8748354" y="7153731"/>
                  <a:pt x="8645965" y="7153275"/>
                </a:cubicBezTo>
                <a:close/>
                <a:moveTo>
                  <a:pt x="8629467" y="7162800"/>
                </a:moveTo>
                <a:cubicBezTo>
                  <a:pt x="8578667" y="7251700"/>
                  <a:pt x="8578667" y="7340600"/>
                  <a:pt x="8629467" y="7429500"/>
                </a:cubicBezTo>
                <a:cubicBezTo>
                  <a:pt x="8680267" y="7340600"/>
                  <a:pt x="8680267" y="7251700"/>
                  <a:pt x="8629467" y="7162800"/>
                </a:cubicBezTo>
                <a:close/>
                <a:moveTo>
                  <a:pt x="8612969" y="7153275"/>
                </a:moveTo>
                <a:cubicBezTo>
                  <a:pt x="8510579" y="7153731"/>
                  <a:pt x="8433590" y="7198181"/>
                  <a:pt x="8382000" y="7286625"/>
                </a:cubicBezTo>
                <a:cubicBezTo>
                  <a:pt x="8484390" y="7286169"/>
                  <a:pt x="8561379" y="7241719"/>
                  <a:pt x="8612969" y="7153275"/>
                </a:cubicBezTo>
                <a:close/>
                <a:moveTo>
                  <a:pt x="8612969" y="7134225"/>
                </a:moveTo>
                <a:cubicBezTo>
                  <a:pt x="8561379" y="7045781"/>
                  <a:pt x="8484390" y="7001331"/>
                  <a:pt x="8382000" y="7000875"/>
                </a:cubicBezTo>
                <a:cubicBezTo>
                  <a:pt x="8433590" y="7089319"/>
                  <a:pt x="8510579" y="7133769"/>
                  <a:pt x="8612969" y="7134225"/>
                </a:cubicBezTo>
                <a:close/>
                <a:moveTo>
                  <a:pt x="9391467" y="7124700"/>
                </a:moveTo>
                <a:cubicBezTo>
                  <a:pt x="9442267" y="7035800"/>
                  <a:pt x="9442267" y="6946900"/>
                  <a:pt x="9391467" y="6858000"/>
                </a:cubicBezTo>
                <a:cubicBezTo>
                  <a:pt x="9340667" y="6946900"/>
                  <a:pt x="9340667" y="7035800"/>
                  <a:pt x="9391467" y="7124700"/>
                </a:cubicBezTo>
                <a:close/>
                <a:moveTo>
                  <a:pt x="9407965" y="7134225"/>
                </a:moveTo>
                <a:cubicBezTo>
                  <a:pt x="9510354" y="7133769"/>
                  <a:pt x="9587344" y="7089319"/>
                  <a:pt x="9638934" y="7000875"/>
                </a:cubicBezTo>
                <a:cubicBezTo>
                  <a:pt x="9536544" y="7001331"/>
                  <a:pt x="9459554" y="7045781"/>
                  <a:pt x="9407965" y="7134225"/>
                </a:cubicBezTo>
                <a:close/>
                <a:moveTo>
                  <a:pt x="9407965" y="7153275"/>
                </a:moveTo>
                <a:cubicBezTo>
                  <a:pt x="9459554" y="7241719"/>
                  <a:pt x="9536544" y="7286169"/>
                  <a:pt x="9638934" y="7286625"/>
                </a:cubicBezTo>
                <a:cubicBezTo>
                  <a:pt x="9587344" y="7198181"/>
                  <a:pt x="9510354" y="7153731"/>
                  <a:pt x="9407965" y="7153275"/>
                </a:cubicBezTo>
                <a:close/>
                <a:moveTo>
                  <a:pt x="9391467" y="7162800"/>
                </a:moveTo>
                <a:cubicBezTo>
                  <a:pt x="9340667" y="7251700"/>
                  <a:pt x="9340667" y="7340600"/>
                  <a:pt x="9391467" y="7429500"/>
                </a:cubicBezTo>
                <a:cubicBezTo>
                  <a:pt x="9442267" y="7340600"/>
                  <a:pt x="9442267" y="7251700"/>
                  <a:pt x="9391467" y="7162800"/>
                </a:cubicBezTo>
                <a:close/>
                <a:moveTo>
                  <a:pt x="9374969" y="7153275"/>
                </a:moveTo>
                <a:cubicBezTo>
                  <a:pt x="9272579" y="7153731"/>
                  <a:pt x="9195590" y="7198181"/>
                  <a:pt x="9144000" y="7286625"/>
                </a:cubicBezTo>
                <a:cubicBezTo>
                  <a:pt x="9246390" y="7286169"/>
                  <a:pt x="9323379" y="7241719"/>
                  <a:pt x="9374969" y="7153275"/>
                </a:cubicBezTo>
                <a:close/>
                <a:moveTo>
                  <a:pt x="9374969" y="7134225"/>
                </a:moveTo>
                <a:cubicBezTo>
                  <a:pt x="9323379" y="7045781"/>
                  <a:pt x="9246390" y="7001331"/>
                  <a:pt x="9144000" y="7000875"/>
                </a:cubicBezTo>
                <a:cubicBezTo>
                  <a:pt x="9195590" y="7089319"/>
                  <a:pt x="9272579" y="7133769"/>
                  <a:pt x="9374969" y="7134225"/>
                </a:cubicBezTo>
                <a:close/>
                <a:moveTo>
                  <a:pt x="10153467" y="7124700"/>
                </a:moveTo>
                <a:cubicBezTo>
                  <a:pt x="10204267" y="7035800"/>
                  <a:pt x="10204267" y="6946900"/>
                  <a:pt x="10153467" y="6858000"/>
                </a:cubicBezTo>
                <a:cubicBezTo>
                  <a:pt x="10102667" y="6946900"/>
                  <a:pt x="10102667" y="7035800"/>
                  <a:pt x="10153467" y="7124700"/>
                </a:cubicBezTo>
                <a:close/>
                <a:moveTo>
                  <a:pt x="10169965" y="7134225"/>
                </a:moveTo>
                <a:cubicBezTo>
                  <a:pt x="10272354" y="7133769"/>
                  <a:pt x="10349344" y="7089319"/>
                  <a:pt x="10400934" y="7000875"/>
                </a:cubicBezTo>
                <a:cubicBezTo>
                  <a:pt x="10298544" y="7001331"/>
                  <a:pt x="10221554" y="7045781"/>
                  <a:pt x="10169965" y="7134225"/>
                </a:cubicBezTo>
                <a:close/>
                <a:moveTo>
                  <a:pt x="10169965" y="7153275"/>
                </a:moveTo>
                <a:cubicBezTo>
                  <a:pt x="10221554" y="7241719"/>
                  <a:pt x="10298544" y="7286169"/>
                  <a:pt x="10400934" y="7286625"/>
                </a:cubicBezTo>
                <a:cubicBezTo>
                  <a:pt x="10349344" y="7198181"/>
                  <a:pt x="10272354" y="7153731"/>
                  <a:pt x="10169965" y="7153275"/>
                </a:cubicBezTo>
                <a:close/>
                <a:moveTo>
                  <a:pt x="10153467" y="7162800"/>
                </a:moveTo>
                <a:cubicBezTo>
                  <a:pt x="10102667" y="7251700"/>
                  <a:pt x="10102667" y="7340600"/>
                  <a:pt x="10153467" y="7429500"/>
                </a:cubicBezTo>
                <a:cubicBezTo>
                  <a:pt x="10204267" y="7340600"/>
                  <a:pt x="10204267" y="7251700"/>
                  <a:pt x="10153467" y="7162800"/>
                </a:cubicBezTo>
                <a:close/>
                <a:moveTo>
                  <a:pt x="10136969" y="7153275"/>
                </a:moveTo>
                <a:cubicBezTo>
                  <a:pt x="10034579" y="7153731"/>
                  <a:pt x="9957590" y="7198181"/>
                  <a:pt x="9906000" y="7286625"/>
                </a:cubicBezTo>
                <a:cubicBezTo>
                  <a:pt x="10008390" y="7286169"/>
                  <a:pt x="10085379" y="7241719"/>
                  <a:pt x="10136969" y="7153275"/>
                </a:cubicBezTo>
                <a:close/>
                <a:moveTo>
                  <a:pt x="10136969" y="7134225"/>
                </a:moveTo>
                <a:cubicBezTo>
                  <a:pt x="10085379" y="7045781"/>
                  <a:pt x="10008390" y="7001331"/>
                  <a:pt x="9906000" y="7000875"/>
                </a:cubicBezTo>
                <a:cubicBezTo>
                  <a:pt x="9957590" y="7089319"/>
                  <a:pt x="10034579" y="7133769"/>
                  <a:pt x="10136969" y="7134225"/>
                </a:cubicBezTo>
                <a:close/>
                <a:moveTo>
                  <a:pt x="10915467" y="7124700"/>
                </a:moveTo>
                <a:cubicBezTo>
                  <a:pt x="10966267" y="7035800"/>
                  <a:pt x="10966267" y="6946900"/>
                  <a:pt x="10915467" y="6858000"/>
                </a:cubicBezTo>
                <a:cubicBezTo>
                  <a:pt x="10864667" y="6946900"/>
                  <a:pt x="10864667" y="7035800"/>
                  <a:pt x="10915467" y="7124700"/>
                </a:cubicBezTo>
                <a:close/>
                <a:moveTo>
                  <a:pt x="10931965" y="7134225"/>
                </a:moveTo>
                <a:cubicBezTo>
                  <a:pt x="11034354" y="7133769"/>
                  <a:pt x="11111344" y="7089319"/>
                  <a:pt x="11162934" y="7000875"/>
                </a:cubicBezTo>
                <a:cubicBezTo>
                  <a:pt x="11060544" y="7001331"/>
                  <a:pt x="10983554" y="7045781"/>
                  <a:pt x="10931965" y="7134225"/>
                </a:cubicBezTo>
                <a:close/>
                <a:moveTo>
                  <a:pt x="10931965" y="7153275"/>
                </a:moveTo>
                <a:cubicBezTo>
                  <a:pt x="10983554" y="7241719"/>
                  <a:pt x="11060544" y="7286169"/>
                  <a:pt x="11162934" y="7286625"/>
                </a:cubicBezTo>
                <a:cubicBezTo>
                  <a:pt x="11111344" y="7198181"/>
                  <a:pt x="11034354" y="7153731"/>
                  <a:pt x="10931965" y="7153275"/>
                </a:cubicBezTo>
                <a:close/>
                <a:moveTo>
                  <a:pt x="10915467" y="7162800"/>
                </a:moveTo>
                <a:cubicBezTo>
                  <a:pt x="10864667" y="7251700"/>
                  <a:pt x="10864667" y="7340600"/>
                  <a:pt x="10915467" y="7429500"/>
                </a:cubicBezTo>
                <a:cubicBezTo>
                  <a:pt x="10966267" y="7340600"/>
                  <a:pt x="10966267" y="7251700"/>
                  <a:pt x="10915467" y="7162800"/>
                </a:cubicBezTo>
                <a:close/>
                <a:moveTo>
                  <a:pt x="10898969" y="7153275"/>
                </a:moveTo>
                <a:cubicBezTo>
                  <a:pt x="10796579" y="7153731"/>
                  <a:pt x="10719590" y="7198181"/>
                  <a:pt x="10668000" y="7286625"/>
                </a:cubicBezTo>
                <a:cubicBezTo>
                  <a:pt x="10770390" y="7286169"/>
                  <a:pt x="10847379" y="7241719"/>
                  <a:pt x="10898969" y="7153275"/>
                </a:cubicBezTo>
                <a:close/>
                <a:moveTo>
                  <a:pt x="10898969" y="7134225"/>
                </a:moveTo>
                <a:cubicBezTo>
                  <a:pt x="10847379" y="7045781"/>
                  <a:pt x="10770390" y="7001331"/>
                  <a:pt x="10668000" y="7000875"/>
                </a:cubicBezTo>
                <a:cubicBezTo>
                  <a:pt x="10719590" y="7089319"/>
                  <a:pt x="10796579" y="7133769"/>
                  <a:pt x="10898969" y="7134225"/>
                </a:cubicBezTo>
                <a:close/>
                <a:moveTo>
                  <a:pt x="11677467" y="7124700"/>
                </a:moveTo>
                <a:cubicBezTo>
                  <a:pt x="11728267" y="7035800"/>
                  <a:pt x="11728267" y="6946900"/>
                  <a:pt x="11677467" y="6858000"/>
                </a:cubicBezTo>
                <a:cubicBezTo>
                  <a:pt x="11626667" y="6946900"/>
                  <a:pt x="11626667" y="7035800"/>
                  <a:pt x="11677467" y="7124700"/>
                </a:cubicBezTo>
                <a:close/>
                <a:moveTo>
                  <a:pt x="11693965" y="7134225"/>
                </a:moveTo>
                <a:cubicBezTo>
                  <a:pt x="11796354" y="7133769"/>
                  <a:pt x="11873344" y="7089319"/>
                  <a:pt x="11924934" y="7000875"/>
                </a:cubicBezTo>
                <a:cubicBezTo>
                  <a:pt x="11822544" y="7001331"/>
                  <a:pt x="11745554" y="7045781"/>
                  <a:pt x="11693965" y="7134225"/>
                </a:cubicBezTo>
                <a:close/>
                <a:moveTo>
                  <a:pt x="11693965" y="7153275"/>
                </a:moveTo>
                <a:cubicBezTo>
                  <a:pt x="11745554" y="7241719"/>
                  <a:pt x="11822544" y="7286169"/>
                  <a:pt x="11924934" y="7286625"/>
                </a:cubicBezTo>
                <a:cubicBezTo>
                  <a:pt x="11873344" y="7198181"/>
                  <a:pt x="11796354" y="7153731"/>
                  <a:pt x="11693965" y="7153275"/>
                </a:cubicBezTo>
                <a:close/>
                <a:moveTo>
                  <a:pt x="11677467" y="7162800"/>
                </a:moveTo>
                <a:cubicBezTo>
                  <a:pt x="11626667" y="7251700"/>
                  <a:pt x="11626667" y="7340600"/>
                  <a:pt x="11677467" y="7429500"/>
                </a:cubicBezTo>
                <a:cubicBezTo>
                  <a:pt x="11728267" y="7340600"/>
                  <a:pt x="11728267" y="7251700"/>
                  <a:pt x="11677467" y="7162800"/>
                </a:cubicBezTo>
                <a:close/>
                <a:moveTo>
                  <a:pt x="11660969" y="7153275"/>
                </a:moveTo>
                <a:cubicBezTo>
                  <a:pt x="11558579" y="7153731"/>
                  <a:pt x="11481590" y="7198181"/>
                  <a:pt x="11430000" y="7286625"/>
                </a:cubicBezTo>
                <a:cubicBezTo>
                  <a:pt x="11532390" y="7286169"/>
                  <a:pt x="11609379" y="7241719"/>
                  <a:pt x="11660969" y="7153275"/>
                </a:cubicBezTo>
                <a:close/>
                <a:moveTo>
                  <a:pt x="11660969" y="7134225"/>
                </a:moveTo>
                <a:cubicBezTo>
                  <a:pt x="11609379" y="7045781"/>
                  <a:pt x="11532390" y="7001331"/>
                  <a:pt x="11430000" y="7000875"/>
                </a:cubicBezTo>
                <a:cubicBezTo>
                  <a:pt x="11481590" y="7089319"/>
                  <a:pt x="11558579" y="7133769"/>
                  <a:pt x="11660969" y="7134225"/>
                </a:cubicBezTo>
                <a:close/>
                <a:moveTo>
                  <a:pt x="12439467" y="7124700"/>
                </a:moveTo>
                <a:cubicBezTo>
                  <a:pt x="12490267" y="7035800"/>
                  <a:pt x="12490267" y="6946900"/>
                  <a:pt x="12439467" y="6858000"/>
                </a:cubicBezTo>
                <a:cubicBezTo>
                  <a:pt x="12388667" y="6946900"/>
                  <a:pt x="12388667" y="7035800"/>
                  <a:pt x="12439467" y="7124700"/>
                </a:cubicBezTo>
                <a:close/>
                <a:moveTo>
                  <a:pt x="12455965" y="7134225"/>
                </a:moveTo>
                <a:cubicBezTo>
                  <a:pt x="12558354" y="7133769"/>
                  <a:pt x="12635344" y="7089319"/>
                  <a:pt x="12686934" y="7000875"/>
                </a:cubicBezTo>
                <a:cubicBezTo>
                  <a:pt x="12584544" y="7001331"/>
                  <a:pt x="12507554" y="7045781"/>
                  <a:pt x="12455965" y="7134225"/>
                </a:cubicBezTo>
                <a:close/>
                <a:moveTo>
                  <a:pt x="12455965" y="7153275"/>
                </a:moveTo>
                <a:cubicBezTo>
                  <a:pt x="12507554" y="7241719"/>
                  <a:pt x="12584544" y="7286169"/>
                  <a:pt x="12686934" y="7286625"/>
                </a:cubicBezTo>
                <a:cubicBezTo>
                  <a:pt x="12635344" y="7198181"/>
                  <a:pt x="12558354" y="7153731"/>
                  <a:pt x="12455965" y="7153275"/>
                </a:cubicBezTo>
                <a:close/>
                <a:moveTo>
                  <a:pt x="12439467" y="7162800"/>
                </a:moveTo>
                <a:cubicBezTo>
                  <a:pt x="12388667" y="7251700"/>
                  <a:pt x="12388667" y="7340600"/>
                  <a:pt x="12439467" y="7429500"/>
                </a:cubicBezTo>
                <a:cubicBezTo>
                  <a:pt x="12490267" y="7340600"/>
                  <a:pt x="12490267" y="7251700"/>
                  <a:pt x="12439467" y="7162800"/>
                </a:cubicBezTo>
                <a:close/>
                <a:moveTo>
                  <a:pt x="12422969" y="7153275"/>
                </a:moveTo>
                <a:cubicBezTo>
                  <a:pt x="12320579" y="7153731"/>
                  <a:pt x="12243590" y="7198181"/>
                  <a:pt x="12192000" y="7286625"/>
                </a:cubicBezTo>
                <a:cubicBezTo>
                  <a:pt x="12294390" y="7286169"/>
                  <a:pt x="12371379" y="7241719"/>
                  <a:pt x="12422969" y="7153275"/>
                </a:cubicBezTo>
                <a:close/>
                <a:moveTo>
                  <a:pt x="12422969" y="7134225"/>
                </a:moveTo>
                <a:cubicBezTo>
                  <a:pt x="12371379" y="7045781"/>
                  <a:pt x="12294390" y="7001331"/>
                  <a:pt x="12192000" y="7000875"/>
                </a:cubicBezTo>
                <a:cubicBezTo>
                  <a:pt x="12243590" y="7089319"/>
                  <a:pt x="12320579" y="7133769"/>
                  <a:pt x="12422969" y="7134225"/>
                </a:cubicBezTo>
                <a:close/>
              </a:path>
            </a:pathLst>
          </a:custGeom>
          <a:solidFill>
            <a:srgbClr val="B8170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3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13E0D"/>
                </a:solidFill>
                <a:latin typeface="Roboto Mono"/>
                <a:ea typeface="Roboto Mono"/>
                <a:cs typeface="Roboto Mono"/>
              </a:rPr>
              <a:t>03</a:t>
            </a:r>
          </a:p>
        </p:txBody>
      </p:sp>
      <p:sp>
        <p:nvSpPr>
          <p:cNvPr id="4" name="Text: SYSTEM"/>
          <p:cNvSpPr txBox="1"/>
          <p:nvPr/>
        </p:nvSpPr>
        <p:spPr>
          <a:xfrm>
            <a:off x="952500" y="847725"/>
            <a:ext cx="993746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8A110A"/>
                </a:solidFill>
                <a:latin typeface="Roboto Mono"/>
                <a:ea typeface="Roboto Mono"/>
                <a:cs typeface="Roboto Mono"/>
              </a:rPr>
              <a:t>SYSTEM</a:t>
            </a:r>
          </a:p>
        </p:txBody>
      </p:sp>
      <p:sp>
        <p:nvSpPr>
          <p:cNvPr id="5" name="Text: How the parts connect"/>
          <p:cNvSpPr txBox="1"/>
          <p:nvPr/>
        </p:nvSpPr>
        <p:spPr>
          <a:xfrm>
            <a:off x="952500" y="1122798"/>
            <a:ext cx="6797135" cy="86745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000" b="0" i="0" spc="-100">
                <a:solidFill>
                  <a:srgbClr val="2A1206"/>
                </a:solidFill>
                <a:latin typeface="Playfair Display"/>
                <a:ea typeface="Playfair Display"/>
                <a:cs typeface="Playfair Display"/>
              </a:rPr>
              <a:t>How the parts connect</a:t>
            </a:r>
          </a:p>
        </p:txBody>
      </p:sp>
      <p:cxnSp>
        <p:nvCxnSpPr>
          <p:cNvPr id="6" name="Connector 5"/>
          <p:cNvCxnSpPr/>
          <p:nvPr/>
        </p:nvCxnSpPr>
        <p:spPr>
          <a:xfrm flipV="1">
            <a:off x="3143250" y="3048000"/>
            <a:ext cx="2952750" cy="952500"/>
          </a:xfrm>
          <a:prstGeom prst="line">
            <a:avLst/>
          </a:prstGeom>
          <a:ln w="38100">
            <a:solidFill>
              <a:srgbClr val="2A1206">
                <a:alpha val="50000"/>
              </a:srgbClr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3143250" y="4000500"/>
            <a:ext cx="2952750" cy="1333500"/>
          </a:xfrm>
          <a:prstGeom prst="line">
            <a:avLst/>
          </a:prstGeom>
          <a:ln w="38100">
            <a:solidFill>
              <a:srgbClr val="2A1206">
                <a:alpha val="50000"/>
              </a:srgbClr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6096000" y="3048000"/>
            <a:ext cx="2952750" cy="952500"/>
          </a:xfrm>
          <a:prstGeom prst="line">
            <a:avLst/>
          </a:prstGeom>
          <a:ln w="38100">
            <a:solidFill>
              <a:srgbClr val="2A1206">
                <a:alpha val="50000"/>
              </a:srgbClr>
            </a:solidFill>
          </a:ln>
        </p:spPr>
      </p:cxnSp>
      <p:cxnSp>
        <p:nvCxnSpPr>
          <p:cNvPr id="9" name="Connector 8"/>
          <p:cNvCxnSpPr/>
          <p:nvPr/>
        </p:nvCxnSpPr>
        <p:spPr>
          <a:xfrm flipV="1">
            <a:off x="6096000" y="4000500"/>
            <a:ext cx="2952750" cy="1333500"/>
          </a:xfrm>
          <a:prstGeom prst="line">
            <a:avLst/>
          </a:prstGeom>
          <a:ln w="38100">
            <a:solidFill>
              <a:srgbClr val="2A1206">
                <a:alpha val="50000"/>
              </a:srgbClr>
            </a:solidFill>
          </a:ln>
        </p:spPr>
      </p:cxnSp>
      <p:sp>
        <p:nvSpPr>
          <p:cNvPr id="10" name="Oval 9"/>
          <p:cNvSpPr/>
          <p:nvPr/>
        </p:nvSpPr>
        <p:spPr>
          <a:xfrm>
            <a:off x="2400300" y="3257550"/>
            <a:ext cx="1485900" cy="1485900"/>
          </a:xfrm>
          <a:prstGeom prst="ellipse">
            <a:avLst/>
          </a:prstGeom>
          <a:solidFill>
            <a:srgbClr val="B8170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: Route"/>
          <p:cNvSpPr txBox="1"/>
          <p:nvPr/>
        </p:nvSpPr>
        <p:spPr>
          <a:xfrm>
            <a:off x="2762274" y="3887724"/>
            <a:ext cx="761952" cy="27622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80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Route</a:t>
            </a:r>
          </a:p>
        </p:txBody>
      </p:sp>
      <p:sp>
        <p:nvSpPr>
          <p:cNvPr id="12" name="Oval 11"/>
          <p:cNvSpPr/>
          <p:nvPr/>
        </p:nvSpPr>
        <p:spPr>
          <a:xfrm>
            <a:off x="5353050" y="2305050"/>
            <a:ext cx="1485900" cy="1485900"/>
          </a:xfrm>
          <a:prstGeom prst="ellipse">
            <a:avLst/>
          </a:prstGeom>
          <a:solidFill>
            <a:srgbClr val="7A0E3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: Stays"/>
          <p:cNvSpPr txBox="1"/>
          <p:nvPr/>
        </p:nvSpPr>
        <p:spPr>
          <a:xfrm>
            <a:off x="5733830" y="2935224"/>
            <a:ext cx="724341" cy="27622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80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Stays</a:t>
            </a:r>
          </a:p>
        </p:txBody>
      </p:sp>
      <p:sp>
        <p:nvSpPr>
          <p:cNvPr id="14" name="Oval 13"/>
          <p:cNvSpPr/>
          <p:nvPr/>
        </p:nvSpPr>
        <p:spPr>
          <a:xfrm>
            <a:off x="5353050" y="4591050"/>
            <a:ext cx="1485900" cy="1485900"/>
          </a:xfrm>
          <a:prstGeom prst="ellipse">
            <a:avLst/>
          </a:prstGeom>
          <a:solidFill>
            <a:srgbClr val="D14F1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xt: Budget"/>
          <p:cNvSpPr txBox="1"/>
          <p:nvPr/>
        </p:nvSpPr>
        <p:spPr>
          <a:xfrm>
            <a:off x="5643938" y="5221224"/>
            <a:ext cx="904124" cy="27622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80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Budget</a:t>
            </a:r>
          </a:p>
        </p:txBody>
      </p:sp>
      <p:sp>
        <p:nvSpPr>
          <p:cNvPr id="16" name="Oval 15"/>
          <p:cNvSpPr/>
          <p:nvPr/>
        </p:nvSpPr>
        <p:spPr>
          <a:xfrm>
            <a:off x="8305800" y="3257550"/>
            <a:ext cx="1485900" cy="1485900"/>
          </a:xfrm>
          <a:prstGeom prst="ellipse">
            <a:avLst/>
          </a:prstGeom>
          <a:solidFill>
            <a:srgbClr val="2A120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Text: Packing"/>
          <p:cNvSpPr txBox="1"/>
          <p:nvPr/>
        </p:nvSpPr>
        <p:spPr>
          <a:xfrm>
            <a:off x="8547516" y="3887724"/>
            <a:ext cx="1002469" cy="27622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80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Packing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A32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rnament"/>
          <p:cNvSpPr/>
          <p:nvPr/>
        </p:nvSpPr>
        <p:spPr>
          <a:xfrm>
            <a:off x="-247467" y="-285750"/>
            <a:ext cx="12686934" cy="7429500"/>
          </a:xfrm>
          <a:custGeom>
            <a:avLst/>
            <a:gdLst/>
            <a:ahLst/>
            <a:cxnLst/>
            <a:rect l="0" t="0" r="r" b="b"/>
            <a:pathLst>
              <a:path w="12686934" h="7429500">
                <a:moveTo>
                  <a:pt x="247467" y="266700"/>
                </a:moveTo>
                <a:cubicBezTo>
                  <a:pt x="298267" y="177800"/>
                  <a:pt x="298267" y="88900"/>
                  <a:pt x="247467" y="0"/>
                </a:cubicBezTo>
                <a:cubicBezTo>
                  <a:pt x="196667" y="88900"/>
                  <a:pt x="196667" y="177800"/>
                  <a:pt x="247467" y="266700"/>
                </a:cubicBezTo>
                <a:close/>
                <a:moveTo>
                  <a:pt x="263965" y="276225"/>
                </a:moveTo>
                <a:cubicBezTo>
                  <a:pt x="366354" y="275769"/>
                  <a:pt x="443344" y="231319"/>
                  <a:pt x="494934" y="142875"/>
                </a:cubicBezTo>
                <a:cubicBezTo>
                  <a:pt x="392544" y="143331"/>
                  <a:pt x="315554" y="187781"/>
                  <a:pt x="263965" y="276225"/>
                </a:cubicBezTo>
                <a:close/>
                <a:moveTo>
                  <a:pt x="263965" y="295275"/>
                </a:moveTo>
                <a:cubicBezTo>
                  <a:pt x="315554" y="383719"/>
                  <a:pt x="392544" y="428169"/>
                  <a:pt x="494934" y="428625"/>
                </a:cubicBezTo>
                <a:cubicBezTo>
                  <a:pt x="443344" y="340181"/>
                  <a:pt x="366354" y="295731"/>
                  <a:pt x="263965" y="295275"/>
                </a:cubicBezTo>
                <a:close/>
                <a:moveTo>
                  <a:pt x="247467" y="304800"/>
                </a:moveTo>
                <a:cubicBezTo>
                  <a:pt x="196667" y="393700"/>
                  <a:pt x="196667" y="482600"/>
                  <a:pt x="247467" y="571500"/>
                </a:cubicBezTo>
                <a:cubicBezTo>
                  <a:pt x="298267" y="482600"/>
                  <a:pt x="298267" y="393700"/>
                  <a:pt x="247467" y="304800"/>
                </a:cubicBezTo>
                <a:close/>
                <a:moveTo>
                  <a:pt x="230969" y="295275"/>
                </a:moveTo>
                <a:cubicBezTo>
                  <a:pt x="128579" y="295731"/>
                  <a:pt x="51590" y="340181"/>
                  <a:pt x="0" y="428625"/>
                </a:cubicBezTo>
                <a:cubicBezTo>
                  <a:pt x="102390" y="428169"/>
                  <a:pt x="179379" y="383719"/>
                  <a:pt x="230969" y="295275"/>
                </a:cubicBezTo>
                <a:close/>
                <a:moveTo>
                  <a:pt x="230969" y="276225"/>
                </a:moveTo>
                <a:cubicBezTo>
                  <a:pt x="179379" y="187781"/>
                  <a:pt x="102390" y="143331"/>
                  <a:pt x="0" y="142875"/>
                </a:cubicBezTo>
                <a:cubicBezTo>
                  <a:pt x="51590" y="231319"/>
                  <a:pt x="128579" y="275769"/>
                  <a:pt x="230969" y="276225"/>
                </a:cubicBezTo>
                <a:close/>
                <a:moveTo>
                  <a:pt x="1009467" y="266700"/>
                </a:moveTo>
                <a:cubicBezTo>
                  <a:pt x="1060267" y="177800"/>
                  <a:pt x="1060267" y="88900"/>
                  <a:pt x="1009467" y="0"/>
                </a:cubicBezTo>
                <a:cubicBezTo>
                  <a:pt x="958667" y="88900"/>
                  <a:pt x="958667" y="177800"/>
                  <a:pt x="1009467" y="266700"/>
                </a:cubicBezTo>
                <a:close/>
                <a:moveTo>
                  <a:pt x="1025965" y="276225"/>
                </a:moveTo>
                <a:cubicBezTo>
                  <a:pt x="1128354" y="275769"/>
                  <a:pt x="1205344" y="231319"/>
                  <a:pt x="1256934" y="142875"/>
                </a:cubicBezTo>
                <a:cubicBezTo>
                  <a:pt x="1154544" y="143331"/>
                  <a:pt x="1077554" y="187781"/>
                  <a:pt x="1025965" y="276225"/>
                </a:cubicBezTo>
                <a:close/>
                <a:moveTo>
                  <a:pt x="1025965" y="295275"/>
                </a:moveTo>
                <a:cubicBezTo>
                  <a:pt x="1077554" y="383719"/>
                  <a:pt x="1154544" y="428169"/>
                  <a:pt x="1256934" y="428625"/>
                </a:cubicBezTo>
                <a:cubicBezTo>
                  <a:pt x="1205344" y="340181"/>
                  <a:pt x="1128354" y="295731"/>
                  <a:pt x="1025965" y="295275"/>
                </a:cubicBezTo>
                <a:close/>
                <a:moveTo>
                  <a:pt x="1009467" y="304800"/>
                </a:moveTo>
                <a:cubicBezTo>
                  <a:pt x="958667" y="393700"/>
                  <a:pt x="958667" y="482600"/>
                  <a:pt x="1009467" y="571500"/>
                </a:cubicBezTo>
                <a:cubicBezTo>
                  <a:pt x="1060267" y="482600"/>
                  <a:pt x="1060267" y="393700"/>
                  <a:pt x="1009467" y="304800"/>
                </a:cubicBezTo>
                <a:close/>
                <a:moveTo>
                  <a:pt x="992969" y="295275"/>
                </a:moveTo>
                <a:cubicBezTo>
                  <a:pt x="890579" y="295731"/>
                  <a:pt x="813590" y="340181"/>
                  <a:pt x="762000" y="428625"/>
                </a:cubicBezTo>
                <a:cubicBezTo>
                  <a:pt x="864390" y="428169"/>
                  <a:pt x="941379" y="383719"/>
                  <a:pt x="992969" y="295275"/>
                </a:cubicBezTo>
                <a:close/>
                <a:moveTo>
                  <a:pt x="992969" y="276225"/>
                </a:moveTo>
                <a:cubicBezTo>
                  <a:pt x="941379" y="187781"/>
                  <a:pt x="864390" y="143331"/>
                  <a:pt x="762000" y="142875"/>
                </a:cubicBezTo>
                <a:cubicBezTo>
                  <a:pt x="813590" y="231319"/>
                  <a:pt x="890579" y="275769"/>
                  <a:pt x="992969" y="276225"/>
                </a:cubicBezTo>
                <a:close/>
                <a:moveTo>
                  <a:pt x="1771467" y="266700"/>
                </a:moveTo>
                <a:cubicBezTo>
                  <a:pt x="1822267" y="177800"/>
                  <a:pt x="1822267" y="88900"/>
                  <a:pt x="1771467" y="0"/>
                </a:cubicBezTo>
                <a:cubicBezTo>
                  <a:pt x="1720667" y="88900"/>
                  <a:pt x="1720667" y="177800"/>
                  <a:pt x="1771467" y="266700"/>
                </a:cubicBezTo>
                <a:close/>
                <a:moveTo>
                  <a:pt x="1787965" y="276225"/>
                </a:moveTo>
                <a:cubicBezTo>
                  <a:pt x="1890354" y="275769"/>
                  <a:pt x="1967344" y="231319"/>
                  <a:pt x="2018934" y="142875"/>
                </a:cubicBezTo>
                <a:cubicBezTo>
                  <a:pt x="1916544" y="143331"/>
                  <a:pt x="1839554" y="187781"/>
                  <a:pt x="1787965" y="276225"/>
                </a:cubicBezTo>
                <a:close/>
                <a:moveTo>
                  <a:pt x="1787965" y="295275"/>
                </a:moveTo>
                <a:cubicBezTo>
                  <a:pt x="1839554" y="383719"/>
                  <a:pt x="1916544" y="428169"/>
                  <a:pt x="2018934" y="428625"/>
                </a:cubicBezTo>
                <a:cubicBezTo>
                  <a:pt x="1967344" y="340181"/>
                  <a:pt x="1890354" y="295731"/>
                  <a:pt x="1787965" y="295275"/>
                </a:cubicBezTo>
                <a:close/>
                <a:moveTo>
                  <a:pt x="1771467" y="304800"/>
                </a:moveTo>
                <a:cubicBezTo>
                  <a:pt x="1720667" y="393700"/>
                  <a:pt x="1720667" y="482600"/>
                  <a:pt x="1771467" y="571500"/>
                </a:cubicBezTo>
                <a:cubicBezTo>
                  <a:pt x="1822267" y="482600"/>
                  <a:pt x="1822267" y="393700"/>
                  <a:pt x="1771467" y="304800"/>
                </a:cubicBezTo>
                <a:close/>
                <a:moveTo>
                  <a:pt x="1754969" y="295275"/>
                </a:moveTo>
                <a:cubicBezTo>
                  <a:pt x="1652579" y="295731"/>
                  <a:pt x="1575590" y="340181"/>
                  <a:pt x="1524000" y="428625"/>
                </a:cubicBezTo>
                <a:cubicBezTo>
                  <a:pt x="1626390" y="428169"/>
                  <a:pt x="1703379" y="383719"/>
                  <a:pt x="1754969" y="295275"/>
                </a:cubicBezTo>
                <a:close/>
                <a:moveTo>
                  <a:pt x="1754969" y="276225"/>
                </a:moveTo>
                <a:cubicBezTo>
                  <a:pt x="1703379" y="187781"/>
                  <a:pt x="1626390" y="143331"/>
                  <a:pt x="1524000" y="142875"/>
                </a:cubicBezTo>
                <a:cubicBezTo>
                  <a:pt x="1575590" y="231319"/>
                  <a:pt x="1652579" y="275769"/>
                  <a:pt x="1754969" y="276225"/>
                </a:cubicBezTo>
                <a:close/>
                <a:moveTo>
                  <a:pt x="2533467" y="266700"/>
                </a:moveTo>
                <a:cubicBezTo>
                  <a:pt x="2584267" y="177800"/>
                  <a:pt x="2584267" y="88900"/>
                  <a:pt x="2533467" y="0"/>
                </a:cubicBezTo>
                <a:cubicBezTo>
                  <a:pt x="2482667" y="88900"/>
                  <a:pt x="2482667" y="177800"/>
                  <a:pt x="2533467" y="266700"/>
                </a:cubicBezTo>
                <a:close/>
                <a:moveTo>
                  <a:pt x="2549965" y="276225"/>
                </a:moveTo>
                <a:cubicBezTo>
                  <a:pt x="2652354" y="275769"/>
                  <a:pt x="2729344" y="231319"/>
                  <a:pt x="2780934" y="142875"/>
                </a:cubicBezTo>
                <a:cubicBezTo>
                  <a:pt x="2678544" y="143331"/>
                  <a:pt x="2601554" y="187781"/>
                  <a:pt x="2549965" y="276225"/>
                </a:cubicBezTo>
                <a:close/>
                <a:moveTo>
                  <a:pt x="2549965" y="295275"/>
                </a:moveTo>
                <a:cubicBezTo>
                  <a:pt x="2601554" y="383719"/>
                  <a:pt x="2678544" y="428169"/>
                  <a:pt x="2780934" y="428625"/>
                </a:cubicBezTo>
                <a:cubicBezTo>
                  <a:pt x="2729344" y="340181"/>
                  <a:pt x="2652354" y="295731"/>
                  <a:pt x="2549965" y="295275"/>
                </a:cubicBezTo>
                <a:close/>
                <a:moveTo>
                  <a:pt x="2533467" y="304800"/>
                </a:moveTo>
                <a:cubicBezTo>
                  <a:pt x="2482667" y="393700"/>
                  <a:pt x="2482667" y="482600"/>
                  <a:pt x="2533467" y="571500"/>
                </a:cubicBezTo>
                <a:cubicBezTo>
                  <a:pt x="2584267" y="482600"/>
                  <a:pt x="2584267" y="393700"/>
                  <a:pt x="2533467" y="304800"/>
                </a:cubicBezTo>
                <a:close/>
                <a:moveTo>
                  <a:pt x="2516969" y="295275"/>
                </a:moveTo>
                <a:cubicBezTo>
                  <a:pt x="2414579" y="295731"/>
                  <a:pt x="2337590" y="340181"/>
                  <a:pt x="2286000" y="428625"/>
                </a:cubicBezTo>
                <a:cubicBezTo>
                  <a:pt x="2388390" y="428169"/>
                  <a:pt x="2465379" y="383719"/>
                  <a:pt x="2516969" y="295275"/>
                </a:cubicBezTo>
                <a:close/>
                <a:moveTo>
                  <a:pt x="2516969" y="276225"/>
                </a:moveTo>
                <a:cubicBezTo>
                  <a:pt x="2465379" y="187781"/>
                  <a:pt x="2388390" y="143331"/>
                  <a:pt x="2286000" y="142875"/>
                </a:cubicBezTo>
                <a:cubicBezTo>
                  <a:pt x="2337590" y="231319"/>
                  <a:pt x="2414579" y="275769"/>
                  <a:pt x="2516969" y="276225"/>
                </a:cubicBezTo>
                <a:close/>
                <a:moveTo>
                  <a:pt x="3295467" y="266700"/>
                </a:moveTo>
                <a:cubicBezTo>
                  <a:pt x="3346267" y="177800"/>
                  <a:pt x="3346267" y="88900"/>
                  <a:pt x="3295467" y="0"/>
                </a:cubicBezTo>
                <a:cubicBezTo>
                  <a:pt x="3244667" y="88900"/>
                  <a:pt x="3244667" y="177800"/>
                  <a:pt x="3295467" y="266700"/>
                </a:cubicBezTo>
                <a:close/>
                <a:moveTo>
                  <a:pt x="3311965" y="276225"/>
                </a:moveTo>
                <a:cubicBezTo>
                  <a:pt x="3414354" y="275769"/>
                  <a:pt x="3491344" y="231319"/>
                  <a:pt x="3542934" y="142875"/>
                </a:cubicBezTo>
                <a:cubicBezTo>
                  <a:pt x="3440544" y="143331"/>
                  <a:pt x="3363554" y="187781"/>
                  <a:pt x="3311965" y="276225"/>
                </a:cubicBezTo>
                <a:close/>
                <a:moveTo>
                  <a:pt x="3311965" y="295275"/>
                </a:moveTo>
                <a:cubicBezTo>
                  <a:pt x="3363554" y="383719"/>
                  <a:pt x="3440544" y="428169"/>
                  <a:pt x="3542934" y="428625"/>
                </a:cubicBezTo>
                <a:cubicBezTo>
                  <a:pt x="3491344" y="340181"/>
                  <a:pt x="3414354" y="295731"/>
                  <a:pt x="3311965" y="295275"/>
                </a:cubicBezTo>
                <a:close/>
                <a:moveTo>
                  <a:pt x="3295467" y="304800"/>
                </a:moveTo>
                <a:cubicBezTo>
                  <a:pt x="3244667" y="393700"/>
                  <a:pt x="3244667" y="482600"/>
                  <a:pt x="3295467" y="571500"/>
                </a:cubicBezTo>
                <a:cubicBezTo>
                  <a:pt x="3346267" y="482600"/>
                  <a:pt x="3346267" y="393700"/>
                  <a:pt x="3295467" y="304800"/>
                </a:cubicBezTo>
                <a:close/>
                <a:moveTo>
                  <a:pt x="3278969" y="295275"/>
                </a:moveTo>
                <a:cubicBezTo>
                  <a:pt x="3176579" y="295731"/>
                  <a:pt x="3099590" y="340181"/>
                  <a:pt x="3048000" y="428625"/>
                </a:cubicBezTo>
                <a:cubicBezTo>
                  <a:pt x="3150390" y="428169"/>
                  <a:pt x="3227379" y="383719"/>
                  <a:pt x="3278969" y="295275"/>
                </a:cubicBezTo>
                <a:close/>
                <a:moveTo>
                  <a:pt x="3278969" y="276225"/>
                </a:moveTo>
                <a:cubicBezTo>
                  <a:pt x="3227379" y="187781"/>
                  <a:pt x="3150390" y="143331"/>
                  <a:pt x="3048000" y="142875"/>
                </a:cubicBezTo>
                <a:cubicBezTo>
                  <a:pt x="3099590" y="231319"/>
                  <a:pt x="3176579" y="275769"/>
                  <a:pt x="3278969" y="276225"/>
                </a:cubicBezTo>
                <a:close/>
                <a:moveTo>
                  <a:pt x="4057467" y="266700"/>
                </a:moveTo>
                <a:cubicBezTo>
                  <a:pt x="4108267" y="177800"/>
                  <a:pt x="4108267" y="88900"/>
                  <a:pt x="4057467" y="0"/>
                </a:cubicBezTo>
                <a:cubicBezTo>
                  <a:pt x="4006667" y="88900"/>
                  <a:pt x="4006667" y="177800"/>
                  <a:pt x="4057467" y="266700"/>
                </a:cubicBezTo>
                <a:close/>
                <a:moveTo>
                  <a:pt x="4073965" y="276225"/>
                </a:moveTo>
                <a:cubicBezTo>
                  <a:pt x="4176354" y="275769"/>
                  <a:pt x="4253344" y="231319"/>
                  <a:pt x="4304934" y="142875"/>
                </a:cubicBezTo>
                <a:cubicBezTo>
                  <a:pt x="4202544" y="143331"/>
                  <a:pt x="4125554" y="187781"/>
                  <a:pt x="4073965" y="276225"/>
                </a:cubicBezTo>
                <a:close/>
                <a:moveTo>
                  <a:pt x="4073965" y="295275"/>
                </a:moveTo>
                <a:cubicBezTo>
                  <a:pt x="4125554" y="383719"/>
                  <a:pt x="4202544" y="428169"/>
                  <a:pt x="4304934" y="428625"/>
                </a:cubicBezTo>
                <a:cubicBezTo>
                  <a:pt x="4253344" y="340181"/>
                  <a:pt x="4176354" y="295731"/>
                  <a:pt x="4073965" y="295275"/>
                </a:cubicBezTo>
                <a:close/>
                <a:moveTo>
                  <a:pt x="4057467" y="304800"/>
                </a:moveTo>
                <a:cubicBezTo>
                  <a:pt x="4006667" y="393700"/>
                  <a:pt x="4006667" y="482600"/>
                  <a:pt x="4057467" y="571500"/>
                </a:cubicBezTo>
                <a:cubicBezTo>
                  <a:pt x="4108267" y="482600"/>
                  <a:pt x="4108267" y="393700"/>
                  <a:pt x="4057467" y="304800"/>
                </a:cubicBezTo>
                <a:close/>
                <a:moveTo>
                  <a:pt x="4040969" y="295275"/>
                </a:moveTo>
                <a:cubicBezTo>
                  <a:pt x="3938579" y="295731"/>
                  <a:pt x="3861590" y="340181"/>
                  <a:pt x="3810000" y="428625"/>
                </a:cubicBezTo>
                <a:cubicBezTo>
                  <a:pt x="3912390" y="428169"/>
                  <a:pt x="3989379" y="383719"/>
                  <a:pt x="4040969" y="295275"/>
                </a:cubicBezTo>
                <a:close/>
                <a:moveTo>
                  <a:pt x="4040969" y="276225"/>
                </a:moveTo>
                <a:cubicBezTo>
                  <a:pt x="3989379" y="187781"/>
                  <a:pt x="3912390" y="143331"/>
                  <a:pt x="3810000" y="142875"/>
                </a:cubicBezTo>
                <a:cubicBezTo>
                  <a:pt x="3861590" y="231319"/>
                  <a:pt x="3938579" y="275769"/>
                  <a:pt x="4040969" y="276225"/>
                </a:cubicBezTo>
                <a:close/>
                <a:moveTo>
                  <a:pt x="4819467" y="266700"/>
                </a:moveTo>
                <a:cubicBezTo>
                  <a:pt x="4870267" y="177800"/>
                  <a:pt x="4870267" y="88900"/>
                  <a:pt x="4819467" y="0"/>
                </a:cubicBezTo>
                <a:cubicBezTo>
                  <a:pt x="4768667" y="88900"/>
                  <a:pt x="4768667" y="177800"/>
                  <a:pt x="4819467" y="266700"/>
                </a:cubicBezTo>
                <a:close/>
                <a:moveTo>
                  <a:pt x="4835965" y="276225"/>
                </a:moveTo>
                <a:cubicBezTo>
                  <a:pt x="4938354" y="275769"/>
                  <a:pt x="5015344" y="231319"/>
                  <a:pt x="5066934" y="142875"/>
                </a:cubicBezTo>
                <a:cubicBezTo>
                  <a:pt x="4964544" y="143331"/>
                  <a:pt x="4887554" y="187781"/>
                  <a:pt x="4835965" y="276225"/>
                </a:cubicBezTo>
                <a:close/>
                <a:moveTo>
                  <a:pt x="4835965" y="295275"/>
                </a:moveTo>
                <a:cubicBezTo>
                  <a:pt x="4887554" y="383719"/>
                  <a:pt x="4964544" y="428169"/>
                  <a:pt x="5066934" y="428625"/>
                </a:cubicBezTo>
                <a:cubicBezTo>
                  <a:pt x="5015344" y="340181"/>
                  <a:pt x="4938354" y="295731"/>
                  <a:pt x="4835965" y="295275"/>
                </a:cubicBezTo>
                <a:close/>
                <a:moveTo>
                  <a:pt x="4819467" y="304800"/>
                </a:moveTo>
                <a:cubicBezTo>
                  <a:pt x="4768667" y="393700"/>
                  <a:pt x="4768667" y="482600"/>
                  <a:pt x="4819467" y="571500"/>
                </a:cubicBezTo>
                <a:cubicBezTo>
                  <a:pt x="4870267" y="482600"/>
                  <a:pt x="4870267" y="393700"/>
                  <a:pt x="4819467" y="304800"/>
                </a:cubicBezTo>
                <a:close/>
                <a:moveTo>
                  <a:pt x="4802969" y="295275"/>
                </a:moveTo>
                <a:cubicBezTo>
                  <a:pt x="4700579" y="295731"/>
                  <a:pt x="4623590" y="340181"/>
                  <a:pt x="4572000" y="428625"/>
                </a:cubicBezTo>
                <a:cubicBezTo>
                  <a:pt x="4674390" y="428169"/>
                  <a:pt x="4751379" y="383719"/>
                  <a:pt x="4802969" y="295275"/>
                </a:cubicBezTo>
                <a:close/>
                <a:moveTo>
                  <a:pt x="4802969" y="276225"/>
                </a:moveTo>
                <a:cubicBezTo>
                  <a:pt x="4751379" y="187781"/>
                  <a:pt x="4674390" y="143331"/>
                  <a:pt x="4572000" y="142875"/>
                </a:cubicBezTo>
                <a:cubicBezTo>
                  <a:pt x="4623590" y="231319"/>
                  <a:pt x="4700579" y="275769"/>
                  <a:pt x="4802969" y="276225"/>
                </a:cubicBezTo>
                <a:close/>
                <a:moveTo>
                  <a:pt x="5581467" y="266700"/>
                </a:moveTo>
                <a:cubicBezTo>
                  <a:pt x="5632267" y="177800"/>
                  <a:pt x="5632267" y="88900"/>
                  <a:pt x="5581467" y="0"/>
                </a:cubicBezTo>
                <a:cubicBezTo>
                  <a:pt x="5530667" y="88900"/>
                  <a:pt x="5530667" y="177800"/>
                  <a:pt x="5581467" y="266700"/>
                </a:cubicBezTo>
                <a:close/>
                <a:moveTo>
                  <a:pt x="5597965" y="276225"/>
                </a:moveTo>
                <a:cubicBezTo>
                  <a:pt x="5700354" y="275769"/>
                  <a:pt x="5777344" y="231319"/>
                  <a:pt x="5828934" y="142875"/>
                </a:cubicBezTo>
                <a:cubicBezTo>
                  <a:pt x="5726544" y="143331"/>
                  <a:pt x="5649554" y="187781"/>
                  <a:pt x="5597965" y="276225"/>
                </a:cubicBezTo>
                <a:close/>
                <a:moveTo>
                  <a:pt x="5597965" y="295275"/>
                </a:moveTo>
                <a:cubicBezTo>
                  <a:pt x="5649554" y="383719"/>
                  <a:pt x="5726544" y="428169"/>
                  <a:pt x="5828934" y="428625"/>
                </a:cubicBezTo>
                <a:cubicBezTo>
                  <a:pt x="5777344" y="340181"/>
                  <a:pt x="5700354" y="295731"/>
                  <a:pt x="5597965" y="295275"/>
                </a:cubicBezTo>
                <a:close/>
                <a:moveTo>
                  <a:pt x="5581467" y="304800"/>
                </a:moveTo>
                <a:cubicBezTo>
                  <a:pt x="5530667" y="393700"/>
                  <a:pt x="5530667" y="482600"/>
                  <a:pt x="5581467" y="571500"/>
                </a:cubicBezTo>
                <a:cubicBezTo>
                  <a:pt x="5632267" y="482600"/>
                  <a:pt x="5632267" y="393700"/>
                  <a:pt x="5581467" y="304800"/>
                </a:cubicBezTo>
                <a:close/>
                <a:moveTo>
                  <a:pt x="5564969" y="295275"/>
                </a:moveTo>
                <a:cubicBezTo>
                  <a:pt x="5462579" y="295731"/>
                  <a:pt x="5385590" y="340181"/>
                  <a:pt x="5334000" y="428625"/>
                </a:cubicBezTo>
                <a:cubicBezTo>
                  <a:pt x="5436390" y="428169"/>
                  <a:pt x="5513379" y="383719"/>
                  <a:pt x="5564969" y="295275"/>
                </a:cubicBezTo>
                <a:close/>
                <a:moveTo>
                  <a:pt x="5564969" y="276225"/>
                </a:moveTo>
                <a:cubicBezTo>
                  <a:pt x="5513379" y="187781"/>
                  <a:pt x="5436390" y="143331"/>
                  <a:pt x="5334000" y="142875"/>
                </a:cubicBezTo>
                <a:cubicBezTo>
                  <a:pt x="5385590" y="231319"/>
                  <a:pt x="5462579" y="275769"/>
                  <a:pt x="5564969" y="276225"/>
                </a:cubicBezTo>
                <a:close/>
                <a:moveTo>
                  <a:pt x="6343467" y="266700"/>
                </a:moveTo>
                <a:cubicBezTo>
                  <a:pt x="6394267" y="177800"/>
                  <a:pt x="6394267" y="88900"/>
                  <a:pt x="6343467" y="0"/>
                </a:cubicBezTo>
                <a:cubicBezTo>
                  <a:pt x="6292667" y="88900"/>
                  <a:pt x="6292667" y="177800"/>
                  <a:pt x="6343467" y="266700"/>
                </a:cubicBezTo>
                <a:close/>
                <a:moveTo>
                  <a:pt x="6359965" y="276225"/>
                </a:moveTo>
                <a:cubicBezTo>
                  <a:pt x="6462354" y="275769"/>
                  <a:pt x="6539344" y="231319"/>
                  <a:pt x="6590934" y="142875"/>
                </a:cubicBezTo>
                <a:cubicBezTo>
                  <a:pt x="6488544" y="143331"/>
                  <a:pt x="6411554" y="187781"/>
                  <a:pt x="6359965" y="276225"/>
                </a:cubicBezTo>
                <a:close/>
                <a:moveTo>
                  <a:pt x="6359965" y="295275"/>
                </a:moveTo>
                <a:cubicBezTo>
                  <a:pt x="6411554" y="383719"/>
                  <a:pt x="6488544" y="428169"/>
                  <a:pt x="6590934" y="428625"/>
                </a:cubicBezTo>
                <a:cubicBezTo>
                  <a:pt x="6539344" y="340181"/>
                  <a:pt x="6462354" y="295731"/>
                  <a:pt x="6359965" y="295275"/>
                </a:cubicBezTo>
                <a:close/>
                <a:moveTo>
                  <a:pt x="6343467" y="304800"/>
                </a:moveTo>
                <a:cubicBezTo>
                  <a:pt x="6292667" y="393700"/>
                  <a:pt x="6292667" y="482600"/>
                  <a:pt x="6343467" y="571500"/>
                </a:cubicBezTo>
                <a:cubicBezTo>
                  <a:pt x="6394267" y="482600"/>
                  <a:pt x="6394267" y="393700"/>
                  <a:pt x="6343467" y="304800"/>
                </a:cubicBezTo>
                <a:close/>
                <a:moveTo>
                  <a:pt x="6326969" y="295275"/>
                </a:moveTo>
                <a:cubicBezTo>
                  <a:pt x="6224579" y="295731"/>
                  <a:pt x="6147590" y="340181"/>
                  <a:pt x="6096000" y="428625"/>
                </a:cubicBezTo>
                <a:cubicBezTo>
                  <a:pt x="6198390" y="428169"/>
                  <a:pt x="6275379" y="383719"/>
                  <a:pt x="6326969" y="295275"/>
                </a:cubicBezTo>
                <a:close/>
                <a:moveTo>
                  <a:pt x="6326969" y="276225"/>
                </a:moveTo>
                <a:cubicBezTo>
                  <a:pt x="6275379" y="187781"/>
                  <a:pt x="6198390" y="143331"/>
                  <a:pt x="6096000" y="142875"/>
                </a:cubicBezTo>
                <a:cubicBezTo>
                  <a:pt x="6147590" y="231319"/>
                  <a:pt x="6224579" y="275769"/>
                  <a:pt x="6326969" y="276225"/>
                </a:cubicBezTo>
                <a:close/>
                <a:moveTo>
                  <a:pt x="7105467" y="266700"/>
                </a:moveTo>
                <a:cubicBezTo>
                  <a:pt x="7156267" y="177800"/>
                  <a:pt x="7156267" y="88900"/>
                  <a:pt x="7105467" y="0"/>
                </a:cubicBezTo>
                <a:cubicBezTo>
                  <a:pt x="7054667" y="88900"/>
                  <a:pt x="7054667" y="177800"/>
                  <a:pt x="7105467" y="266700"/>
                </a:cubicBezTo>
                <a:close/>
                <a:moveTo>
                  <a:pt x="7121965" y="276225"/>
                </a:moveTo>
                <a:cubicBezTo>
                  <a:pt x="7224354" y="275769"/>
                  <a:pt x="7301344" y="231319"/>
                  <a:pt x="7352934" y="142875"/>
                </a:cubicBezTo>
                <a:cubicBezTo>
                  <a:pt x="7250544" y="143331"/>
                  <a:pt x="7173554" y="187781"/>
                  <a:pt x="7121965" y="276225"/>
                </a:cubicBezTo>
                <a:close/>
                <a:moveTo>
                  <a:pt x="7121965" y="295275"/>
                </a:moveTo>
                <a:cubicBezTo>
                  <a:pt x="7173554" y="383719"/>
                  <a:pt x="7250544" y="428169"/>
                  <a:pt x="7352934" y="428625"/>
                </a:cubicBezTo>
                <a:cubicBezTo>
                  <a:pt x="7301344" y="340181"/>
                  <a:pt x="7224354" y="295731"/>
                  <a:pt x="7121965" y="295275"/>
                </a:cubicBezTo>
                <a:close/>
                <a:moveTo>
                  <a:pt x="7105467" y="304800"/>
                </a:moveTo>
                <a:cubicBezTo>
                  <a:pt x="7054667" y="393700"/>
                  <a:pt x="7054667" y="482600"/>
                  <a:pt x="7105467" y="571500"/>
                </a:cubicBezTo>
                <a:cubicBezTo>
                  <a:pt x="7156267" y="482600"/>
                  <a:pt x="7156267" y="393700"/>
                  <a:pt x="7105467" y="304800"/>
                </a:cubicBezTo>
                <a:close/>
                <a:moveTo>
                  <a:pt x="7088969" y="295275"/>
                </a:moveTo>
                <a:cubicBezTo>
                  <a:pt x="6986579" y="295731"/>
                  <a:pt x="6909590" y="340181"/>
                  <a:pt x="6858000" y="428625"/>
                </a:cubicBezTo>
                <a:cubicBezTo>
                  <a:pt x="6960390" y="428169"/>
                  <a:pt x="7037379" y="383719"/>
                  <a:pt x="7088969" y="295275"/>
                </a:cubicBezTo>
                <a:close/>
                <a:moveTo>
                  <a:pt x="7088969" y="276225"/>
                </a:moveTo>
                <a:cubicBezTo>
                  <a:pt x="7037379" y="187781"/>
                  <a:pt x="6960390" y="143331"/>
                  <a:pt x="6858000" y="142875"/>
                </a:cubicBezTo>
                <a:cubicBezTo>
                  <a:pt x="6909590" y="231319"/>
                  <a:pt x="6986579" y="275769"/>
                  <a:pt x="7088969" y="276225"/>
                </a:cubicBezTo>
                <a:close/>
                <a:moveTo>
                  <a:pt x="7867467" y="266700"/>
                </a:moveTo>
                <a:cubicBezTo>
                  <a:pt x="7918267" y="177800"/>
                  <a:pt x="7918267" y="88900"/>
                  <a:pt x="7867467" y="0"/>
                </a:cubicBezTo>
                <a:cubicBezTo>
                  <a:pt x="7816667" y="88900"/>
                  <a:pt x="7816667" y="177800"/>
                  <a:pt x="7867467" y="266700"/>
                </a:cubicBezTo>
                <a:close/>
                <a:moveTo>
                  <a:pt x="7883965" y="276225"/>
                </a:moveTo>
                <a:cubicBezTo>
                  <a:pt x="7986354" y="275769"/>
                  <a:pt x="8063344" y="231319"/>
                  <a:pt x="8114934" y="142875"/>
                </a:cubicBezTo>
                <a:cubicBezTo>
                  <a:pt x="8012544" y="143331"/>
                  <a:pt x="7935554" y="187781"/>
                  <a:pt x="7883965" y="276225"/>
                </a:cubicBezTo>
                <a:close/>
                <a:moveTo>
                  <a:pt x="7883965" y="295275"/>
                </a:moveTo>
                <a:cubicBezTo>
                  <a:pt x="7935554" y="383719"/>
                  <a:pt x="8012544" y="428169"/>
                  <a:pt x="8114934" y="428625"/>
                </a:cubicBezTo>
                <a:cubicBezTo>
                  <a:pt x="8063344" y="340181"/>
                  <a:pt x="7986354" y="295731"/>
                  <a:pt x="7883965" y="295275"/>
                </a:cubicBezTo>
                <a:close/>
                <a:moveTo>
                  <a:pt x="7867467" y="304800"/>
                </a:moveTo>
                <a:cubicBezTo>
                  <a:pt x="7816667" y="393700"/>
                  <a:pt x="7816667" y="482600"/>
                  <a:pt x="7867467" y="571500"/>
                </a:cubicBezTo>
                <a:cubicBezTo>
                  <a:pt x="7918267" y="482600"/>
                  <a:pt x="7918267" y="393700"/>
                  <a:pt x="7867467" y="304800"/>
                </a:cubicBezTo>
                <a:close/>
                <a:moveTo>
                  <a:pt x="7850969" y="295275"/>
                </a:moveTo>
                <a:cubicBezTo>
                  <a:pt x="7748579" y="295731"/>
                  <a:pt x="7671590" y="340181"/>
                  <a:pt x="7620000" y="428625"/>
                </a:cubicBezTo>
                <a:cubicBezTo>
                  <a:pt x="7722390" y="428169"/>
                  <a:pt x="7799379" y="383719"/>
                  <a:pt x="7850969" y="295275"/>
                </a:cubicBezTo>
                <a:close/>
                <a:moveTo>
                  <a:pt x="7850969" y="276225"/>
                </a:moveTo>
                <a:cubicBezTo>
                  <a:pt x="7799379" y="187781"/>
                  <a:pt x="7722390" y="143331"/>
                  <a:pt x="7620000" y="142875"/>
                </a:cubicBezTo>
                <a:cubicBezTo>
                  <a:pt x="7671590" y="231319"/>
                  <a:pt x="7748579" y="275769"/>
                  <a:pt x="7850969" y="276225"/>
                </a:cubicBezTo>
                <a:close/>
                <a:moveTo>
                  <a:pt x="8629467" y="266700"/>
                </a:moveTo>
                <a:cubicBezTo>
                  <a:pt x="8680267" y="177800"/>
                  <a:pt x="8680267" y="88900"/>
                  <a:pt x="8629467" y="0"/>
                </a:cubicBezTo>
                <a:cubicBezTo>
                  <a:pt x="8578667" y="88900"/>
                  <a:pt x="8578667" y="177800"/>
                  <a:pt x="8629467" y="266700"/>
                </a:cubicBezTo>
                <a:close/>
                <a:moveTo>
                  <a:pt x="8645965" y="276225"/>
                </a:moveTo>
                <a:cubicBezTo>
                  <a:pt x="8748354" y="275769"/>
                  <a:pt x="8825344" y="231319"/>
                  <a:pt x="8876934" y="142875"/>
                </a:cubicBezTo>
                <a:cubicBezTo>
                  <a:pt x="8774544" y="143331"/>
                  <a:pt x="8697554" y="187781"/>
                  <a:pt x="8645965" y="276225"/>
                </a:cubicBezTo>
                <a:close/>
                <a:moveTo>
                  <a:pt x="8645965" y="295275"/>
                </a:moveTo>
                <a:cubicBezTo>
                  <a:pt x="8697554" y="383719"/>
                  <a:pt x="8774544" y="428169"/>
                  <a:pt x="8876934" y="428625"/>
                </a:cubicBezTo>
                <a:cubicBezTo>
                  <a:pt x="8825344" y="340181"/>
                  <a:pt x="8748354" y="295731"/>
                  <a:pt x="8645965" y="295275"/>
                </a:cubicBezTo>
                <a:close/>
                <a:moveTo>
                  <a:pt x="8629467" y="304800"/>
                </a:moveTo>
                <a:cubicBezTo>
                  <a:pt x="8578667" y="393700"/>
                  <a:pt x="8578667" y="482600"/>
                  <a:pt x="8629467" y="571500"/>
                </a:cubicBezTo>
                <a:cubicBezTo>
                  <a:pt x="8680267" y="482600"/>
                  <a:pt x="8680267" y="393700"/>
                  <a:pt x="8629467" y="304800"/>
                </a:cubicBezTo>
                <a:close/>
                <a:moveTo>
                  <a:pt x="8612969" y="295275"/>
                </a:moveTo>
                <a:cubicBezTo>
                  <a:pt x="8510579" y="295731"/>
                  <a:pt x="8433590" y="340181"/>
                  <a:pt x="8382000" y="428625"/>
                </a:cubicBezTo>
                <a:cubicBezTo>
                  <a:pt x="8484390" y="428169"/>
                  <a:pt x="8561379" y="383719"/>
                  <a:pt x="8612969" y="295275"/>
                </a:cubicBezTo>
                <a:close/>
                <a:moveTo>
                  <a:pt x="8612969" y="276225"/>
                </a:moveTo>
                <a:cubicBezTo>
                  <a:pt x="8561379" y="187781"/>
                  <a:pt x="8484390" y="143331"/>
                  <a:pt x="8382000" y="142875"/>
                </a:cubicBezTo>
                <a:cubicBezTo>
                  <a:pt x="8433590" y="231319"/>
                  <a:pt x="8510579" y="275769"/>
                  <a:pt x="8612969" y="276225"/>
                </a:cubicBezTo>
                <a:close/>
                <a:moveTo>
                  <a:pt x="9391467" y="266700"/>
                </a:moveTo>
                <a:cubicBezTo>
                  <a:pt x="9442267" y="177800"/>
                  <a:pt x="9442267" y="88900"/>
                  <a:pt x="9391467" y="0"/>
                </a:cubicBezTo>
                <a:cubicBezTo>
                  <a:pt x="9340667" y="88900"/>
                  <a:pt x="9340667" y="177800"/>
                  <a:pt x="9391467" y="266700"/>
                </a:cubicBezTo>
                <a:close/>
                <a:moveTo>
                  <a:pt x="9407965" y="276225"/>
                </a:moveTo>
                <a:cubicBezTo>
                  <a:pt x="9510354" y="275769"/>
                  <a:pt x="9587344" y="231319"/>
                  <a:pt x="9638934" y="142875"/>
                </a:cubicBezTo>
                <a:cubicBezTo>
                  <a:pt x="9536544" y="143331"/>
                  <a:pt x="9459554" y="187781"/>
                  <a:pt x="9407965" y="276225"/>
                </a:cubicBezTo>
                <a:close/>
                <a:moveTo>
                  <a:pt x="9407965" y="295275"/>
                </a:moveTo>
                <a:cubicBezTo>
                  <a:pt x="9459554" y="383719"/>
                  <a:pt x="9536544" y="428169"/>
                  <a:pt x="9638934" y="428625"/>
                </a:cubicBezTo>
                <a:cubicBezTo>
                  <a:pt x="9587344" y="340181"/>
                  <a:pt x="9510354" y="295731"/>
                  <a:pt x="9407965" y="295275"/>
                </a:cubicBezTo>
                <a:close/>
                <a:moveTo>
                  <a:pt x="9391467" y="304800"/>
                </a:moveTo>
                <a:cubicBezTo>
                  <a:pt x="9340667" y="393700"/>
                  <a:pt x="9340667" y="482600"/>
                  <a:pt x="9391467" y="571500"/>
                </a:cubicBezTo>
                <a:cubicBezTo>
                  <a:pt x="9442267" y="482600"/>
                  <a:pt x="9442267" y="393700"/>
                  <a:pt x="9391467" y="304800"/>
                </a:cubicBezTo>
                <a:close/>
                <a:moveTo>
                  <a:pt x="9374969" y="295275"/>
                </a:moveTo>
                <a:cubicBezTo>
                  <a:pt x="9272579" y="295731"/>
                  <a:pt x="9195590" y="340181"/>
                  <a:pt x="9144000" y="428625"/>
                </a:cubicBezTo>
                <a:cubicBezTo>
                  <a:pt x="9246390" y="428169"/>
                  <a:pt x="9323379" y="383719"/>
                  <a:pt x="9374969" y="295275"/>
                </a:cubicBezTo>
                <a:close/>
                <a:moveTo>
                  <a:pt x="9374969" y="276225"/>
                </a:moveTo>
                <a:cubicBezTo>
                  <a:pt x="9323379" y="187781"/>
                  <a:pt x="9246390" y="143331"/>
                  <a:pt x="9144000" y="142875"/>
                </a:cubicBezTo>
                <a:cubicBezTo>
                  <a:pt x="9195590" y="231319"/>
                  <a:pt x="9272579" y="275769"/>
                  <a:pt x="9374969" y="276225"/>
                </a:cubicBezTo>
                <a:close/>
                <a:moveTo>
                  <a:pt x="10153467" y="266700"/>
                </a:moveTo>
                <a:cubicBezTo>
                  <a:pt x="10204267" y="177800"/>
                  <a:pt x="10204267" y="88900"/>
                  <a:pt x="10153467" y="0"/>
                </a:cubicBezTo>
                <a:cubicBezTo>
                  <a:pt x="10102667" y="88900"/>
                  <a:pt x="10102667" y="177800"/>
                  <a:pt x="10153467" y="266700"/>
                </a:cubicBezTo>
                <a:close/>
                <a:moveTo>
                  <a:pt x="10169965" y="276225"/>
                </a:moveTo>
                <a:cubicBezTo>
                  <a:pt x="10272354" y="275769"/>
                  <a:pt x="10349344" y="231319"/>
                  <a:pt x="10400934" y="142875"/>
                </a:cubicBezTo>
                <a:cubicBezTo>
                  <a:pt x="10298544" y="143331"/>
                  <a:pt x="10221554" y="187781"/>
                  <a:pt x="10169965" y="276225"/>
                </a:cubicBezTo>
                <a:close/>
                <a:moveTo>
                  <a:pt x="10169965" y="295275"/>
                </a:moveTo>
                <a:cubicBezTo>
                  <a:pt x="10221554" y="383719"/>
                  <a:pt x="10298544" y="428169"/>
                  <a:pt x="10400934" y="428625"/>
                </a:cubicBezTo>
                <a:cubicBezTo>
                  <a:pt x="10349344" y="340181"/>
                  <a:pt x="10272354" y="295731"/>
                  <a:pt x="10169965" y="295275"/>
                </a:cubicBezTo>
                <a:close/>
                <a:moveTo>
                  <a:pt x="10153467" y="304800"/>
                </a:moveTo>
                <a:cubicBezTo>
                  <a:pt x="10102667" y="393700"/>
                  <a:pt x="10102667" y="482600"/>
                  <a:pt x="10153467" y="571500"/>
                </a:cubicBezTo>
                <a:cubicBezTo>
                  <a:pt x="10204267" y="482600"/>
                  <a:pt x="10204267" y="393700"/>
                  <a:pt x="10153467" y="304800"/>
                </a:cubicBezTo>
                <a:close/>
                <a:moveTo>
                  <a:pt x="10136969" y="295275"/>
                </a:moveTo>
                <a:cubicBezTo>
                  <a:pt x="10034579" y="295731"/>
                  <a:pt x="9957590" y="340181"/>
                  <a:pt x="9906000" y="428625"/>
                </a:cubicBezTo>
                <a:cubicBezTo>
                  <a:pt x="10008390" y="428169"/>
                  <a:pt x="10085379" y="383719"/>
                  <a:pt x="10136969" y="295275"/>
                </a:cubicBezTo>
                <a:close/>
                <a:moveTo>
                  <a:pt x="10136969" y="276225"/>
                </a:moveTo>
                <a:cubicBezTo>
                  <a:pt x="10085379" y="187781"/>
                  <a:pt x="10008390" y="143331"/>
                  <a:pt x="9906000" y="142875"/>
                </a:cubicBezTo>
                <a:cubicBezTo>
                  <a:pt x="9957590" y="231319"/>
                  <a:pt x="10034579" y="275769"/>
                  <a:pt x="10136969" y="276225"/>
                </a:cubicBezTo>
                <a:close/>
                <a:moveTo>
                  <a:pt x="10915467" y="266700"/>
                </a:moveTo>
                <a:cubicBezTo>
                  <a:pt x="10966267" y="177800"/>
                  <a:pt x="10966267" y="88900"/>
                  <a:pt x="10915467" y="0"/>
                </a:cubicBezTo>
                <a:cubicBezTo>
                  <a:pt x="10864667" y="88900"/>
                  <a:pt x="10864667" y="177800"/>
                  <a:pt x="10915467" y="266700"/>
                </a:cubicBezTo>
                <a:close/>
                <a:moveTo>
                  <a:pt x="10931965" y="276225"/>
                </a:moveTo>
                <a:cubicBezTo>
                  <a:pt x="11034354" y="275769"/>
                  <a:pt x="11111344" y="231319"/>
                  <a:pt x="11162934" y="142875"/>
                </a:cubicBezTo>
                <a:cubicBezTo>
                  <a:pt x="11060544" y="143331"/>
                  <a:pt x="10983554" y="187781"/>
                  <a:pt x="10931965" y="276225"/>
                </a:cubicBezTo>
                <a:close/>
                <a:moveTo>
                  <a:pt x="10931965" y="295275"/>
                </a:moveTo>
                <a:cubicBezTo>
                  <a:pt x="10983554" y="383719"/>
                  <a:pt x="11060544" y="428169"/>
                  <a:pt x="11162934" y="428625"/>
                </a:cubicBezTo>
                <a:cubicBezTo>
                  <a:pt x="11111344" y="340181"/>
                  <a:pt x="11034354" y="295731"/>
                  <a:pt x="10931965" y="295275"/>
                </a:cubicBezTo>
                <a:close/>
                <a:moveTo>
                  <a:pt x="10915467" y="304800"/>
                </a:moveTo>
                <a:cubicBezTo>
                  <a:pt x="10864667" y="393700"/>
                  <a:pt x="10864667" y="482600"/>
                  <a:pt x="10915467" y="571500"/>
                </a:cubicBezTo>
                <a:cubicBezTo>
                  <a:pt x="10966267" y="482600"/>
                  <a:pt x="10966267" y="393700"/>
                  <a:pt x="10915467" y="304800"/>
                </a:cubicBezTo>
                <a:close/>
                <a:moveTo>
                  <a:pt x="10898969" y="295275"/>
                </a:moveTo>
                <a:cubicBezTo>
                  <a:pt x="10796579" y="295731"/>
                  <a:pt x="10719590" y="340181"/>
                  <a:pt x="10668000" y="428625"/>
                </a:cubicBezTo>
                <a:cubicBezTo>
                  <a:pt x="10770390" y="428169"/>
                  <a:pt x="10847379" y="383719"/>
                  <a:pt x="10898969" y="295275"/>
                </a:cubicBezTo>
                <a:close/>
                <a:moveTo>
                  <a:pt x="10898969" y="276225"/>
                </a:moveTo>
                <a:cubicBezTo>
                  <a:pt x="10847379" y="187781"/>
                  <a:pt x="10770390" y="143331"/>
                  <a:pt x="10668000" y="142875"/>
                </a:cubicBezTo>
                <a:cubicBezTo>
                  <a:pt x="10719590" y="231319"/>
                  <a:pt x="10796579" y="275769"/>
                  <a:pt x="10898969" y="276225"/>
                </a:cubicBezTo>
                <a:close/>
                <a:moveTo>
                  <a:pt x="11677467" y="266700"/>
                </a:moveTo>
                <a:cubicBezTo>
                  <a:pt x="11728267" y="177800"/>
                  <a:pt x="11728267" y="88900"/>
                  <a:pt x="11677467" y="0"/>
                </a:cubicBezTo>
                <a:cubicBezTo>
                  <a:pt x="11626667" y="88900"/>
                  <a:pt x="11626667" y="177800"/>
                  <a:pt x="11677467" y="266700"/>
                </a:cubicBezTo>
                <a:close/>
                <a:moveTo>
                  <a:pt x="11693965" y="276225"/>
                </a:moveTo>
                <a:cubicBezTo>
                  <a:pt x="11796354" y="275769"/>
                  <a:pt x="11873344" y="231319"/>
                  <a:pt x="11924934" y="142875"/>
                </a:cubicBezTo>
                <a:cubicBezTo>
                  <a:pt x="11822544" y="143331"/>
                  <a:pt x="11745554" y="187781"/>
                  <a:pt x="11693965" y="276225"/>
                </a:cubicBezTo>
                <a:close/>
                <a:moveTo>
                  <a:pt x="11693965" y="295275"/>
                </a:moveTo>
                <a:cubicBezTo>
                  <a:pt x="11745554" y="383719"/>
                  <a:pt x="11822544" y="428169"/>
                  <a:pt x="11924934" y="428625"/>
                </a:cubicBezTo>
                <a:cubicBezTo>
                  <a:pt x="11873344" y="340181"/>
                  <a:pt x="11796354" y="295731"/>
                  <a:pt x="11693965" y="295275"/>
                </a:cubicBezTo>
                <a:close/>
                <a:moveTo>
                  <a:pt x="11677467" y="304800"/>
                </a:moveTo>
                <a:cubicBezTo>
                  <a:pt x="11626667" y="393700"/>
                  <a:pt x="11626667" y="482600"/>
                  <a:pt x="11677467" y="571500"/>
                </a:cubicBezTo>
                <a:cubicBezTo>
                  <a:pt x="11728267" y="482600"/>
                  <a:pt x="11728267" y="393700"/>
                  <a:pt x="11677467" y="304800"/>
                </a:cubicBezTo>
                <a:close/>
                <a:moveTo>
                  <a:pt x="11660969" y="295275"/>
                </a:moveTo>
                <a:cubicBezTo>
                  <a:pt x="11558579" y="295731"/>
                  <a:pt x="11481590" y="340181"/>
                  <a:pt x="11430000" y="428625"/>
                </a:cubicBezTo>
                <a:cubicBezTo>
                  <a:pt x="11532390" y="428169"/>
                  <a:pt x="11609379" y="383719"/>
                  <a:pt x="11660969" y="295275"/>
                </a:cubicBezTo>
                <a:close/>
                <a:moveTo>
                  <a:pt x="11660969" y="276225"/>
                </a:moveTo>
                <a:cubicBezTo>
                  <a:pt x="11609379" y="187781"/>
                  <a:pt x="11532390" y="143331"/>
                  <a:pt x="11430000" y="142875"/>
                </a:cubicBezTo>
                <a:cubicBezTo>
                  <a:pt x="11481590" y="231319"/>
                  <a:pt x="11558579" y="275769"/>
                  <a:pt x="11660969" y="276225"/>
                </a:cubicBezTo>
                <a:close/>
                <a:moveTo>
                  <a:pt x="12439467" y="266700"/>
                </a:moveTo>
                <a:cubicBezTo>
                  <a:pt x="12490267" y="177800"/>
                  <a:pt x="12490267" y="88900"/>
                  <a:pt x="12439467" y="0"/>
                </a:cubicBezTo>
                <a:cubicBezTo>
                  <a:pt x="12388667" y="88900"/>
                  <a:pt x="12388667" y="177800"/>
                  <a:pt x="12439467" y="266700"/>
                </a:cubicBezTo>
                <a:close/>
                <a:moveTo>
                  <a:pt x="12455965" y="276225"/>
                </a:moveTo>
                <a:cubicBezTo>
                  <a:pt x="12558354" y="275769"/>
                  <a:pt x="12635344" y="231319"/>
                  <a:pt x="12686934" y="142875"/>
                </a:cubicBezTo>
                <a:cubicBezTo>
                  <a:pt x="12584544" y="143331"/>
                  <a:pt x="12507554" y="187781"/>
                  <a:pt x="12455965" y="276225"/>
                </a:cubicBezTo>
                <a:close/>
                <a:moveTo>
                  <a:pt x="12455965" y="295275"/>
                </a:moveTo>
                <a:cubicBezTo>
                  <a:pt x="12507554" y="383719"/>
                  <a:pt x="12584544" y="428169"/>
                  <a:pt x="12686934" y="428625"/>
                </a:cubicBezTo>
                <a:cubicBezTo>
                  <a:pt x="12635344" y="340181"/>
                  <a:pt x="12558354" y="295731"/>
                  <a:pt x="12455965" y="295275"/>
                </a:cubicBezTo>
                <a:close/>
                <a:moveTo>
                  <a:pt x="12439467" y="304800"/>
                </a:moveTo>
                <a:cubicBezTo>
                  <a:pt x="12388667" y="393700"/>
                  <a:pt x="12388667" y="482600"/>
                  <a:pt x="12439467" y="571500"/>
                </a:cubicBezTo>
                <a:cubicBezTo>
                  <a:pt x="12490267" y="482600"/>
                  <a:pt x="12490267" y="393700"/>
                  <a:pt x="12439467" y="304800"/>
                </a:cubicBezTo>
                <a:close/>
                <a:moveTo>
                  <a:pt x="12422969" y="295275"/>
                </a:moveTo>
                <a:cubicBezTo>
                  <a:pt x="12320579" y="295731"/>
                  <a:pt x="12243590" y="340181"/>
                  <a:pt x="12192000" y="428625"/>
                </a:cubicBezTo>
                <a:cubicBezTo>
                  <a:pt x="12294390" y="428169"/>
                  <a:pt x="12371379" y="383719"/>
                  <a:pt x="12422969" y="295275"/>
                </a:cubicBezTo>
                <a:close/>
                <a:moveTo>
                  <a:pt x="12422969" y="276225"/>
                </a:moveTo>
                <a:cubicBezTo>
                  <a:pt x="12371379" y="187781"/>
                  <a:pt x="12294390" y="143331"/>
                  <a:pt x="12192000" y="142875"/>
                </a:cubicBezTo>
                <a:cubicBezTo>
                  <a:pt x="12243590" y="231319"/>
                  <a:pt x="12320579" y="275769"/>
                  <a:pt x="12422969" y="276225"/>
                </a:cubicBezTo>
                <a:close/>
                <a:moveTo>
                  <a:pt x="247467" y="7124700"/>
                </a:moveTo>
                <a:cubicBezTo>
                  <a:pt x="298267" y="7035800"/>
                  <a:pt x="298267" y="6946900"/>
                  <a:pt x="247467" y="6858000"/>
                </a:cubicBezTo>
                <a:cubicBezTo>
                  <a:pt x="196667" y="6946900"/>
                  <a:pt x="196667" y="7035800"/>
                  <a:pt x="247467" y="7124700"/>
                </a:cubicBezTo>
                <a:close/>
                <a:moveTo>
                  <a:pt x="263965" y="7134225"/>
                </a:moveTo>
                <a:cubicBezTo>
                  <a:pt x="366354" y="7133769"/>
                  <a:pt x="443344" y="7089319"/>
                  <a:pt x="494934" y="7000875"/>
                </a:cubicBezTo>
                <a:cubicBezTo>
                  <a:pt x="392544" y="7001331"/>
                  <a:pt x="315554" y="7045781"/>
                  <a:pt x="263965" y="7134225"/>
                </a:cubicBezTo>
                <a:close/>
                <a:moveTo>
                  <a:pt x="263965" y="7153275"/>
                </a:moveTo>
                <a:cubicBezTo>
                  <a:pt x="315554" y="7241719"/>
                  <a:pt x="392544" y="7286169"/>
                  <a:pt x="494934" y="7286625"/>
                </a:cubicBezTo>
                <a:cubicBezTo>
                  <a:pt x="443344" y="7198181"/>
                  <a:pt x="366354" y="7153731"/>
                  <a:pt x="263965" y="7153275"/>
                </a:cubicBezTo>
                <a:close/>
                <a:moveTo>
                  <a:pt x="247467" y="7162800"/>
                </a:moveTo>
                <a:cubicBezTo>
                  <a:pt x="196667" y="7251700"/>
                  <a:pt x="196667" y="7340600"/>
                  <a:pt x="247467" y="7429500"/>
                </a:cubicBezTo>
                <a:cubicBezTo>
                  <a:pt x="298267" y="7340600"/>
                  <a:pt x="298267" y="7251700"/>
                  <a:pt x="247467" y="7162800"/>
                </a:cubicBezTo>
                <a:close/>
                <a:moveTo>
                  <a:pt x="230969" y="7153275"/>
                </a:moveTo>
                <a:cubicBezTo>
                  <a:pt x="128579" y="7153731"/>
                  <a:pt x="51590" y="7198181"/>
                  <a:pt x="0" y="7286625"/>
                </a:cubicBezTo>
                <a:cubicBezTo>
                  <a:pt x="102390" y="7286169"/>
                  <a:pt x="179379" y="7241719"/>
                  <a:pt x="230969" y="7153275"/>
                </a:cubicBezTo>
                <a:close/>
                <a:moveTo>
                  <a:pt x="230969" y="7134225"/>
                </a:moveTo>
                <a:cubicBezTo>
                  <a:pt x="179379" y="7045781"/>
                  <a:pt x="102390" y="7001331"/>
                  <a:pt x="0" y="7000875"/>
                </a:cubicBezTo>
                <a:cubicBezTo>
                  <a:pt x="51590" y="7089319"/>
                  <a:pt x="128579" y="7133769"/>
                  <a:pt x="230969" y="7134225"/>
                </a:cubicBezTo>
                <a:close/>
                <a:moveTo>
                  <a:pt x="1009467" y="7124700"/>
                </a:moveTo>
                <a:cubicBezTo>
                  <a:pt x="1060267" y="7035800"/>
                  <a:pt x="1060267" y="6946900"/>
                  <a:pt x="1009467" y="6858000"/>
                </a:cubicBezTo>
                <a:cubicBezTo>
                  <a:pt x="958667" y="6946900"/>
                  <a:pt x="958667" y="7035800"/>
                  <a:pt x="1009467" y="7124700"/>
                </a:cubicBezTo>
                <a:close/>
                <a:moveTo>
                  <a:pt x="1025965" y="7134225"/>
                </a:moveTo>
                <a:cubicBezTo>
                  <a:pt x="1128354" y="7133769"/>
                  <a:pt x="1205344" y="7089319"/>
                  <a:pt x="1256934" y="7000875"/>
                </a:cubicBezTo>
                <a:cubicBezTo>
                  <a:pt x="1154544" y="7001331"/>
                  <a:pt x="1077554" y="7045781"/>
                  <a:pt x="1025965" y="7134225"/>
                </a:cubicBezTo>
                <a:close/>
                <a:moveTo>
                  <a:pt x="1025965" y="7153275"/>
                </a:moveTo>
                <a:cubicBezTo>
                  <a:pt x="1077554" y="7241719"/>
                  <a:pt x="1154544" y="7286169"/>
                  <a:pt x="1256934" y="7286625"/>
                </a:cubicBezTo>
                <a:cubicBezTo>
                  <a:pt x="1205344" y="7198181"/>
                  <a:pt x="1128354" y="7153731"/>
                  <a:pt x="1025965" y="7153275"/>
                </a:cubicBezTo>
                <a:close/>
                <a:moveTo>
                  <a:pt x="1009467" y="7162800"/>
                </a:moveTo>
                <a:cubicBezTo>
                  <a:pt x="958667" y="7251700"/>
                  <a:pt x="958667" y="7340600"/>
                  <a:pt x="1009467" y="7429500"/>
                </a:cubicBezTo>
                <a:cubicBezTo>
                  <a:pt x="1060267" y="7340600"/>
                  <a:pt x="1060267" y="7251700"/>
                  <a:pt x="1009467" y="7162800"/>
                </a:cubicBezTo>
                <a:close/>
                <a:moveTo>
                  <a:pt x="992969" y="7153275"/>
                </a:moveTo>
                <a:cubicBezTo>
                  <a:pt x="890579" y="7153731"/>
                  <a:pt x="813590" y="7198181"/>
                  <a:pt x="762000" y="7286625"/>
                </a:cubicBezTo>
                <a:cubicBezTo>
                  <a:pt x="864390" y="7286169"/>
                  <a:pt x="941379" y="7241719"/>
                  <a:pt x="992969" y="7153275"/>
                </a:cubicBezTo>
                <a:close/>
                <a:moveTo>
                  <a:pt x="992969" y="7134225"/>
                </a:moveTo>
                <a:cubicBezTo>
                  <a:pt x="941379" y="7045781"/>
                  <a:pt x="864390" y="7001331"/>
                  <a:pt x="762000" y="7000875"/>
                </a:cubicBezTo>
                <a:cubicBezTo>
                  <a:pt x="813590" y="7089319"/>
                  <a:pt x="890579" y="7133769"/>
                  <a:pt x="992969" y="7134225"/>
                </a:cubicBezTo>
                <a:close/>
                <a:moveTo>
                  <a:pt x="1771467" y="7124700"/>
                </a:moveTo>
                <a:cubicBezTo>
                  <a:pt x="1822267" y="7035800"/>
                  <a:pt x="1822267" y="6946900"/>
                  <a:pt x="1771467" y="6858000"/>
                </a:cubicBezTo>
                <a:cubicBezTo>
                  <a:pt x="1720667" y="6946900"/>
                  <a:pt x="1720667" y="7035800"/>
                  <a:pt x="1771467" y="7124700"/>
                </a:cubicBezTo>
                <a:close/>
                <a:moveTo>
                  <a:pt x="1787965" y="7134225"/>
                </a:moveTo>
                <a:cubicBezTo>
                  <a:pt x="1890354" y="7133769"/>
                  <a:pt x="1967344" y="7089319"/>
                  <a:pt x="2018934" y="7000875"/>
                </a:cubicBezTo>
                <a:cubicBezTo>
                  <a:pt x="1916544" y="7001331"/>
                  <a:pt x="1839554" y="7045781"/>
                  <a:pt x="1787965" y="7134225"/>
                </a:cubicBezTo>
                <a:close/>
                <a:moveTo>
                  <a:pt x="1787965" y="7153275"/>
                </a:moveTo>
                <a:cubicBezTo>
                  <a:pt x="1839554" y="7241719"/>
                  <a:pt x="1916544" y="7286169"/>
                  <a:pt x="2018934" y="7286625"/>
                </a:cubicBezTo>
                <a:cubicBezTo>
                  <a:pt x="1967344" y="7198181"/>
                  <a:pt x="1890354" y="7153731"/>
                  <a:pt x="1787965" y="7153275"/>
                </a:cubicBezTo>
                <a:close/>
                <a:moveTo>
                  <a:pt x="1771467" y="7162800"/>
                </a:moveTo>
                <a:cubicBezTo>
                  <a:pt x="1720667" y="7251700"/>
                  <a:pt x="1720667" y="7340600"/>
                  <a:pt x="1771467" y="7429500"/>
                </a:cubicBezTo>
                <a:cubicBezTo>
                  <a:pt x="1822267" y="7340600"/>
                  <a:pt x="1822267" y="7251700"/>
                  <a:pt x="1771467" y="7162800"/>
                </a:cubicBezTo>
                <a:close/>
                <a:moveTo>
                  <a:pt x="1754969" y="7153275"/>
                </a:moveTo>
                <a:cubicBezTo>
                  <a:pt x="1652579" y="7153731"/>
                  <a:pt x="1575590" y="7198181"/>
                  <a:pt x="1524000" y="7286625"/>
                </a:cubicBezTo>
                <a:cubicBezTo>
                  <a:pt x="1626390" y="7286169"/>
                  <a:pt x="1703379" y="7241719"/>
                  <a:pt x="1754969" y="7153275"/>
                </a:cubicBezTo>
                <a:close/>
                <a:moveTo>
                  <a:pt x="1754969" y="7134225"/>
                </a:moveTo>
                <a:cubicBezTo>
                  <a:pt x="1703379" y="7045781"/>
                  <a:pt x="1626390" y="7001331"/>
                  <a:pt x="1524000" y="7000875"/>
                </a:cubicBezTo>
                <a:cubicBezTo>
                  <a:pt x="1575590" y="7089319"/>
                  <a:pt x="1652579" y="7133769"/>
                  <a:pt x="1754969" y="7134225"/>
                </a:cubicBezTo>
                <a:close/>
                <a:moveTo>
                  <a:pt x="2533467" y="7124700"/>
                </a:moveTo>
                <a:cubicBezTo>
                  <a:pt x="2584267" y="7035800"/>
                  <a:pt x="2584267" y="6946900"/>
                  <a:pt x="2533467" y="6858000"/>
                </a:cubicBezTo>
                <a:cubicBezTo>
                  <a:pt x="2482667" y="6946900"/>
                  <a:pt x="2482667" y="7035800"/>
                  <a:pt x="2533467" y="7124700"/>
                </a:cubicBezTo>
                <a:close/>
                <a:moveTo>
                  <a:pt x="2549965" y="7134225"/>
                </a:moveTo>
                <a:cubicBezTo>
                  <a:pt x="2652354" y="7133769"/>
                  <a:pt x="2729344" y="7089319"/>
                  <a:pt x="2780934" y="7000875"/>
                </a:cubicBezTo>
                <a:cubicBezTo>
                  <a:pt x="2678544" y="7001331"/>
                  <a:pt x="2601554" y="7045781"/>
                  <a:pt x="2549965" y="7134225"/>
                </a:cubicBezTo>
                <a:close/>
                <a:moveTo>
                  <a:pt x="2549965" y="7153275"/>
                </a:moveTo>
                <a:cubicBezTo>
                  <a:pt x="2601554" y="7241719"/>
                  <a:pt x="2678544" y="7286169"/>
                  <a:pt x="2780934" y="7286625"/>
                </a:cubicBezTo>
                <a:cubicBezTo>
                  <a:pt x="2729344" y="7198181"/>
                  <a:pt x="2652354" y="7153731"/>
                  <a:pt x="2549965" y="7153275"/>
                </a:cubicBezTo>
                <a:close/>
                <a:moveTo>
                  <a:pt x="2533467" y="7162800"/>
                </a:moveTo>
                <a:cubicBezTo>
                  <a:pt x="2482667" y="7251700"/>
                  <a:pt x="2482667" y="7340600"/>
                  <a:pt x="2533467" y="7429500"/>
                </a:cubicBezTo>
                <a:cubicBezTo>
                  <a:pt x="2584267" y="7340600"/>
                  <a:pt x="2584267" y="7251700"/>
                  <a:pt x="2533467" y="7162800"/>
                </a:cubicBezTo>
                <a:close/>
                <a:moveTo>
                  <a:pt x="2516969" y="7153275"/>
                </a:moveTo>
                <a:cubicBezTo>
                  <a:pt x="2414579" y="7153731"/>
                  <a:pt x="2337590" y="7198181"/>
                  <a:pt x="2286000" y="7286625"/>
                </a:cubicBezTo>
                <a:cubicBezTo>
                  <a:pt x="2388390" y="7286169"/>
                  <a:pt x="2465379" y="7241719"/>
                  <a:pt x="2516969" y="7153275"/>
                </a:cubicBezTo>
                <a:close/>
                <a:moveTo>
                  <a:pt x="2516969" y="7134225"/>
                </a:moveTo>
                <a:cubicBezTo>
                  <a:pt x="2465379" y="7045781"/>
                  <a:pt x="2388390" y="7001331"/>
                  <a:pt x="2286000" y="7000875"/>
                </a:cubicBezTo>
                <a:cubicBezTo>
                  <a:pt x="2337590" y="7089319"/>
                  <a:pt x="2414579" y="7133769"/>
                  <a:pt x="2516969" y="7134225"/>
                </a:cubicBezTo>
                <a:close/>
                <a:moveTo>
                  <a:pt x="3295467" y="7124700"/>
                </a:moveTo>
                <a:cubicBezTo>
                  <a:pt x="3346267" y="7035800"/>
                  <a:pt x="3346267" y="6946900"/>
                  <a:pt x="3295467" y="6858000"/>
                </a:cubicBezTo>
                <a:cubicBezTo>
                  <a:pt x="3244667" y="6946900"/>
                  <a:pt x="3244667" y="7035800"/>
                  <a:pt x="3295467" y="7124700"/>
                </a:cubicBezTo>
                <a:close/>
                <a:moveTo>
                  <a:pt x="3311965" y="7134225"/>
                </a:moveTo>
                <a:cubicBezTo>
                  <a:pt x="3414354" y="7133769"/>
                  <a:pt x="3491344" y="7089319"/>
                  <a:pt x="3542934" y="7000875"/>
                </a:cubicBezTo>
                <a:cubicBezTo>
                  <a:pt x="3440544" y="7001331"/>
                  <a:pt x="3363554" y="7045781"/>
                  <a:pt x="3311965" y="7134225"/>
                </a:cubicBezTo>
                <a:close/>
                <a:moveTo>
                  <a:pt x="3311965" y="7153275"/>
                </a:moveTo>
                <a:cubicBezTo>
                  <a:pt x="3363554" y="7241719"/>
                  <a:pt x="3440544" y="7286169"/>
                  <a:pt x="3542934" y="7286625"/>
                </a:cubicBezTo>
                <a:cubicBezTo>
                  <a:pt x="3491344" y="7198181"/>
                  <a:pt x="3414354" y="7153731"/>
                  <a:pt x="3311965" y="7153275"/>
                </a:cubicBezTo>
                <a:close/>
                <a:moveTo>
                  <a:pt x="3295467" y="7162800"/>
                </a:moveTo>
                <a:cubicBezTo>
                  <a:pt x="3244667" y="7251700"/>
                  <a:pt x="3244667" y="7340600"/>
                  <a:pt x="3295467" y="7429500"/>
                </a:cubicBezTo>
                <a:cubicBezTo>
                  <a:pt x="3346267" y="7340600"/>
                  <a:pt x="3346267" y="7251700"/>
                  <a:pt x="3295467" y="7162800"/>
                </a:cubicBezTo>
                <a:close/>
                <a:moveTo>
                  <a:pt x="3278969" y="7153275"/>
                </a:moveTo>
                <a:cubicBezTo>
                  <a:pt x="3176579" y="7153731"/>
                  <a:pt x="3099590" y="7198181"/>
                  <a:pt x="3048000" y="7286625"/>
                </a:cubicBezTo>
                <a:cubicBezTo>
                  <a:pt x="3150390" y="7286169"/>
                  <a:pt x="3227379" y="7241719"/>
                  <a:pt x="3278969" y="7153275"/>
                </a:cubicBezTo>
                <a:close/>
                <a:moveTo>
                  <a:pt x="3278969" y="7134225"/>
                </a:moveTo>
                <a:cubicBezTo>
                  <a:pt x="3227379" y="7045781"/>
                  <a:pt x="3150390" y="7001331"/>
                  <a:pt x="3048000" y="7000875"/>
                </a:cubicBezTo>
                <a:cubicBezTo>
                  <a:pt x="3099590" y="7089319"/>
                  <a:pt x="3176579" y="7133769"/>
                  <a:pt x="3278969" y="7134225"/>
                </a:cubicBezTo>
                <a:close/>
                <a:moveTo>
                  <a:pt x="4057467" y="7124700"/>
                </a:moveTo>
                <a:cubicBezTo>
                  <a:pt x="4108267" y="7035800"/>
                  <a:pt x="4108267" y="6946900"/>
                  <a:pt x="4057467" y="6858000"/>
                </a:cubicBezTo>
                <a:cubicBezTo>
                  <a:pt x="4006667" y="6946900"/>
                  <a:pt x="4006667" y="7035800"/>
                  <a:pt x="4057467" y="7124700"/>
                </a:cubicBezTo>
                <a:close/>
                <a:moveTo>
                  <a:pt x="4073965" y="7134225"/>
                </a:moveTo>
                <a:cubicBezTo>
                  <a:pt x="4176354" y="7133769"/>
                  <a:pt x="4253344" y="7089319"/>
                  <a:pt x="4304934" y="7000875"/>
                </a:cubicBezTo>
                <a:cubicBezTo>
                  <a:pt x="4202544" y="7001331"/>
                  <a:pt x="4125554" y="7045781"/>
                  <a:pt x="4073965" y="7134225"/>
                </a:cubicBezTo>
                <a:close/>
                <a:moveTo>
                  <a:pt x="4073965" y="7153275"/>
                </a:moveTo>
                <a:cubicBezTo>
                  <a:pt x="4125554" y="7241719"/>
                  <a:pt x="4202544" y="7286169"/>
                  <a:pt x="4304934" y="7286625"/>
                </a:cubicBezTo>
                <a:cubicBezTo>
                  <a:pt x="4253344" y="7198181"/>
                  <a:pt x="4176354" y="7153731"/>
                  <a:pt x="4073965" y="7153275"/>
                </a:cubicBezTo>
                <a:close/>
                <a:moveTo>
                  <a:pt x="4057467" y="7162800"/>
                </a:moveTo>
                <a:cubicBezTo>
                  <a:pt x="4006667" y="7251700"/>
                  <a:pt x="4006667" y="7340600"/>
                  <a:pt x="4057467" y="7429500"/>
                </a:cubicBezTo>
                <a:cubicBezTo>
                  <a:pt x="4108267" y="7340600"/>
                  <a:pt x="4108267" y="7251700"/>
                  <a:pt x="4057467" y="7162800"/>
                </a:cubicBezTo>
                <a:close/>
                <a:moveTo>
                  <a:pt x="4040969" y="7153275"/>
                </a:moveTo>
                <a:cubicBezTo>
                  <a:pt x="3938579" y="7153731"/>
                  <a:pt x="3861590" y="7198181"/>
                  <a:pt x="3810000" y="7286625"/>
                </a:cubicBezTo>
                <a:cubicBezTo>
                  <a:pt x="3912390" y="7286169"/>
                  <a:pt x="3989379" y="7241719"/>
                  <a:pt x="4040969" y="7153275"/>
                </a:cubicBezTo>
                <a:close/>
                <a:moveTo>
                  <a:pt x="4040969" y="7134225"/>
                </a:moveTo>
                <a:cubicBezTo>
                  <a:pt x="3989379" y="7045781"/>
                  <a:pt x="3912390" y="7001331"/>
                  <a:pt x="3810000" y="7000875"/>
                </a:cubicBezTo>
                <a:cubicBezTo>
                  <a:pt x="3861590" y="7089319"/>
                  <a:pt x="3938579" y="7133769"/>
                  <a:pt x="4040969" y="7134225"/>
                </a:cubicBezTo>
                <a:close/>
                <a:moveTo>
                  <a:pt x="4819467" y="7124700"/>
                </a:moveTo>
                <a:cubicBezTo>
                  <a:pt x="4870267" y="7035800"/>
                  <a:pt x="4870267" y="6946900"/>
                  <a:pt x="4819467" y="6858000"/>
                </a:cubicBezTo>
                <a:cubicBezTo>
                  <a:pt x="4768667" y="6946900"/>
                  <a:pt x="4768667" y="7035800"/>
                  <a:pt x="4819467" y="7124700"/>
                </a:cubicBezTo>
                <a:close/>
                <a:moveTo>
                  <a:pt x="4835965" y="7134225"/>
                </a:moveTo>
                <a:cubicBezTo>
                  <a:pt x="4938354" y="7133769"/>
                  <a:pt x="5015344" y="7089319"/>
                  <a:pt x="5066934" y="7000875"/>
                </a:cubicBezTo>
                <a:cubicBezTo>
                  <a:pt x="4964544" y="7001331"/>
                  <a:pt x="4887554" y="7045781"/>
                  <a:pt x="4835965" y="7134225"/>
                </a:cubicBezTo>
                <a:close/>
                <a:moveTo>
                  <a:pt x="4835965" y="7153275"/>
                </a:moveTo>
                <a:cubicBezTo>
                  <a:pt x="4887554" y="7241719"/>
                  <a:pt x="4964544" y="7286169"/>
                  <a:pt x="5066934" y="7286625"/>
                </a:cubicBezTo>
                <a:cubicBezTo>
                  <a:pt x="5015344" y="7198181"/>
                  <a:pt x="4938354" y="7153731"/>
                  <a:pt x="4835965" y="7153275"/>
                </a:cubicBezTo>
                <a:close/>
                <a:moveTo>
                  <a:pt x="4819467" y="7162800"/>
                </a:moveTo>
                <a:cubicBezTo>
                  <a:pt x="4768667" y="7251700"/>
                  <a:pt x="4768667" y="7340600"/>
                  <a:pt x="4819467" y="7429500"/>
                </a:cubicBezTo>
                <a:cubicBezTo>
                  <a:pt x="4870267" y="7340600"/>
                  <a:pt x="4870267" y="7251700"/>
                  <a:pt x="4819467" y="7162800"/>
                </a:cubicBezTo>
                <a:close/>
                <a:moveTo>
                  <a:pt x="4802969" y="7153275"/>
                </a:moveTo>
                <a:cubicBezTo>
                  <a:pt x="4700579" y="7153731"/>
                  <a:pt x="4623590" y="7198181"/>
                  <a:pt x="4572000" y="7286625"/>
                </a:cubicBezTo>
                <a:cubicBezTo>
                  <a:pt x="4674390" y="7286169"/>
                  <a:pt x="4751379" y="7241719"/>
                  <a:pt x="4802969" y="7153275"/>
                </a:cubicBezTo>
                <a:close/>
                <a:moveTo>
                  <a:pt x="4802969" y="7134225"/>
                </a:moveTo>
                <a:cubicBezTo>
                  <a:pt x="4751379" y="7045781"/>
                  <a:pt x="4674390" y="7001331"/>
                  <a:pt x="4572000" y="7000875"/>
                </a:cubicBezTo>
                <a:cubicBezTo>
                  <a:pt x="4623590" y="7089319"/>
                  <a:pt x="4700579" y="7133769"/>
                  <a:pt x="4802969" y="7134225"/>
                </a:cubicBezTo>
                <a:close/>
                <a:moveTo>
                  <a:pt x="5581467" y="7124700"/>
                </a:moveTo>
                <a:cubicBezTo>
                  <a:pt x="5632267" y="7035800"/>
                  <a:pt x="5632267" y="6946900"/>
                  <a:pt x="5581467" y="6858000"/>
                </a:cubicBezTo>
                <a:cubicBezTo>
                  <a:pt x="5530667" y="6946900"/>
                  <a:pt x="5530667" y="7035800"/>
                  <a:pt x="5581467" y="7124700"/>
                </a:cubicBezTo>
                <a:close/>
                <a:moveTo>
                  <a:pt x="5597965" y="7134225"/>
                </a:moveTo>
                <a:cubicBezTo>
                  <a:pt x="5700354" y="7133769"/>
                  <a:pt x="5777344" y="7089319"/>
                  <a:pt x="5828934" y="7000875"/>
                </a:cubicBezTo>
                <a:cubicBezTo>
                  <a:pt x="5726544" y="7001331"/>
                  <a:pt x="5649554" y="7045781"/>
                  <a:pt x="5597965" y="7134225"/>
                </a:cubicBezTo>
                <a:close/>
                <a:moveTo>
                  <a:pt x="5597965" y="7153275"/>
                </a:moveTo>
                <a:cubicBezTo>
                  <a:pt x="5649554" y="7241719"/>
                  <a:pt x="5726544" y="7286169"/>
                  <a:pt x="5828934" y="7286625"/>
                </a:cubicBezTo>
                <a:cubicBezTo>
                  <a:pt x="5777344" y="7198181"/>
                  <a:pt x="5700354" y="7153731"/>
                  <a:pt x="5597965" y="7153275"/>
                </a:cubicBezTo>
                <a:close/>
                <a:moveTo>
                  <a:pt x="5581467" y="7162800"/>
                </a:moveTo>
                <a:cubicBezTo>
                  <a:pt x="5530667" y="7251700"/>
                  <a:pt x="5530667" y="7340600"/>
                  <a:pt x="5581467" y="7429500"/>
                </a:cubicBezTo>
                <a:cubicBezTo>
                  <a:pt x="5632267" y="7340600"/>
                  <a:pt x="5632267" y="7251700"/>
                  <a:pt x="5581467" y="7162800"/>
                </a:cubicBezTo>
                <a:close/>
                <a:moveTo>
                  <a:pt x="5564969" y="7153275"/>
                </a:moveTo>
                <a:cubicBezTo>
                  <a:pt x="5462579" y="7153731"/>
                  <a:pt x="5385590" y="7198181"/>
                  <a:pt x="5334000" y="7286625"/>
                </a:cubicBezTo>
                <a:cubicBezTo>
                  <a:pt x="5436390" y="7286169"/>
                  <a:pt x="5513379" y="7241719"/>
                  <a:pt x="5564969" y="7153275"/>
                </a:cubicBezTo>
                <a:close/>
                <a:moveTo>
                  <a:pt x="5564969" y="7134225"/>
                </a:moveTo>
                <a:cubicBezTo>
                  <a:pt x="5513379" y="7045781"/>
                  <a:pt x="5436390" y="7001331"/>
                  <a:pt x="5334000" y="7000875"/>
                </a:cubicBezTo>
                <a:cubicBezTo>
                  <a:pt x="5385590" y="7089319"/>
                  <a:pt x="5462579" y="7133769"/>
                  <a:pt x="5564969" y="7134225"/>
                </a:cubicBezTo>
                <a:close/>
                <a:moveTo>
                  <a:pt x="6343467" y="7124700"/>
                </a:moveTo>
                <a:cubicBezTo>
                  <a:pt x="6394267" y="7035800"/>
                  <a:pt x="6394267" y="6946900"/>
                  <a:pt x="6343467" y="6858000"/>
                </a:cubicBezTo>
                <a:cubicBezTo>
                  <a:pt x="6292667" y="6946900"/>
                  <a:pt x="6292667" y="7035800"/>
                  <a:pt x="6343467" y="7124700"/>
                </a:cubicBezTo>
                <a:close/>
                <a:moveTo>
                  <a:pt x="6359965" y="7134225"/>
                </a:moveTo>
                <a:cubicBezTo>
                  <a:pt x="6462354" y="7133769"/>
                  <a:pt x="6539344" y="7089319"/>
                  <a:pt x="6590934" y="7000875"/>
                </a:cubicBezTo>
                <a:cubicBezTo>
                  <a:pt x="6488544" y="7001331"/>
                  <a:pt x="6411554" y="7045781"/>
                  <a:pt x="6359965" y="7134225"/>
                </a:cubicBezTo>
                <a:close/>
                <a:moveTo>
                  <a:pt x="6359965" y="7153275"/>
                </a:moveTo>
                <a:cubicBezTo>
                  <a:pt x="6411554" y="7241719"/>
                  <a:pt x="6488544" y="7286169"/>
                  <a:pt x="6590934" y="7286625"/>
                </a:cubicBezTo>
                <a:cubicBezTo>
                  <a:pt x="6539344" y="7198181"/>
                  <a:pt x="6462354" y="7153731"/>
                  <a:pt x="6359965" y="7153275"/>
                </a:cubicBezTo>
                <a:close/>
                <a:moveTo>
                  <a:pt x="6343467" y="7162800"/>
                </a:moveTo>
                <a:cubicBezTo>
                  <a:pt x="6292667" y="7251700"/>
                  <a:pt x="6292667" y="7340600"/>
                  <a:pt x="6343467" y="7429500"/>
                </a:cubicBezTo>
                <a:cubicBezTo>
                  <a:pt x="6394267" y="7340600"/>
                  <a:pt x="6394267" y="7251700"/>
                  <a:pt x="6343467" y="7162800"/>
                </a:cubicBezTo>
                <a:close/>
                <a:moveTo>
                  <a:pt x="6326969" y="7153275"/>
                </a:moveTo>
                <a:cubicBezTo>
                  <a:pt x="6224579" y="7153731"/>
                  <a:pt x="6147590" y="7198181"/>
                  <a:pt x="6096000" y="7286625"/>
                </a:cubicBezTo>
                <a:cubicBezTo>
                  <a:pt x="6198390" y="7286169"/>
                  <a:pt x="6275379" y="7241719"/>
                  <a:pt x="6326969" y="7153275"/>
                </a:cubicBezTo>
                <a:close/>
                <a:moveTo>
                  <a:pt x="6326969" y="7134225"/>
                </a:moveTo>
                <a:cubicBezTo>
                  <a:pt x="6275379" y="7045781"/>
                  <a:pt x="6198390" y="7001331"/>
                  <a:pt x="6096000" y="7000875"/>
                </a:cubicBezTo>
                <a:cubicBezTo>
                  <a:pt x="6147590" y="7089319"/>
                  <a:pt x="6224579" y="7133769"/>
                  <a:pt x="6326969" y="7134225"/>
                </a:cubicBezTo>
                <a:close/>
                <a:moveTo>
                  <a:pt x="7105467" y="7124700"/>
                </a:moveTo>
                <a:cubicBezTo>
                  <a:pt x="7156267" y="7035800"/>
                  <a:pt x="7156267" y="6946900"/>
                  <a:pt x="7105467" y="6858000"/>
                </a:cubicBezTo>
                <a:cubicBezTo>
                  <a:pt x="7054667" y="6946900"/>
                  <a:pt x="7054667" y="7035800"/>
                  <a:pt x="7105467" y="7124700"/>
                </a:cubicBezTo>
                <a:close/>
                <a:moveTo>
                  <a:pt x="7121965" y="7134225"/>
                </a:moveTo>
                <a:cubicBezTo>
                  <a:pt x="7224354" y="7133769"/>
                  <a:pt x="7301344" y="7089319"/>
                  <a:pt x="7352934" y="7000875"/>
                </a:cubicBezTo>
                <a:cubicBezTo>
                  <a:pt x="7250544" y="7001331"/>
                  <a:pt x="7173554" y="7045781"/>
                  <a:pt x="7121965" y="7134225"/>
                </a:cubicBezTo>
                <a:close/>
                <a:moveTo>
                  <a:pt x="7121965" y="7153275"/>
                </a:moveTo>
                <a:cubicBezTo>
                  <a:pt x="7173554" y="7241719"/>
                  <a:pt x="7250544" y="7286169"/>
                  <a:pt x="7352934" y="7286625"/>
                </a:cubicBezTo>
                <a:cubicBezTo>
                  <a:pt x="7301344" y="7198181"/>
                  <a:pt x="7224354" y="7153731"/>
                  <a:pt x="7121965" y="7153275"/>
                </a:cubicBezTo>
                <a:close/>
                <a:moveTo>
                  <a:pt x="7105467" y="7162800"/>
                </a:moveTo>
                <a:cubicBezTo>
                  <a:pt x="7054667" y="7251700"/>
                  <a:pt x="7054667" y="7340600"/>
                  <a:pt x="7105467" y="7429500"/>
                </a:cubicBezTo>
                <a:cubicBezTo>
                  <a:pt x="7156267" y="7340600"/>
                  <a:pt x="7156267" y="7251700"/>
                  <a:pt x="7105467" y="7162800"/>
                </a:cubicBezTo>
                <a:close/>
                <a:moveTo>
                  <a:pt x="7088969" y="7153275"/>
                </a:moveTo>
                <a:cubicBezTo>
                  <a:pt x="6986579" y="7153731"/>
                  <a:pt x="6909590" y="7198181"/>
                  <a:pt x="6858000" y="7286625"/>
                </a:cubicBezTo>
                <a:cubicBezTo>
                  <a:pt x="6960390" y="7286169"/>
                  <a:pt x="7037379" y="7241719"/>
                  <a:pt x="7088969" y="7153275"/>
                </a:cubicBezTo>
                <a:close/>
                <a:moveTo>
                  <a:pt x="7088969" y="7134225"/>
                </a:moveTo>
                <a:cubicBezTo>
                  <a:pt x="7037379" y="7045781"/>
                  <a:pt x="6960390" y="7001331"/>
                  <a:pt x="6858000" y="7000875"/>
                </a:cubicBezTo>
                <a:cubicBezTo>
                  <a:pt x="6909590" y="7089319"/>
                  <a:pt x="6986579" y="7133769"/>
                  <a:pt x="7088969" y="7134225"/>
                </a:cubicBezTo>
                <a:close/>
                <a:moveTo>
                  <a:pt x="7867467" y="7124700"/>
                </a:moveTo>
                <a:cubicBezTo>
                  <a:pt x="7918267" y="7035800"/>
                  <a:pt x="7918267" y="6946900"/>
                  <a:pt x="7867467" y="6858000"/>
                </a:cubicBezTo>
                <a:cubicBezTo>
                  <a:pt x="7816667" y="6946900"/>
                  <a:pt x="7816667" y="7035800"/>
                  <a:pt x="7867467" y="7124700"/>
                </a:cubicBezTo>
                <a:close/>
                <a:moveTo>
                  <a:pt x="7883965" y="7134225"/>
                </a:moveTo>
                <a:cubicBezTo>
                  <a:pt x="7986354" y="7133769"/>
                  <a:pt x="8063344" y="7089319"/>
                  <a:pt x="8114934" y="7000875"/>
                </a:cubicBezTo>
                <a:cubicBezTo>
                  <a:pt x="8012544" y="7001331"/>
                  <a:pt x="7935554" y="7045781"/>
                  <a:pt x="7883965" y="7134225"/>
                </a:cubicBezTo>
                <a:close/>
                <a:moveTo>
                  <a:pt x="7883965" y="7153275"/>
                </a:moveTo>
                <a:cubicBezTo>
                  <a:pt x="7935554" y="7241719"/>
                  <a:pt x="8012544" y="7286169"/>
                  <a:pt x="8114934" y="7286625"/>
                </a:cubicBezTo>
                <a:cubicBezTo>
                  <a:pt x="8063344" y="7198181"/>
                  <a:pt x="7986354" y="7153731"/>
                  <a:pt x="7883965" y="7153275"/>
                </a:cubicBezTo>
                <a:close/>
                <a:moveTo>
                  <a:pt x="7867467" y="7162800"/>
                </a:moveTo>
                <a:cubicBezTo>
                  <a:pt x="7816667" y="7251700"/>
                  <a:pt x="7816667" y="7340600"/>
                  <a:pt x="7867467" y="7429500"/>
                </a:cubicBezTo>
                <a:cubicBezTo>
                  <a:pt x="7918267" y="7340600"/>
                  <a:pt x="7918267" y="7251700"/>
                  <a:pt x="7867467" y="7162800"/>
                </a:cubicBezTo>
                <a:close/>
                <a:moveTo>
                  <a:pt x="7850969" y="7153275"/>
                </a:moveTo>
                <a:cubicBezTo>
                  <a:pt x="7748579" y="7153731"/>
                  <a:pt x="7671590" y="7198181"/>
                  <a:pt x="7620000" y="7286625"/>
                </a:cubicBezTo>
                <a:cubicBezTo>
                  <a:pt x="7722390" y="7286169"/>
                  <a:pt x="7799379" y="7241719"/>
                  <a:pt x="7850969" y="7153275"/>
                </a:cubicBezTo>
                <a:close/>
                <a:moveTo>
                  <a:pt x="7850969" y="7134225"/>
                </a:moveTo>
                <a:cubicBezTo>
                  <a:pt x="7799379" y="7045781"/>
                  <a:pt x="7722390" y="7001331"/>
                  <a:pt x="7620000" y="7000875"/>
                </a:cubicBezTo>
                <a:cubicBezTo>
                  <a:pt x="7671590" y="7089319"/>
                  <a:pt x="7748579" y="7133769"/>
                  <a:pt x="7850969" y="7134225"/>
                </a:cubicBezTo>
                <a:close/>
                <a:moveTo>
                  <a:pt x="8629467" y="7124700"/>
                </a:moveTo>
                <a:cubicBezTo>
                  <a:pt x="8680267" y="7035800"/>
                  <a:pt x="8680267" y="6946900"/>
                  <a:pt x="8629467" y="6858000"/>
                </a:cubicBezTo>
                <a:cubicBezTo>
                  <a:pt x="8578667" y="6946900"/>
                  <a:pt x="8578667" y="7035800"/>
                  <a:pt x="8629467" y="7124700"/>
                </a:cubicBezTo>
                <a:close/>
                <a:moveTo>
                  <a:pt x="8645965" y="7134225"/>
                </a:moveTo>
                <a:cubicBezTo>
                  <a:pt x="8748354" y="7133769"/>
                  <a:pt x="8825344" y="7089319"/>
                  <a:pt x="8876934" y="7000875"/>
                </a:cubicBezTo>
                <a:cubicBezTo>
                  <a:pt x="8774544" y="7001331"/>
                  <a:pt x="8697554" y="7045781"/>
                  <a:pt x="8645965" y="7134225"/>
                </a:cubicBezTo>
                <a:close/>
                <a:moveTo>
                  <a:pt x="8645965" y="7153275"/>
                </a:moveTo>
                <a:cubicBezTo>
                  <a:pt x="8697554" y="7241719"/>
                  <a:pt x="8774544" y="7286169"/>
                  <a:pt x="8876934" y="7286625"/>
                </a:cubicBezTo>
                <a:cubicBezTo>
                  <a:pt x="8825344" y="7198181"/>
                  <a:pt x="8748354" y="7153731"/>
                  <a:pt x="8645965" y="7153275"/>
                </a:cubicBezTo>
                <a:close/>
                <a:moveTo>
                  <a:pt x="8629467" y="7162800"/>
                </a:moveTo>
                <a:cubicBezTo>
                  <a:pt x="8578667" y="7251700"/>
                  <a:pt x="8578667" y="7340600"/>
                  <a:pt x="8629467" y="7429500"/>
                </a:cubicBezTo>
                <a:cubicBezTo>
                  <a:pt x="8680267" y="7340600"/>
                  <a:pt x="8680267" y="7251700"/>
                  <a:pt x="8629467" y="7162800"/>
                </a:cubicBezTo>
                <a:close/>
                <a:moveTo>
                  <a:pt x="8612969" y="7153275"/>
                </a:moveTo>
                <a:cubicBezTo>
                  <a:pt x="8510579" y="7153731"/>
                  <a:pt x="8433590" y="7198181"/>
                  <a:pt x="8382000" y="7286625"/>
                </a:cubicBezTo>
                <a:cubicBezTo>
                  <a:pt x="8484390" y="7286169"/>
                  <a:pt x="8561379" y="7241719"/>
                  <a:pt x="8612969" y="7153275"/>
                </a:cubicBezTo>
                <a:close/>
                <a:moveTo>
                  <a:pt x="8612969" y="7134225"/>
                </a:moveTo>
                <a:cubicBezTo>
                  <a:pt x="8561379" y="7045781"/>
                  <a:pt x="8484390" y="7001331"/>
                  <a:pt x="8382000" y="7000875"/>
                </a:cubicBezTo>
                <a:cubicBezTo>
                  <a:pt x="8433590" y="7089319"/>
                  <a:pt x="8510579" y="7133769"/>
                  <a:pt x="8612969" y="7134225"/>
                </a:cubicBezTo>
                <a:close/>
                <a:moveTo>
                  <a:pt x="9391467" y="7124700"/>
                </a:moveTo>
                <a:cubicBezTo>
                  <a:pt x="9442267" y="7035800"/>
                  <a:pt x="9442267" y="6946900"/>
                  <a:pt x="9391467" y="6858000"/>
                </a:cubicBezTo>
                <a:cubicBezTo>
                  <a:pt x="9340667" y="6946900"/>
                  <a:pt x="9340667" y="7035800"/>
                  <a:pt x="9391467" y="7124700"/>
                </a:cubicBezTo>
                <a:close/>
                <a:moveTo>
                  <a:pt x="9407965" y="7134225"/>
                </a:moveTo>
                <a:cubicBezTo>
                  <a:pt x="9510354" y="7133769"/>
                  <a:pt x="9587344" y="7089319"/>
                  <a:pt x="9638934" y="7000875"/>
                </a:cubicBezTo>
                <a:cubicBezTo>
                  <a:pt x="9536544" y="7001331"/>
                  <a:pt x="9459554" y="7045781"/>
                  <a:pt x="9407965" y="7134225"/>
                </a:cubicBezTo>
                <a:close/>
                <a:moveTo>
                  <a:pt x="9407965" y="7153275"/>
                </a:moveTo>
                <a:cubicBezTo>
                  <a:pt x="9459554" y="7241719"/>
                  <a:pt x="9536544" y="7286169"/>
                  <a:pt x="9638934" y="7286625"/>
                </a:cubicBezTo>
                <a:cubicBezTo>
                  <a:pt x="9587344" y="7198181"/>
                  <a:pt x="9510354" y="7153731"/>
                  <a:pt x="9407965" y="7153275"/>
                </a:cubicBezTo>
                <a:close/>
                <a:moveTo>
                  <a:pt x="9391467" y="7162800"/>
                </a:moveTo>
                <a:cubicBezTo>
                  <a:pt x="9340667" y="7251700"/>
                  <a:pt x="9340667" y="7340600"/>
                  <a:pt x="9391467" y="7429500"/>
                </a:cubicBezTo>
                <a:cubicBezTo>
                  <a:pt x="9442267" y="7340600"/>
                  <a:pt x="9442267" y="7251700"/>
                  <a:pt x="9391467" y="7162800"/>
                </a:cubicBezTo>
                <a:close/>
                <a:moveTo>
                  <a:pt x="9374969" y="7153275"/>
                </a:moveTo>
                <a:cubicBezTo>
                  <a:pt x="9272579" y="7153731"/>
                  <a:pt x="9195590" y="7198181"/>
                  <a:pt x="9144000" y="7286625"/>
                </a:cubicBezTo>
                <a:cubicBezTo>
                  <a:pt x="9246390" y="7286169"/>
                  <a:pt x="9323379" y="7241719"/>
                  <a:pt x="9374969" y="7153275"/>
                </a:cubicBezTo>
                <a:close/>
                <a:moveTo>
                  <a:pt x="9374969" y="7134225"/>
                </a:moveTo>
                <a:cubicBezTo>
                  <a:pt x="9323379" y="7045781"/>
                  <a:pt x="9246390" y="7001331"/>
                  <a:pt x="9144000" y="7000875"/>
                </a:cubicBezTo>
                <a:cubicBezTo>
                  <a:pt x="9195590" y="7089319"/>
                  <a:pt x="9272579" y="7133769"/>
                  <a:pt x="9374969" y="7134225"/>
                </a:cubicBezTo>
                <a:close/>
                <a:moveTo>
                  <a:pt x="10153467" y="7124700"/>
                </a:moveTo>
                <a:cubicBezTo>
                  <a:pt x="10204267" y="7035800"/>
                  <a:pt x="10204267" y="6946900"/>
                  <a:pt x="10153467" y="6858000"/>
                </a:cubicBezTo>
                <a:cubicBezTo>
                  <a:pt x="10102667" y="6946900"/>
                  <a:pt x="10102667" y="7035800"/>
                  <a:pt x="10153467" y="7124700"/>
                </a:cubicBezTo>
                <a:close/>
                <a:moveTo>
                  <a:pt x="10169965" y="7134225"/>
                </a:moveTo>
                <a:cubicBezTo>
                  <a:pt x="10272354" y="7133769"/>
                  <a:pt x="10349344" y="7089319"/>
                  <a:pt x="10400934" y="7000875"/>
                </a:cubicBezTo>
                <a:cubicBezTo>
                  <a:pt x="10298544" y="7001331"/>
                  <a:pt x="10221554" y="7045781"/>
                  <a:pt x="10169965" y="7134225"/>
                </a:cubicBezTo>
                <a:close/>
                <a:moveTo>
                  <a:pt x="10169965" y="7153275"/>
                </a:moveTo>
                <a:cubicBezTo>
                  <a:pt x="10221554" y="7241719"/>
                  <a:pt x="10298544" y="7286169"/>
                  <a:pt x="10400934" y="7286625"/>
                </a:cubicBezTo>
                <a:cubicBezTo>
                  <a:pt x="10349344" y="7198181"/>
                  <a:pt x="10272354" y="7153731"/>
                  <a:pt x="10169965" y="7153275"/>
                </a:cubicBezTo>
                <a:close/>
                <a:moveTo>
                  <a:pt x="10153467" y="7162800"/>
                </a:moveTo>
                <a:cubicBezTo>
                  <a:pt x="10102667" y="7251700"/>
                  <a:pt x="10102667" y="7340600"/>
                  <a:pt x="10153467" y="7429500"/>
                </a:cubicBezTo>
                <a:cubicBezTo>
                  <a:pt x="10204267" y="7340600"/>
                  <a:pt x="10204267" y="7251700"/>
                  <a:pt x="10153467" y="7162800"/>
                </a:cubicBezTo>
                <a:close/>
                <a:moveTo>
                  <a:pt x="10136969" y="7153275"/>
                </a:moveTo>
                <a:cubicBezTo>
                  <a:pt x="10034579" y="7153731"/>
                  <a:pt x="9957590" y="7198181"/>
                  <a:pt x="9906000" y="7286625"/>
                </a:cubicBezTo>
                <a:cubicBezTo>
                  <a:pt x="10008390" y="7286169"/>
                  <a:pt x="10085379" y="7241719"/>
                  <a:pt x="10136969" y="7153275"/>
                </a:cubicBezTo>
                <a:close/>
                <a:moveTo>
                  <a:pt x="10136969" y="7134225"/>
                </a:moveTo>
                <a:cubicBezTo>
                  <a:pt x="10085379" y="7045781"/>
                  <a:pt x="10008390" y="7001331"/>
                  <a:pt x="9906000" y="7000875"/>
                </a:cubicBezTo>
                <a:cubicBezTo>
                  <a:pt x="9957590" y="7089319"/>
                  <a:pt x="10034579" y="7133769"/>
                  <a:pt x="10136969" y="7134225"/>
                </a:cubicBezTo>
                <a:close/>
                <a:moveTo>
                  <a:pt x="10915467" y="7124700"/>
                </a:moveTo>
                <a:cubicBezTo>
                  <a:pt x="10966267" y="7035800"/>
                  <a:pt x="10966267" y="6946900"/>
                  <a:pt x="10915467" y="6858000"/>
                </a:cubicBezTo>
                <a:cubicBezTo>
                  <a:pt x="10864667" y="6946900"/>
                  <a:pt x="10864667" y="7035800"/>
                  <a:pt x="10915467" y="7124700"/>
                </a:cubicBezTo>
                <a:close/>
                <a:moveTo>
                  <a:pt x="10931965" y="7134225"/>
                </a:moveTo>
                <a:cubicBezTo>
                  <a:pt x="11034354" y="7133769"/>
                  <a:pt x="11111344" y="7089319"/>
                  <a:pt x="11162934" y="7000875"/>
                </a:cubicBezTo>
                <a:cubicBezTo>
                  <a:pt x="11060544" y="7001331"/>
                  <a:pt x="10983554" y="7045781"/>
                  <a:pt x="10931965" y="7134225"/>
                </a:cubicBezTo>
                <a:close/>
                <a:moveTo>
                  <a:pt x="10931965" y="7153275"/>
                </a:moveTo>
                <a:cubicBezTo>
                  <a:pt x="10983554" y="7241719"/>
                  <a:pt x="11060544" y="7286169"/>
                  <a:pt x="11162934" y="7286625"/>
                </a:cubicBezTo>
                <a:cubicBezTo>
                  <a:pt x="11111344" y="7198181"/>
                  <a:pt x="11034354" y="7153731"/>
                  <a:pt x="10931965" y="7153275"/>
                </a:cubicBezTo>
                <a:close/>
                <a:moveTo>
                  <a:pt x="10915467" y="7162800"/>
                </a:moveTo>
                <a:cubicBezTo>
                  <a:pt x="10864667" y="7251700"/>
                  <a:pt x="10864667" y="7340600"/>
                  <a:pt x="10915467" y="7429500"/>
                </a:cubicBezTo>
                <a:cubicBezTo>
                  <a:pt x="10966267" y="7340600"/>
                  <a:pt x="10966267" y="7251700"/>
                  <a:pt x="10915467" y="7162800"/>
                </a:cubicBezTo>
                <a:close/>
                <a:moveTo>
                  <a:pt x="10898969" y="7153275"/>
                </a:moveTo>
                <a:cubicBezTo>
                  <a:pt x="10796579" y="7153731"/>
                  <a:pt x="10719590" y="7198181"/>
                  <a:pt x="10668000" y="7286625"/>
                </a:cubicBezTo>
                <a:cubicBezTo>
                  <a:pt x="10770390" y="7286169"/>
                  <a:pt x="10847379" y="7241719"/>
                  <a:pt x="10898969" y="7153275"/>
                </a:cubicBezTo>
                <a:close/>
                <a:moveTo>
                  <a:pt x="10898969" y="7134225"/>
                </a:moveTo>
                <a:cubicBezTo>
                  <a:pt x="10847379" y="7045781"/>
                  <a:pt x="10770390" y="7001331"/>
                  <a:pt x="10668000" y="7000875"/>
                </a:cubicBezTo>
                <a:cubicBezTo>
                  <a:pt x="10719590" y="7089319"/>
                  <a:pt x="10796579" y="7133769"/>
                  <a:pt x="10898969" y="7134225"/>
                </a:cubicBezTo>
                <a:close/>
                <a:moveTo>
                  <a:pt x="11677467" y="7124700"/>
                </a:moveTo>
                <a:cubicBezTo>
                  <a:pt x="11728267" y="7035800"/>
                  <a:pt x="11728267" y="6946900"/>
                  <a:pt x="11677467" y="6858000"/>
                </a:cubicBezTo>
                <a:cubicBezTo>
                  <a:pt x="11626667" y="6946900"/>
                  <a:pt x="11626667" y="7035800"/>
                  <a:pt x="11677467" y="7124700"/>
                </a:cubicBezTo>
                <a:close/>
                <a:moveTo>
                  <a:pt x="11693965" y="7134225"/>
                </a:moveTo>
                <a:cubicBezTo>
                  <a:pt x="11796354" y="7133769"/>
                  <a:pt x="11873344" y="7089319"/>
                  <a:pt x="11924934" y="7000875"/>
                </a:cubicBezTo>
                <a:cubicBezTo>
                  <a:pt x="11822544" y="7001331"/>
                  <a:pt x="11745554" y="7045781"/>
                  <a:pt x="11693965" y="7134225"/>
                </a:cubicBezTo>
                <a:close/>
                <a:moveTo>
                  <a:pt x="11693965" y="7153275"/>
                </a:moveTo>
                <a:cubicBezTo>
                  <a:pt x="11745554" y="7241719"/>
                  <a:pt x="11822544" y="7286169"/>
                  <a:pt x="11924934" y="7286625"/>
                </a:cubicBezTo>
                <a:cubicBezTo>
                  <a:pt x="11873344" y="7198181"/>
                  <a:pt x="11796354" y="7153731"/>
                  <a:pt x="11693965" y="7153275"/>
                </a:cubicBezTo>
                <a:close/>
                <a:moveTo>
                  <a:pt x="11677467" y="7162800"/>
                </a:moveTo>
                <a:cubicBezTo>
                  <a:pt x="11626667" y="7251700"/>
                  <a:pt x="11626667" y="7340600"/>
                  <a:pt x="11677467" y="7429500"/>
                </a:cubicBezTo>
                <a:cubicBezTo>
                  <a:pt x="11728267" y="7340600"/>
                  <a:pt x="11728267" y="7251700"/>
                  <a:pt x="11677467" y="7162800"/>
                </a:cubicBezTo>
                <a:close/>
                <a:moveTo>
                  <a:pt x="11660969" y="7153275"/>
                </a:moveTo>
                <a:cubicBezTo>
                  <a:pt x="11558579" y="7153731"/>
                  <a:pt x="11481590" y="7198181"/>
                  <a:pt x="11430000" y="7286625"/>
                </a:cubicBezTo>
                <a:cubicBezTo>
                  <a:pt x="11532390" y="7286169"/>
                  <a:pt x="11609379" y="7241719"/>
                  <a:pt x="11660969" y="7153275"/>
                </a:cubicBezTo>
                <a:close/>
                <a:moveTo>
                  <a:pt x="11660969" y="7134225"/>
                </a:moveTo>
                <a:cubicBezTo>
                  <a:pt x="11609379" y="7045781"/>
                  <a:pt x="11532390" y="7001331"/>
                  <a:pt x="11430000" y="7000875"/>
                </a:cubicBezTo>
                <a:cubicBezTo>
                  <a:pt x="11481590" y="7089319"/>
                  <a:pt x="11558579" y="7133769"/>
                  <a:pt x="11660969" y="7134225"/>
                </a:cubicBezTo>
                <a:close/>
                <a:moveTo>
                  <a:pt x="12439467" y="7124700"/>
                </a:moveTo>
                <a:cubicBezTo>
                  <a:pt x="12490267" y="7035800"/>
                  <a:pt x="12490267" y="6946900"/>
                  <a:pt x="12439467" y="6858000"/>
                </a:cubicBezTo>
                <a:cubicBezTo>
                  <a:pt x="12388667" y="6946900"/>
                  <a:pt x="12388667" y="7035800"/>
                  <a:pt x="12439467" y="7124700"/>
                </a:cubicBezTo>
                <a:close/>
                <a:moveTo>
                  <a:pt x="12455965" y="7134225"/>
                </a:moveTo>
                <a:cubicBezTo>
                  <a:pt x="12558354" y="7133769"/>
                  <a:pt x="12635344" y="7089319"/>
                  <a:pt x="12686934" y="7000875"/>
                </a:cubicBezTo>
                <a:cubicBezTo>
                  <a:pt x="12584544" y="7001331"/>
                  <a:pt x="12507554" y="7045781"/>
                  <a:pt x="12455965" y="7134225"/>
                </a:cubicBezTo>
                <a:close/>
                <a:moveTo>
                  <a:pt x="12455965" y="7153275"/>
                </a:moveTo>
                <a:cubicBezTo>
                  <a:pt x="12507554" y="7241719"/>
                  <a:pt x="12584544" y="7286169"/>
                  <a:pt x="12686934" y="7286625"/>
                </a:cubicBezTo>
                <a:cubicBezTo>
                  <a:pt x="12635344" y="7198181"/>
                  <a:pt x="12558354" y="7153731"/>
                  <a:pt x="12455965" y="7153275"/>
                </a:cubicBezTo>
                <a:close/>
                <a:moveTo>
                  <a:pt x="12439467" y="7162800"/>
                </a:moveTo>
                <a:cubicBezTo>
                  <a:pt x="12388667" y="7251700"/>
                  <a:pt x="12388667" y="7340600"/>
                  <a:pt x="12439467" y="7429500"/>
                </a:cubicBezTo>
                <a:cubicBezTo>
                  <a:pt x="12490267" y="7340600"/>
                  <a:pt x="12490267" y="7251700"/>
                  <a:pt x="12439467" y="7162800"/>
                </a:cubicBezTo>
                <a:close/>
                <a:moveTo>
                  <a:pt x="12422969" y="7153275"/>
                </a:moveTo>
                <a:cubicBezTo>
                  <a:pt x="12320579" y="7153731"/>
                  <a:pt x="12243590" y="7198181"/>
                  <a:pt x="12192000" y="7286625"/>
                </a:cubicBezTo>
                <a:cubicBezTo>
                  <a:pt x="12294390" y="7286169"/>
                  <a:pt x="12371379" y="7241719"/>
                  <a:pt x="12422969" y="7153275"/>
                </a:cubicBezTo>
                <a:close/>
                <a:moveTo>
                  <a:pt x="12422969" y="7134225"/>
                </a:moveTo>
                <a:cubicBezTo>
                  <a:pt x="12371379" y="7045781"/>
                  <a:pt x="12294390" y="7001331"/>
                  <a:pt x="12192000" y="7000875"/>
                </a:cubicBezTo>
                <a:cubicBezTo>
                  <a:pt x="12243590" y="7089319"/>
                  <a:pt x="12320579" y="7133769"/>
                  <a:pt x="12422969" y="7134225"/>
                </a:cubicBezTo>
                <a:close/>
              </a:path>
            </a:pathLst>
          </a:custGeom>
          <a:solidFill>
            <a:srgbClr val="B8170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4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13E0D"/>
                </a:solidFill>
                <a:latin typeface="Roboto Mono"/>
                <a:ea typeface="Roboto Mono"/>
                <a:cs typeface="Roboto Mono"/>
              </a:rPr>
              <a:t>04</a:t>
            </a:r>
          </a:p>
        </p:txBody>
      </p:sp>
      <p:sp>
        <p:nvSpPr>
          <p:cNvPr id="4" name="Text: KEY NUMBER"/>
          <p:cNvSpPr txBox="1"/>
          <p:nvPr/>
        </p:nvSpPr>
        <p:spPr>
          <a:xfrm>
            <a:off x="952500" y="847725"/>
            <a:ext cx="1630844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8A110A"/>
                </a:solidFill>
                <a:latin typeface="Roboto Mono"/>
                <a:ea typeface="Roboto Mono"/>
                <a:cs typeface="Roboto Mono"/>
              </a:rPr>
              <a:t>KEY NUMBER</a:t>
            </a:r>
          </a:p>
        </p:txBody>
      </p:sp>
      <p:sp>
        <p:nvSpPr>
          <p:cNvPr id="5" name="Text: 18"/>
          <p:cNvSpPr txBox="1"/>
          <p:nvPr/>
        </p:nvSpPr>
        <p:spPr>
          <a:xfrm>
            <a:off x="895350" y="1376362"/>
            <a:ext cx="2753819" cy="38481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0" b="1" i="0" spc="-900">
                <a:solidFill>
                  <a:srgbClr val="B8170D"/>
                </a:solidFill>
                <a:latin typeface="Playfair Display"/>
                <a:ea typeface="Playfair Display"/>
                <a:cs typeface="Playfair Display"/>
              </a:rPr>
              <a:t>18</a:t>
            </a:r>
          </a:p>
        </p:txBody>
      </p:sp>
      <p:sp>
        <p:nvSpPr>
          <p:cNvPr id="6" name="Text: Altitude by day."/>
          <p:cNvSpPr txBox="1"/>
          <p:nvPr/>
        </p:nvSpPr>
        <p:spPr>
          <a:xfrm>
            <a:off x="952500" y="5039296"/>
            <a:ext cx="2447417" cy="38338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550" b="0" i="0">
                <a:solidFill>
                  <a:srgbClr val="2A1206"/>
                </a:solidFill>
                <a:latin typeface="Arial"/>
                <a:ea typeface="Arial"/>
                <a:cs typeface="Arial"/>
              </a:rPr>
              <a:t>Altitude by day.</a:t>
            </a:r>
          </a:p>
        </p:txBody>
      </p:sp>
      <p:sp>
        <p:nvSpPr>
          <p:cNvPr id="7" name="Text: Sample figure — replace with y"/>
          <p:cNvSpPr txBox="1"/>
          <p:nvPr/>
        </p:nvSpPr>
        <p:spPr>
          <a:xfrm>
            <a:off x="952500" y="6106478"/>
            <a:ext cx="5017656" cy="24622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50" b="0" i="0">
                <a:solidFill>
                  <a:srgbClr val="613E0D"/>
                </a:solidFill>
                <a:latin typeface="Roboto Mono"/>
                <a:ea typeface="Roboto Mono"/>
                <a:cs typeface="Roboto Mono"/>
              </a:rPr>
              <a:t>Sample figure — replace with your own source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A32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rnament"/>
          <p:cNvSpPr/>
          <p:nvPr/>
        </p:nvSpPr>
        <p:spPr>
          <a:xfrm>
            <a:off x="-247467" y="-285750"/>
            <a:ext cx="12686934" cy="7429500"/>
          </a:xfrm>
          <a:custGeom>
            <a:avLst/>
            <a:gdLst/>
            <a:ahLst/>
            <a:cxnLst/>
            <a:rect l="0" t="0" r="r" b="b"/>
            <a:pathLst>
              <a:path w="12686934" h="7429500">
                <a:moveTo>
                  <a:pt x="247467" y="266700"/>
                </a:moveTo>
                <a:cubicBezTo>
                  <a:pt x="298267" y="177800"/>
                  <a:pt x="298267" y="88900"/>
                  <a:pt x="247467" y="0"/>
                </a:cubicBezTo>
                <a:cubicBezTo>
                  <a:pt x="196667" y="88900"/>
                  <a:pt x="196667" y="177800"/>
                  <a:pt x="247467" y="266700"/>
                </a:cubicBezTo>
                <a:close/>
                <a:moveTo>
                  <a:pt x="263965" y="276225"/>
                </a:moveTo>
                <a:cubicBezTo>
                  <a:pt x="366354" y="275769"/>
                  <a:pt x="443344" y="231319"/>
                  <a:pt x="494934" y="142875"/>
                </a:cubicBezTo>
                <a:cubicBezTo>
                  <a:pt x="392544" y="143331"/>
                  <a:pt x="315554" y="187781"/>
                  <a:pt x="263965" y="276225"/>
                </a:cubicBezTo>
                <a:close/>
                <a:moveTo>
                  <a:pt x="263965" y="295275"/>
                </a:moveTo>
                <a:cubicBezTo>
                  <a:pt x="315554" y="383719"/>
                  <a:pt x="392544" y="428169"/>
                  <a:pt x="494934" y="428625"/>
                </a:cubicBezTo>
                <a:cubicBezTo>
                  <a:pt x="443344" y="340181"/>
                  <a:pt x="366354" y="295731"/>
                  <a:pt x="263965" y="295275"/>
                </a:cubicBezTo>
                <a:close/>
                <a:moveTo>
                  <a:pt x="247467" y="304800"/>
                </a:moveTo>
                <a:cubicBezTo>
                  <a:pt x="196667" y="393700"/>
                  <a:pt x="196667" y="482600"/>
                  <a:pt x="247467" y="571500"/>
                </a:cubicBezTo>
                <a:cubicBezTo>
                  <a:pt x="298267" y="482600"/>
                  <a:pt x="298267" y="393700"/>
                  <a:pt x="247467" y="304800"/>
                </a:cubicBezTo>
                <a:close/>
                <a:moveTo>
                  <a:pt x="230969" y="295275"/>
                </a:moveTo>
                <a:cubicBezTo>
                  <a:pt x="128579" y="295731"/>
                  <a:pt x="51590" y="340181"/>
                  <a:pt x="0" y="428625"/>
                </a:cubicBezTo>
                <a:cubicBezTo>
                  <a:pt x="102390" y="428169"/>
                  <a:pt x="179379" y="383719"/>
                  <a:pt x="230969" y="295275"/>
                </a:cubicBezTo>
                <a:close/>
                <a:moveTo>
                  <a:pt x="230969" y="276225"/>
                </a:moveTo>
                <a:cubicBezTo>
                  <a:pt x="179379" y="187781"/>
                  <a:pt x="102390" y="143331"/>
                  <a:pt x="0" y="142875"/>
                </a:cubicBezTo>
                <a:cubicBezTo>
                  <a:pt x="51590" y="231319"/>
                  <a:pt x="128579" y="275769"/>
                  <a:pt x="230969" y="276225"/>
                </a:cubicBezTo>
                <a:close/>
                <a:moveTo>
                  <a:pt x="1009467" y="266700"/>
                </a:moveTo>
                <a:cubicBezTo>
                  <a:pt x="1060267" y="177800"/>
                  <a:pt x="1060267" y="88900"/>
                  <a:pt x="1009467" y="0"/>
                </a:cubicBezTo>
                <a:cubicBezTo>
                  <a:pt x="958667" y="88900"/>
                  <a:pt x="958667" y="177800"/>
                  <a:pt x="1009467" y="266700"/>
                </a:cubicBezTo>
                <a:close/>
                <a:moveTo>
                  <a:pt x="1025965" y="276225"/>
                </a:moveTo>
                <a:cubicBezTo>
                  <a:pt x="1128354" y="275769"/>
                  <a:pt x="1205344" y="231319"/>
                  <a:pt x="1256934" y="142875"/>
                </a:cubicBezTo>
                <a:cubicBezTo>
                  <a:pt x="1154544" y="143331"/>
                  <a:pt x="1077554" y="187781"/>
                  <a:pt x="1025965" y="276225"/>
                </a:cubicBezTo>
                <a:close/>
                <a:moveTo>
                  <a:pt x="1025965" y="295275"/>
                </a:moveTo>
                <a:cubicBezTo>
                  <a:pt x="1077554" y="383719"/>
                  <a:pt x="1154544" y="428169"/>
                  <a:pt x="1256934" y="428625"/>
                </a:cubicBezTo>
                <a:cubicBezTo>
                  <a:pt x="1205344" y="340181"/>
                  <a:pt x="1128354" y="295731"/>
                  <a:pt x="1025965" y="295275"/>
                </a:cubicBezTo>
                <a:close/>
                <a:moveTo>
                  <a:pt x="1009467" y="304800"/>
                </a:moveTo>
                <a:cubicBezTo>
                  <a:pt x="958667" y="393700"/>
                  <a:pt x="958667" y="482600"/>
                  <a:pt x="1009467" y="571500"/>
                </a:cubicBezTo>
                <a:cubicBezTo>
                  <a:pt x="1060267" y="482600"/>
                  <a:pt x="1060267" y="393700"/>
                  <a:pt x="1009467" y="304800"/>
                </a:cubicBezTo>
                <a:close/>
                <a:moveTo>
                  <a:pt x="992969" y="295275"/>
                </a:moveTo>
                <a:cubicBezTo>
                  <a:pt x="890579" y="295731"/>
                  <a:pt x="813590" y="340181"/>
                  <a:pt x="762000" y="428625"/>
                </a:cubicBezTo>
                <a:cubicBezTo>
                  <a:pt x="864390" y="428169"/>
                  <a:pt x="941379" y="383719"/>
                  <a:pt x="992969" y="295275"/>
                </a:cubicBezTo>
                <a:close/>
                <a:moveTo>
                  <a:pt x="992969" y="276225"/>
                </a:moveTo>
                <a:cubicBezTo>
                  <a:pt x="941379" y="187781"/>
                  <a:pt x="864390" y="143331"/>
                  <a:pt x="762000" y="142875"/>
                </a:cubicBezTo>
                <a:cubicBezTo>
                  <a:pt x="813590" y="231319"/>
                  <a:pt x="890579" y="275769"/>
                  <a:pt x="992969" y="276225"/>
                </a:cubicBezTo>
                <a:close/>
                <a:moveTo>
                  <a:pt x="1771467" y="266700"/>
                </a:moveTo>
                <a:cubicBezTo>
                  <a:pt x="1822267" y="177800"/>
                  <a:pt x="1822267" y="88900"/>
                  <a:pt x="1771467" y="0"/>
                </a:cubicBezTo>
                <a:cubicBezTo>
                  <a:pt x="1720667" y="88900"/>
                  <a:pt x="1720667" y="177800"/>
                  <a:pt x="1771467" y="266700"/>
                </a:cubicBezTo>
                <a:close/>
                <a:moveTo>
                  <a:pt x="1787965" y="276225"/>
                </a:moveTo>
                <a:cubicBezTo>
                  <a:pt x="1890354" y="275769"/>
                  <a:pt x="1967344" y="231319"/>
                  <a:pt x="2018934" y="142875"/>
                </a:cubicBezTo>
                <a:cubicBezTo>
                  <a:pt x="1916544" y="143331"/>
                  <a:pt x="1839554" y="187781"/>
                  <a:pt x="1787965" y="276225"/>
                </a:cubicBezTo>
                <a:close/>
                <a:moveTo>
                  <a:pt x="1787965" y="295275"/>
                </a:moveTo>
                <a:cubicBezTo>
                  <a:pt x="1839554" y="383719"/>
                  <a:pt x="1916544" y="428169"/>
                  <a:pt x="2018934" y="428625"/>
                </a:cubicBezTo>
                <a:cubicBezTo>
                  <a:pt x="1967344" y="340181"/>
                  <a:pt x="1890354" y="295731"/>
                  <a:pt x="1787965" y="295275"/>
                </a:cubicBezTo>
                <a:close/>
                <a:moveTo>
                  <a:pt x="1771467" y="304800"/>
                </a:moveTo>
                <a:cubicBezTo>
                  <a:pt x="1720667" y="393700"/>
                  <a:pt x="1720667" y="482600"/>
                  <a:pt x="1771467" y="571500"/>
                </a:cubicBezTo>
                <a:cubicBezTo>
                  <a:pt x="1822267" y="482600"/>
                  <a:pt x="1822267" y="393700"/>
                  <a:pt x="1771467" y="304800"/>
                </a:cubicBezTo>
                <a:close/>
                <a:moveTo>
                  <a:pt x="1754969" y="295275"/>
                </a:moveTo>
                <a:cubicBezTo>
                  <a:pt x="1652579" y="295731"/>
                  <a:pt x="1575590" y="340181"/>
                  <a:pt x="1524000" y="428625"/>
                </a:cubicBezTo>
                <a:cubicBezTo>
                  <a:pt x="1626390" y="428169"/>
                  <a:pt x="1703379" y="383719"/>
                  <a:pt x="1754969" y="295275"/>
                </a:cubicBezTo>
                <a:close/>
                <a:moveTo>
                  <a:pt x="1754969" y="276225"/>
                </a:moveTo>
                <a:cubicBezTo>
                  <a:pt x="1703379" y="187781"/>
                  <a:pt x="1626390" y="143331"/>
                  <a:pt x="1524000" y="142875"/>
                </a:cubicBezTo>
                <a:cubicBezTo>
                  <a:pt x="1575590" y="231319"/>
                  <a:pt x="1652579" y="275769"/>
                  <a:pt x="1754969" y="276225"/>
                </a:cubicBezTo>
                <a:close/>
                <a:moveTo>
                  <a:pt x="2533467" y="266700"/>
                </a:moveTo>
                <a:cubicBezTo>
                  <a:pt x="2584267" y="177800"/>
                  <a:pt x="2584267" y="88900"/>
                  <a:pt x="2533467" y="0"/>
                </a:cubicBezTo>
                <a:cubicBezTo>
                  <a:pt x="2482667" y="88900"/>
                  <a:pt x="2482667" y="177800"/>
                  <a:pt x="2533467" y="266700"/>
                </a:cubicBezTo>
                <a:close/>
                <a:moveTo>
                  <a:pt x="2549965" y="276225"/>
                </a:moveTo>
                <a:cubicBezTo>
                  <a:pt x="2652354" y="275769"/>
                  <a:pt x="2729344" y="231319"/>
                  <a:pt x="2780934" y="142875"/>
                </a:cubicBezTo>
                <a:cubicBezTo>
                  <a:pt x="2678544" y="143331"/>
                  <a:pt x="2601554" y="187781"/>
                  <a:pt x="2549965" y="276225"/>
                </a:cubicBezTo>
                <a:close/>
                <a:moveTo>
                  <a:pt x="2549965" y="295275"/>
                </a:moveTo>
                <a:cubicBezTo>
                  <a:pt x="2601554" y="383719"/>
                  <a:pt x="2678544" y="428169"/>
                  <a:pt x="2780934" y="428625"/>
                </a:cubicBezTo>
                <a:cubicBezTo>
                  <a:pt x="2729344" y="340181"/>
                  <a:pt x="2652354" y="295731"/>
                  <a:pt x="2549965" y="295275"/>
                </a:cubicBezTo>
                <a:close/>
                <a:moveTo>
                  <a:pt x="2533467" y="304800"/>
                </a:moveTo>
                <a:cubicBezTo>
                  <a:pt x="2482667" y="393700"/>
                  <a:pt x="2482667" y="482600"/>
                  <a:pt x="2533467" y="571500"/>
                </a:cubicBezTo>
                <a:cubicBezTo>
                  <a:pt x="2584267" y="482600"/>
                  <a:pt x="2584267" y="393700"/>
                  <a:pt x="2533467" y="304800"/>
                </a:cubicBezTo>
                <a:close/>
                <a:moveTo>
                  <a:pt x="2516969" y="295275"/>
                </a:moveTo>
                <a:cubicBezTo>
                  <a:pt x="2414579" y="295731"/>
                  <a:pt x="2337590" y="340181"/>
                  <a:pt x="2286000" y="428625"/>
                </a:cubicBezTo>
                <a:cubicBezTo>
                  <a:pt x="2388390" y="428169"/>
                  <a:pt x="2465379" y="383719"/>
                  <a:pt x="2516969" y="295275"/>
                </a:cubicBezTo>
                <a:close/>
                <a:moveTo>
                  <a:pt x="2516969" y="276225"/>
                </a:moveTo>
                <a:cubicBezTo>
                  <a:pt x="2465379" y="187781"/>
                  <a:pt x="2388390" y="143331"/>
                  <a:pt x="2286000" y="142875"/>
                </a:cubicBezTo>
                <a:cubicBezTo>
                  <a:pt x="2337590" y="231319"/>
                  <a:pt x="2414579" y="275769"/>
                  <a:pt x="2516969" y="276225"/>
                </a:cubicBezTo>
                <a:close/>
                <a:moveTo>
                  <a:pt x="3295467" y="266700"/>
                </a:moveTo>
                <a:cubicBezTo>
                  <a:pt x="3346267" y="177800"/>
                  <a:pt x="3346267" y="88900"/>
                  <a:pt x="3295467" y="0"/>
                </a:cubicBezTo>
                <a:cubicBezTo>
                  <a:pt x="3244667" y="88900"/>
                  <a:pt x="3244667" y="177800"/>
                  <a:pt x="3295467" y="266700"/>
                </a:cubicBezTo>
                <a:close/>
                <a:moveTo>
                  <a:pt x="3311965" y="276225"/>
                </a:moveTo>
                <a:cubicBezTo>
                  <a:pt x="3414354" y="275769"/>
                  <a:pt x="3491344" y="231319"/>
                  <a:pt x="3542934" y="142875"/>
                </a:cubicBezTo>
                <a:cubicBezTo>
                  <a:pt x="3440544" y="143331"/>
                  <a:pt x="3363554" y="187781"/>
                  <a:pt x="3311965" y="276225"/>
                </a:cubicBezTo>
                <a:close/>
                <a:moveTo>
                  <a:pt x="3311965" y="295275"/>
                </a:moveTo>
                <a:cubicBezTo>
                  <a:pt x="3363554" y="383719"/>
                  <a:pt x="3440544" y="428169"/>
                  <a:pt x="3542934" y="428625"/>
                </a:cubicBezTo>
                <a:cubicBezTo>
                  <a:pt x="3491344" y="340181"/>
                  <a:pt x="3414354" y="295731"/>
                  <a:pt x="3311965" y="295275"/>
                </a:cubicBezTo>
                <a:close/>
                <a:moveTo>
                  <a:pt x="3295467" y="304800"/>
                </a:moveTo>
                <a:cubicBezTo>
                  <a:pt x="3244667" y="393700"/>
                  <a:pt x="3244667" y="482600"/>
                  <a:pt x="3295467" y="571500"/>
                </a:cubicBezTo>
                <a:cubicBezTo>
                  <a:pt x="3346267" y="482600"/>
                  <a:pt x="3346267" y="393700"/>
                  <a:pt x="3295467" y="304800"/>
                </a:cubicBezTo>
                <a:close/>
                <a:moveTo>
                  <a:pt x="3278969" y="295275"/>
                </a:moveTo>
                <a:cubicBezTo>
                  <a:pt x="3176579" y="295731"/>
                  <a:pt x="3099590" y="340181"/>
                  <a:pt x="3048000" y="428625"/>
                </a:cubicBezTo>
                <a:cubicBezTo>
                  <a:pt x="3150390" y="428169"/>
                  <a:pt x="3227379" y="383719"/>
                  <a:pt x="3278969" y="295275"/>
                </a:cubicBezTo>
                <a:close/>
                <a:moveTo>
                  <a:pt x="3278969" y="276225"/>
                </a:moveTo>
                <a:cubicBezTo>
                  <a:pt x="3227379" y="187781"/>
                  <a:pt x="3150390" y="143331"/>
                  <a:pt x="3048000" y="142875"/>
                </a:cubicBezTo>
                <a:cubicBezTo>
                  <a:pt x="3099590" y="231319"/>
                  <a:pt x="3176579" y="275769"/>
                  <a:pt x="3278969" y="276225"/>
                </a:cubicBezTo>
                <a:close/>
                <a:moveTo>
                  <a:pt x="4057467" y="266700"/>
                </a:moveTo>
                <a:cubicBezTo>
                  <a:pt x="4108267" y="177800"/>
                  <a:pt x="4108267" y="88900"/>
                  <a:pt x="4057467" y="0"/>
                </a:cubicBezTo>
                <a:cubicBezTo>
                  <a:pt x="4006667" y="88900"/>
                  <a:pt x="4006667" y="177800"/>
                  <a:pt x="4057467" y="266700"/>
                </a:cubicBezTo>
                <a:close/>
                <a:moveTo>
                  <a:pt x="4073965" y="276225"/>
                </a:moveTo>
                <a:cubicBezTo>
                  <a:pt x="4176354" y="275769"/>
                  <a:pt x="4253344" y="231319"/>
                  <a:pt x="4304934" y="142875"/>
                </a:cubicBezTo>
                <a:cubicBezTo>
                  <a:pt x="4202544" y="143331"/>
                  <a:pt x="4125554" y="187781"/>
                  <a:pt x="4073965" y="276225"/>
                </a:cubicBezTo>
                <a:close/>
                <a:moveTo>
                  <a:pt x="4073965" y="295275"/>
                </a:moveTo>
                <a:cubicBezTo>
                  <a:pt x="4125554" y="383719"/>
                  <a:pt x="4202544" y="428169"/>
                  <a:pt x="4304934" y="428625"/>
                </a:cubicBezTo>
                <a:cubicBezTo>
                  <a:pt x="4253344" y="340181"/>
                  <a:pt x="4176354" y="295731"/>
                  <a:pt x="4073965" y="295275"/>
                </a:cubicBezTo>
                <a:close/>
                <a:moveTo>
                  <a:pt x="4057467" y="304800"/>
                </a:moveTo>
                <a:cubicBezTo>
                  <a:pt x="4006667" y="393700"/>
                  <a:pt x="4006667" y="482600"/>
                  <a:pt x="4057467" y="571500"/>
                </a:cubicBezTo>
                <a:cubicBezTo>
                  <a:pt x="4108267" y="482600"/>
                  <a:pt x="4108267" y="393700"/>
                  <a:pt x="4057467" y="304800"/>
                </a:cubicBezTo>
                <a:close/>
                <a:moveTo>
                  <a:pt x="4040969" y="295275"/>
                </a:moveTo>
                <a:cubicBezTo>
                  <a:pt x="3938579" y="295731"/>
                  <a:pt x="3861590" y="340181"/>
                  <a:pt x="3810000" y="428625"/>
                </a:cubicBezTo>
                <a:cubicBezTo>
                  <a:pt x="3912390" y="428169"/>
                  <a:pt x="3989379" y="383719"/>
                  <a:pt x="4040969" y="295275"/>
                </a:cubicBezTo>
                <a:close/>
                <a:moveTo>
                  <a:pt x="4040969" y="276225"/>
                </a:moveTo>
                <a:cubicBezTo>
                  <a:pt x="3989379" y="187781"/>
                  <a:pt x="3912390" y="143331"/>
                  <a:pt x="3810000" y="142875"/>
                </a:cubicBezTo>
                <a:cubicBezTo>
                  <a:pt x="3861590" y="231319"/>
                  <a:pt x="3938579" y="275769"/>
                  <a:pt x="4040969" y="276225"/>
                </a:cubicBezTo>
                <a:close/>
                <a:moveTo>
                  <a:pt x="4819467" y="266700"/>
                </a:moveTo>
                <a:cubicBezTo>
                  <a:pt x="4870267" y="177800"/>
                  <a:pt x="4870267" y="88900"/>
                  <a:pt x="4819467" y="0"/>
                </a:cubicBezTo>
                <a:cubicBezTo>
                  <a:pt x="4768667" y="88900"/>
                  <a:pt x="4768667" y="177800"/>
                  <a:pt x="4819467" y="266700"/>
                </a:cubicBezTo>
                <a:close/>
                <a:moveTo>
                  <a:pt x="4835965" y="276225"/>
                </a:moveTo>
                <a:cubicBezTo>
                  <a:pt x="4938354" y="275769"/>
                  <a:pt x="5015344" y="231319"/>
                  <a:pt x="5066934" y="142875"/>
                </a:cubicBezTo>
                <a:cubicBezTo>
                  <a:pt x="4964544" y="143331"/>
                  <a:pt x="4887554" y="187781"/>
                  <a:pt x="4835965" y="276225"/>
                </a:cubicBezTo>
                <a:close/>
                <a:moveTo>
                  <a:pt x="4835965" y="295275"/>
                </a:moveTo>
                <a:cubicBezTo>
                  <a:pt x="4887554" y="383719"/>
                  <a:pt x="4964544" y="428169"/>
                  <a:pt x="5066934" y="428625"/>
                </a:cubicBezTo>
                <a:cubicBezTo>
                  <a:pt x="5015344" y="340181"/>
                  <a:pt x="4938354" y="295731"/>
                  <a:pt x="4835965" y="295275"/>
                </a:cubicBezTo>
                <a:close/>
                <a:moveTo>
                  <a:pt x="4819467" y="304800"/>
                </a:moveTo>
                <a:cubicBezTo>
                  <a:pt x="4768667" y="393700"/>
                  <a:pt x="4768667" y="482600"/>
                  <a:pt x="4819467" y="571500"/>
                </a:cubicBezTo>
                <a:cubicBezTo>
                  <a:pt x="4870267" y="482600"/>
                  <a:pt x="4870267" y="393700"/>
                  <a:pt x="4819467" y="304800"/>
                </a:cubicBezTo>
                <a:close/>
                <a:moveTo>
                  <a:pt x="4802969" y="295275"/>
                </a:moveTo>
                <a:cubicBezTo>
                  <a:pt x="4700579" y="295731"/>
                  <a:pt x="4623590" y="340181"/>
                  <a:pt x="4572000" y="428625"/>
                </a:cubicBezTo>
                <a:cubicBezTo>
                  <a:pt x="4674390" y="428169"/>
                  <a:pt x="4751379" y="383719"/>
                  <a:pt x="4802969" y="295275"/>
                </a:cubicBezTo>
                <a:close/>
                <a:moveTo>
                  <a:pt x="4802969" y="276225"/>
                </a:moveTo>
                <a:cubicBezTo>
                  <a:pt x="4751379" y="187781"/>
                  <a:pt x="4674390" y="143331"/>
                  <a:pt x="4572000" y="142875"/>
                </a:cubicBezTo>
                <a:cubicBezTo>
                  <a:pt x="4623590" y="231319"/>
                  <a:pt x="4700579" y="275769"/>
                  <a:pt x="4802969" y="276225"/>
                </a:cubicBezTo>
                <a:close/>
                <a:moveTo>
                  <a:pt x="5581467" y="266700"/>
                </a:moveTo>
                <a:cubicBezTo>
                  <a:pt x="5632267" y="177800"/>
                  <a:pt x="5632267" y="88900"/>
                  <a:pt x="5581467" y="0"/>
                </a:cubicBezTo>
                <a:cubicBezTo>
                  <a:pt x="5530667" y="88900"/>
                  <a:pt x="5530667" y="177800"/>
                  <a:pt x="5581467" y="266700"/>
                </a:cubicBezTo>
                <a:close/>
                <a:moveTo>
                  <a:pt x="5597965" y="276225"/>
                </a:moveTo>
                <a:cubicBezTo>
                  <a:pt x="5700354" y="275769"/>
                  <a:pt x="5777344" y="231319"/>
                  <a:pt x="5828934" y="142875"/>
                </a:cubicBezTo>
                <a:cubicBezTo>
                  <a:pt x="5726544" y="143331"/>
                  <a:pt x="5649554" y="187781"/>
                  <a:pt x="5597965" y="276225"/>
                </a:cubicBezTo>
                <a:close/>
                <a:moveTo>
                  <a:pt x="5597965" y="295275"/>
                </a:moveTo>
                <a:cubicBezTo>
                  <a:pt x="5649554" y="383719"/>
                  <a:pt x="5726544" y="428169"/>
                  <a:pt x="5828934" y="428625"/>
                </a:cubicBezTo>
                <a:cubicBezTo>
                  <a:pt x="5777344" y="340181"/>
                  <a:pt x="5700354" y="295731"/>
                  <a:pt x="5597965" y="295275"/>
                </a:cubicBezTo>
                <a:close/>
                <a:moveTo>
                  <a:pt x="5581467" y="304800"/>
                </a:moveTo>
                <a:cubicBezTo>
                  <a:pt x="5530667" y="393700"/>
                  <a:pt x="5530667" y="482600"/>
                  <a:pt x="5581467" y="571500"/>
                </a:cubicBezTo>
                <a:cubicBezTo>
                  <a:pt x="5632267" y="482600"/>
                  <a:pt x="5632267" y="393700"/>
                  <a:pt x="5581467" y="304800"/>
                </a:cubicBezTo>
                <a:close/>
                <a:moveTo>
                  <a:pt x="5564969" y="295275"/>
                </a:moveTo>
                <a:cubicBezTo>
                  <a:pt x="5462579" y="295731"/>
                  <a:pt x="5385590" y="340181"/>
                  <a:pt x="5334000" y="428625"/>
                </a:cubicBezTo>
                <a:cubicBezTo>
                  <a:pt x="5436390" y="428169"/>
                  <a:pt x="5513379" y="383719"/>
                  <a:pt x="5564969" y="295275"/>
                </a:cubicBezTo>
                <a:close/>
                <a:moveTo>
                  <a:pt x="5564969" y="276225"/>
                </a:moveTo>
                <a:cubicBezTo>
                  <a:pt x="5513379" y="187781"/>
                  <a:pt x="5436390" y="143331"/>
                  <a:pt x="5334000" y="142875"/>
                </a:cubicBezTo>
                <a:cubicBezTo>
                  <a:pt x="5385590" y="231319"/>
                  <a:pt x="5462579" y="275769"/>
                  <a:pt x="5564969" y="276225"/>
                </a:cubicBezTo>
                <a:close/>
                <a:moveTo>
                  <a:pt x="6343467" y="266700"/>
                </a:moveTo>
                <a:cubicBezTo>
                  <a:pt x="6394267" y="177800"/>
                  <a:pt x="6394267" y="88900"/>
                  <a:pt x="6343467" y="0"/>
                </a:cubicBezTo>
                <a:cubicBezTo>
                  <a:pt x="6292667" y="88900"/>
                  <a:pt x="6292667" y="177800"/>
                  <a:pt x="6343467" y="266700"/>
                </a:cubicBezTo>
                <a:close/>
                <a:moveTo>
                  <a:pt x="6359965" y="276225"/>
                </a:moveTo>
                <a:cubicBezTo>
                  <a:pt x="6462354" y="275769"/>
                  <a:pt x="6539344" y="231319"/>
                  <a:pt x="6590934" y="142875"/>
                </a:cubicBezTo>
                <a:cubicBezTo>
                  <a:pt x="6488544" y="143331"/>
                  <a:pt x="6411554" y="187781"/>
                  <a:pt x="6359965" y="276225"/>
                </a:cubicBezTo>
                <a:close/>
                <a:moveTo>
                  <a:pt x="6359965" y="295275"/>
                </a:moveTo>
                <a:cubicBezTo>
                  <a:pt x="6411554" y="383719"/>
                  <a:pt x="6488544" y="428169"/>
                  <a:pt x="6590934" y="428625"/>
                </a:cubicBezTo>
                <a:cubicBezTo>
                  <a:pt x="6539344" y="340181"/>
                  <a:pt x="6462354" y="295731"/>
                  <a:pt x="6359965" y="295275"/>
                </a:cubicBezTo>
                <a:close/>
                <a:moveTo>
                  <a:pt x="6343467" y="304800"/>
                </a:moveTo>
                <a:cubicBezTo>
                  <a:pt x="6292667" y="393700"/>
                  <a:pt x="6292667" y="482600"/>
                  <a:pt x="6343467" y="571500"/>
                </a:cubicBezTo>
                <a:cubicBezTo>
                  <a:pt x="6394267" y="482600"/>
                  <a:pt x="6394267" y="393700"/>
                  <a:pt x="6343467" y="304800"/>
                </a:cubicBezTo>
                <a:close/>
                <a:moveTo>
                  <a:pt x="6326969" y="295275"/>
                </a:moveTo>
                <a:cubicBezTo>
                  <a:pt x="6224579" y="295731"/>
                  <a:pt x="6147590" y="340181"/>
                  <a:pt x="6096000" y="428625"/>
                </a:cubicBezTo>
                <a:cubicBezTo>
                  <a:pt x="6198390" y="428169"/>
                  <a:pt x="6275379" y="383719"/>
                  <a:pt x="6326969" y="295275"/>
                </a:cubicBezTo>
                <a:close/>
                <a:moveTo>
                  <a:pt x="6326969" y="276225"/>
                </a:moveTo>
                <a:cubicBezTo>
                  <a:pt x="6275379" y="187781"/>
                  <a:pt x="6198390" y="143331"/>
                  <a:pt x="6096000" y="142875"/>
                </a:cubicBezTo>
                <a:cubicBezTo>
                  <a:pt x="6147590" y="231319"/>
                  <a:pt x="6224579" y="275769"/>
                  <a:pt x="6326969" y="276225"/>
                </a:cubicBezTo>
                <a:close/>
                <a:moveTo>
                  <a:pt x="7105467" y="266700"/>
                </a:moveTo>
                <a:cubicBezTo>
                  <a:pt x="7156267" y="177800"/>
                  <a:pt x="7156267" y="88900"/>
                  <a:pt x="7105467" y="0"/>
                </a:cubicBezTo>
                <a:cubicBezTo>
                  <a:pt x="7054667" y="88900"/>
                  <a:pt x="7054667" y="177800"/>
                  <a:pt x="7105467" y="266700"/>
                </a:cubicBezTo>
                <a:close/>
                <a:moveTo>
                  <a:pt x="7121965" y="276225"/>
                </a:moveTo>
                <a:cubicBezTo>
                  <a:pt x="7224354" y="275769"/>
                  <a:pt x="7301344" y="231319"/>
                  <a:pt x="7352934" y="142875"/>
                </a:cubicBezTo>
                <a:cubicBezTo>
                  <a:pt x="7250544" y="143331"/>
                  <a:pt x="7173554" y="187781"/>
                  <a:pt x="7121965" y="276225"/>
                </a:cubicBezTo>
                <a:close/>
                <a:moveTo>
                  <a:pt x="7121965" y="295275"/>
                </a:moveTo>
                <a:cubicBezTo>
                  <a:pt x="7173554" y="383719"/>
                  <a:pt x="7250544" y="428169"/>
                  <a:pt x="7352934" y="428625"/>
                </a:cubicBezTo>
                <a:cubicBezTo>
                  <a:pt x="7301344" y="340181"/>
                  <a:pt x="7224354" y="295731"/>
                  <a:pt x="7121965" y="295275"/>
                </a:cubicBezTo>
                <a:close/>
                <a:moveTo>
                  <a:pt x="7105467" y="304800"/>
                </a:moveTo>
                <a:cubicBezTo>
                  <a:pt x="7054667" y="393700"/>
                  <a:pt x="7054667" y="482600"/>
                  <a:pt x="7105467" y="571500"/>
                </a:cubicBezTo>
                <a:cubicBezTo>
                  <a:pt x="7156267" y="482600"/>
                  <a:pt x="7156267" y="393700"/>
                  <a:pt x="7105467" y="304800"/>
                </a:cubicBezTo>
                <a:close/>
                <a:moveTo>
                  <a:pt x="7088969" y="295275"/>
                </a:moveTo>
                <a:cubicBezTo>
                  <a:pt x="6986579" y="295731"/>
                  <a:pt x="6909590" y="340181"/>
                  <a:pt x="6858000" y="428625"/>
                </a:cubicBezTo>
                <a:cubicBezTo>
                  <a:pt x="6960390" y="428169"/>
                  <a:pt x="7037379" y="383719"/>
                  <a:pt x="7088969" y="295275"/>
                </a:cubicBezTo>
                <a:close/>
                <a:moveTo>
                  <a:pt x="7088969" y="276225"/>
                </a:moveTo>
                <a:cubicBezTo>
                  <a:pt x="7037379" y="187781"/>
                  <a:pt x="6960390" y="143331"/>
                  <a:pt x="6858000" y="142875"/>
                </a:cubicBezTo>
                <a:cubicBezTo>
                  <a:pt x="6909590" y="231319"/>
                  <a:pt x="6986579" y="275769"/>
                  <a:pt x="7088969" y="276225"/>
                </a:cubicBezTo>
                <a:close/>
                <a:moveTo>
                  <a:pt x="7867467" y="266700"/>
                </a:moveTo>
                <a:cubicBezTo>
                  <a:pt x="7918267" y="177800"/>
                  <a:pt x="7918267" y="88900"/>
                  <a:pt x="7867467" y="0"/>
                </a:cubicBezTo>
                <a:cubicBezTo>
                  <a:pt x="7816667" y="88900"/>
                  <a:pt x="7816667" y="177800"/>
                  <a:pt x="7867467" y="266700"/>
                </a:cubicBezTo>
                <a:close/>
                <a:moveTo>
                  <a:pt x="7883965" y="276225"/>
                </a:moveTo>
                <a:cubicBezTo>
                  <a:pt x="7986354" y="275769"/>
                  <a:pt x="8063344" y="231319"/>
                  <a:pt x="8114934" y="142875"/>
                </a:cubicBezTo>
                <a:cubicBezTo>
                  <a:pt x="8012544" y="143331"/>
                  <a:pt x="7935554" y="187781"/>
                  <a:pt x="7883965" y="276225"/>
                </a:cubicBezTo>
                <a:close/>
                <a:moveTo>
                  <a:pt x="7883965" y="295275"/>
                </a:moveTo>
                <a:cubicBezTo>
                  <a:pt x="7935554" y="383719"/>
                  <a:pt x="8012544" y="428169"/>
                  <a:pt x="8114934" y="428625"/>
                </a:cubicBezTo>
                <a:cubicBezTo>
                  <a:pt x="8063344" y="340181"/>
                  <a:pt x="7986354" y="295731"/>
                  <a:pt x="7883965" y="295275"/>
                </a:cubicBezTo>
                <a:close/>
                <a:moveTo>
                  <a:pt x="7867467" y="304800"/>
                </a:moveTo>
                <a:cubicBezTo>
                  <a:pt x="7816667" y="393700"/>
                  <a:pt x="7816667" y="482600"/>
                  <a:pt x="7867467" y="571500"/>
                </a:cubicBezTo>
                <a:cubicBezTo>
                  <a:pt x="7918267" y="482600"/>
                  <a:pt x="7918267" y="393700"/>
                  <a:pt x="7867467" y="304800"/>
                </a:cubicBezTo>
                <a:close/>
                <a:moveTo>
                  <a:pt x="7850969" y="295275"/>
                </a:moveTo>
                <a:cubicBezTo>
                  <a:pt x="7748579" y="295731"/>
                  <a:pt x="7671590" y="340181"/>
                  <a:pt x="7620000" y="428625"/>
                </a:cubicBezTo>
                <a:cubicBezTo>
                  <a:pt x="7722390" y="428169"/>
                  <a:pt x="7799379" y="383719"/>
                  <a:pt x="7850969" y="295275"/>
                </a:cubicBezTo>
                <a:close/>
                <a:moveTo>
                  <a:pt x="7850969" y="276225"/>
                </a:moveTo>
                <a:cubicBezTo>
                  <a:pt x="7799379" y="187781"/>
                  <a:pt x="7722390" y="143331"/>
                  <a:pt x="7620000" y="142875"/>
                </a:cubicBezTo>
                <a:cubicBezTo>
                  <a:pt x="7671590" y="231319"/>
                  <a:pt x="7748579" y="275769"/>
                  <a:pt x="7850969" y="276225"/>
                </a:cubicBezTo>
                <a:close/>
                <a:moveTo>
                  <a:pt x="8629467" y="266700"/>
                </a:moveTo>
                <a:cubicBezTo>
                  <a:pt x="8680267" y="177800"/>
                  <a:pt x="8680267" y="88900"/>
                  <a:pt x="8629467" y="0"/>
                </a:cubicBezTo>
                <a:cubicBezTo>
                  <a:pt x="8578667" y="88900"/>
                  <a:pt x="8578667" y="177800"/>
                  <a:pt x="8629467" y="266700"/>
                </a:cubicBezTo>
                <a:close/>
                <a:moveTo>
                  <a:pt x="8645965" y="276225"/>
                </a:moveTo>
                <a:cubicBezTo>
                  <a:pt x="8748354" y="275769"/>
                  <a:pt x="8825344" y="231319"/>
                  <a:pt x="8876934" y="142875"/>
                </a:cubicBezTo>
                <a:cubicBezTo>
                  <a:pt x="8774544" y="143331"/>
                  <a:pt x="8697554" y="187781"/>
                  <a:pt x="8645965" y="276225"/>
                </a:cubicBezTo>
                <a:close/>
                <a:moveTo>
                  <a:pt x="8645965" y="295275"/>
                </a:moveTo>
                <a:cubicBezTo>
                  <a:pt x="8697554" y="383719"/>
                  <a:pt x="8774544" y="428169"/>
                  <a:pt x="8876934" y="428625"/>
                </a:cubicBezTo>
                <a:cubicBezTo>
                  <a:pt x="8825344" y="340181"/>
                  <a:pt x="8748354" y="295731"/>
                  <a:pt x="8645965" y="295275"/>
                </a:cubicBezTo>
                <a:close/>
                <a:moveTo>
                  <a:pt x="8629467" y="304800"/>
                </a:moveTo>
                <a:cubicBezTo>
                  <a:pt x="8578667" y="393700"/>
                  <a:pt x="8578667" y="482600"/>
                  <a:pt x="8629467" y="571500"/>
                </a:cubicBezTo>
                <a:cubicBezTo>
                  <a:pt x="8680267" y="482600"/>
                  <a:pt x="8680267" y="393700"/>
                  <a:pt x="8629467" y="304800"/>
                </a:cubicBezTo>
                <a:close/>
                <a:moveTo>
                  <a:pt x="8612969" y="295275"/>
                </a:moveTo>
                <a:cubicBezTo>
                  <a:pt x="8510579" y="295731"/>
                  <a:pt x="8433590" y="340181"/>
                  <a:pt x="8382000" y="428625"/>
                </a:cubicBezTo>
                <a:cubicBezTo>
                  <a:pt x="8484390" y="428169"/>
                  <a:pt x="8561379" y="383719"/>
                  <a:pt x="8612969" y="295275"/>
                </a:cubicBezTo>
                <a:close/>
                <a:moveTo>
                  <a:pt x="8612969" y="276225"/>
                </a:moveTo>
                <a:cubicBezTo>
                  <a:pt x="8561379" y="187781"/>
                  <a:pt x="8484390" y="143331"/>
                  <a:pt x="8382000" y="142875"/>
                </a:cubicBezTo>
                <a:cubicBezTo>
                  <a:pt x="8433590" y="231319"/>
                  <a:pt x="8510579" y="275769"/>
                  <a:pt x="8612969" y="276225"/>
                </a:cubicBezTo>
                <a:close/>
                <a:moveTo>
                  <a:pt x="9391467" y="266700"/>
                </a:moveTo>
                <a:cubicBezTo>
                  <a:pt x="9442267" y="177800"/>
                  <a:pt x="9442267" y="88900"/>
                  <a:pt x="9391467" y="0"/>
                </a:cubicBezTo>
                <a:cubicBezTo>
                  <a:pt x="9340667" y="88900"/>
                  <a:pt x="9340667" y="177800"/>
                  <a:pt x="9391467" y="266700"/>
                </a:cubicBezTo>
                <a:close/>
                <a:moveTo>
                  <a:pt x="9407965" y="276225"/>
                </a:moveTo>
                <a:cubicBezTo>
                  <a:pt x="9510354" y="275769"/>
                  <a:pt x="9587344" y="231319"/>
                  <a:pt x="9638934" y="142875"/>
                </a:cubicBezTo>
                <a:cubicBezTo>
                  <a:pt x="9536544" y="143331"/>
                  <a:pt x="9459554" y="187781"/>
                  <a:pt x="9407965" y="276225"/>
                </a:cubicBezTo>
                <a:close/>
                <a:moveTo>
                  <a:pt x="9407965" y="295275"/>
                </a:moveTo>
                <a:cubicBezTo>
                  <a:pt x="9459554" y="383719"/>
                  <a:pt x="9536544" y="428169"/>
                  <a:pt x="9638934" y="428625"/>
                </a:cubicBezTo>
                <a:cubicBezTo>
                  <a:pt x="9587344" y="340181"/>
                  <a:pt x="9510354" y="295731"/>
                  <a:pt x="9407965" y="295275"/>
                </a:cubicBezTo>
                <a:close/>
                <a:moveTo>
                  <a:pt x="9391467" y="304800"/>
                </a:moveTo>
                <a:cubicBezTo>
                  <a:pt x="9340667" y="393700"/>
                  <a:pt x="9340667" y="482600"/>
                  <a:pt x="9391467" y="571500"/>
                </a:cubicBezTo>
                <a:cubicBezTo>
                  <a:pt x="9442267" y="482600"/>
                  <a:pt x="9442267" y="393700"/>
                  <a:pt x="9391467" y="304800"/>
                </a:cubicBezTo>
                <a:close/>
                <a:moveTo>
                  <a:pt x="9374969" y="295275"/>
                </a:moveTo>
                <a:cubicBezTo>
                  <a:pt x="9272579" y="295731"/>
                  <a:pt x="9195590" y="340181"/>
                  <a:pt x="9144000" y="428625"/>
                </a:cubicBezTo>
                <a:cubicBezTo>
                  <a:pt x="9246390" y="428169"/>
                  <a:pt x="9323379" y="383719"/>
                  <a:pt x="9374969" y="295275"/>
                </a:cubicBezTo>
                <a:close/>
                <a:moveTo>
                  <a:pt x="9374969" y="276225"/>
                </a:moveTo>
                <a:cubicBezTo>
                  <a:pt x="9323379" y="187781"/>
                  <a:pt x="9246390" y="143331"/>
                  <a:pt x="9144000" y="142875"/>
                </a:cubicBezTo>
                <a:cubicBezTo>
                  <a:pt x="9195590" y="231319"/>
                  <a:pt x="9272579" y="275769"/>
                  <a:pt x="9374969" y="276225"/>
                </a:cubicBezTo>
                <a:close/>
                <a:moveTo>
                  <a:pt x="10153467" y="266700"/>
                </a:moveTo>
                <a:cubicBezTo>
                  <a:pt x="10204267" y="177800"/>
                  <a:pt x="10204267" y="88900"/>
                  <a:pt x="10153467" y="0"/>
                </a:cubicBezTo>
                <a:cubicBezTo>
                  <a:pt x="10102667" y="88900"/>
                  <a:pt x="10102667" y="177800"/>
                  <a:pt x="10153467" y="266700"/>
                </a:cubicBezTo>
                <a:close/>
                <a:moveTo>
                  <a:pt x="10169965" y="276225"/>
                </a:moveTo>
                <a:cubicBezTo>
                  <a:pt x="10272354" y="275769"/>
                  <a:pt x="10349344" y="231319"/>
                  <a:pt x="10400934" y="142875"/>
                </a:cubicBezTo>
                <a:cubicBezTo>
                  <a:pt x="10298544" y="143331"/>
                  <a:pt x="10221554" y="187781"/>
                  <a:pt x="10169965" y="276225"/>
                </a:cubicBezTo>
                <a:close/>
                <a:moveTo>
                  <a:pt x="10169965" y="295275"/>
                </a:moveTo>
                <a:cubicBezTo>
                  <a:pt x="10221554" y="383719"/>
                  <a:pt x="10298544" y="428169"/>
                  <a:pt x="10400934" y="428625"/>
                </a:cubicBezTo>
                <a:cubicBezTo>
                  <a:pt x="10349344" y="340181"/>
                  <a:pt x="10272354" y="295731"/>
                  <a:pt x="10169965" y="295275"/>
                </a:cubicBezTo>
                <a:close/>
                <a:moveTo>
                  <a:pt x="10153467" y="304800"/>
                </a:moveTo>
                <a:cubicBezTo>
                  <a:pt x="10102667" y="393700"/>
                  <a:pt x="10102667" y="482600"/>
                  <a:pt x="10153467" y="571500"/>
                </a:cubicBezTo>
                <a:cubicBezTo>
                  <a:pt x="10204267" y="482600"/>
                  <a:pt x="10204267" y="393700"/>
                  <a:pt x="10153467" y="304800"/>
                </a:cubicBezTo>
                <a:close/>
                <a:moveTo>
                  <a:pt x="10136969" y="295275"/>
                </a:moveTo>
                <a:cubicBezTo>
                  <a:pt x="10034579" y="295731"/>
                  <a:pt x="9957590" y="340181"/>
                  <a:pt x="9906000" y="428625"/>
                </a:cubicBezTo>
                <a:cubicBezTo>
                  <a:pt x="10008390" y="428169"/>
                  <a:pt x="10085379" y="383719"/>
                  <a:pt x="10136969" y="295275"/>
                </a:cubicBezTo>
                <a:close/>
                <a:moveTo>
                  <a:pt x="10136969" y="276225"/>
                </a:moveTo>
                <a:cubicBezTo>
                  <a:pt x="10085379" y="187781"/>
                  <a:pt x="10008390" y="143331"/>
                  <a:pt x="9906000" y="142875"/>
                </a:cubicBezTo>
                <a:cubicBezTo>
                  <a:pt x="9957590" y="231319"/>
                  <a:pt x="10034579" y="275769"/>
                  <a:pt x="10136969" y="276225"/>
                </a:cubicBezTo>
                <a:close/>
                <a:moveTo>
                  <a:pt x="10915467" y="266700"/>
                </a:moveTo>
                <a:cubicBezTo>
                  <a:pt x="10966267" y="177800"/>
                  <a:pt x="10966267" y="88900"/>
                  <a:pt x="10915467" y="0"/>
                </a:cubicBezTo>
                <a:cubicBezTo>
                  <a:pt x="10864667" y="88900"/>
                  <a:pt x="10864667" y="177800"/>
                  <a:pt x="10915467" y="266700"/>
                </a:cubicBezTo>
                <a:close/>
                <a:moveTo>
                  <a:pt x="10931965" y="276225"/>
                </a:moveTo>
                <a:cubicBezTo>
                  <a:pt x="11034354" y="275769"/>
                  <a:pt x="11111344" y="231319"/>
                  <a:pt x="11162934" y="142875"/>
                </a:cubicBezTo>
                <a:cubicBezTo>
                  <a:pt x="11060544" y="143331"/>
                  <a:pt x="10983554" y="187781"/>
                  <a:pt x="10931965" y="276225"/>
                </a:cubicBezTo>
                <a:close/>
                <a:moveTo>
                  <a:pt x="10931965" y="295275"/>
                </a:moveTo>
                <a:cubicBezTo>
                  <a:pt x="10983554" y="383719"/>
                  <a:pt x="11060544" y="428169"/>
                  <a:pt x="11162934" y="428625"/>
                </a:cubicBezTo>
                <a:cubicBezTo>
                  <a:pt x="11111344" y="340181"/>
                  <a:pt x="11034354" y="295731"/>
                  <a:pt x="10931965" y="295275"/>
                </a:cubicBezTo>
                <a:close/>
                <a:moveTo>
                  <a:pt x="10915467" y="304800"/>
                </a:moveTo>
                <a:cubicBezTo>
                  <a:pt x="10864667" y="393700"/>
                  <a:pt x="10864667" y="482600"/>
                  <a:pt x="10915467" y="571500"/>
                </a:cubicBezTo>
                <a:cubicBezTo>
                  <a:pt x="10966267" y="482600"/>
                  <a:pt x="10966267" y="393700"/>
                  <a:pt x="10915467" y="304800"/>
                </a:cubicBezTo>
                <a:close/>
                <a:moveTo>
                  <a:pt x="10898969" y="295275"/>
                </a:moveTo>
                <a:cubicBezTo>
                  <a:pt x="10796579" y="295731"/>
                  <a:pt x="10719590" y="340181"/>
                  <a:pt x="10668000" y="428625"/>
                </a:cubicBezTo>
                <a:cubicBezTo>
                  <a:pt x="10770390" y="428169"/>
                  <a:pt x="10847379" y="383719"/>
                  <a:pt x="10898969" y="295275"/>
                </a:cubicBezTo>
                <a:close/>
                <a:moveTo>
                  <a:pt x="10898969" y="276225"/>
                </a:moveTo>
                <a:cubicBezTo>
                  <a:pt x="10847379" y="187781"/>
                  <a:pt x="10770390" y="143331"/>
                  <a:pt x="10668000" y="142875"/>
                </a:cubicBezTo>
                <a:cubicBezTo>
                  <a:pt x="10719590" y="231319"/>
                  <a:pt x="10796579" y="275769"/>
                  <a:pt x="10898969" y="276225"/>
                </a:cubicBezTo>
                <a:close/>
                <a:moveTo>
                  <a:pt x="11677467" y="266700"/>
                </a:moveTo>
                <a:cubicBezTo>
                  <a:pt x="11728267" y="177800"/>
                  <a:pt x="11728267" y="88900"/>
                  <a:pt x="11677467" y="0"/>
                </a:cubicBezTo>
                <a:cubicBezTo>
                  <a:pt x="11626667" y="88900"/>
                  <a:pt x="11626667" y="177800"/>
                  <a:pt x="11677467" y="266700"/>
                </a:cubicBezTo>
                <a:close/>
                <a:moveTo>
                  <a:pt x="11693965" y="276225"/>
                </a:moveTo>
                <a:cubicBezTo>
                  <a:pt x="11796354" y="275769"/>
                  <a:pt x="11873344" y="231319"/>
                  <a:pt x="11924934" y="142875"/>
                </a:cubicBezTo>
                <a:cubicBezTo>
                  <a:pt x="11822544" y="143331"/>
                  <a:pt x="11745554" y="187781"/>
                  <a:pt x="11693965" y="276225"/>
                </a:cubicBezTo>
                <a:close/>
                <a:moveTo>
                  <a:pt x="11693965" y="295275"/>
                </a:moveTo>
                <a:cubicBezTo>
                  <a:pt x="11745554" y="383719"/>
                  <a:pt x="11822544" y="428169"/>
                  <a:pt x="11924934" y="428625"/>
                </a:cubicBezTo>
                <a:cubicBezTo>
                  <a:pt x="11873344" y="340181"/>
                  <a:pt x="11796354" y="295731"/>
                  <a:pt x="11693965" y="295275"/>
                </a:cubicBezTo>
                <a:close/>
                <a:moveTo>
                  <a:pt x="11677467" y="304800"/>
                </a:moveTo>
                <a:cubicBezTo>
                  <a:pt x="11626667" y="393700"/>
                  <a:pt x="11626667" y="482600"/>
                  <a:pt x="11677467" y="571500"/>
                </a:cubicBezTo>
                <a:cubicBezTo>
                  <a:pt x="11728267" y="482600"/>
                  <a:pt x="11728267" y="393700"/>
                  <a:pt x="11677467" y="304800"/>
                </a:cubicBezTo>
                <a:close/>
                <a:moveTo>
                  <a:pt x="11660969" y="295275"/>
                </a:moveTo>
                <a:cubicBezTo>
                  <a:pt x="11558579" y="295731"/>
                  <a:pt x="11481590" y="340181"/>
                  <a:pt x="11430000" y="428625"/>
                </a:cubicBezTo>
                <a:cubicBezTo>
                  <a:pt x="11532390" y="428169"/>
                  <a:pt x="11609379" y="383719"/>
                  <a:pt x="11660969" y="295275"/>
                </a:cubicBezTo>
                <a:close/>
                <a:moveTo>
                  <a:pt x="11660969" y="276225"/>
                </a:moveTo>
                <a:cubicBezTo>
                  <a:pt x="11609379" y="187781"/>
                  <a:pt x="11532390" y="143331"/>
                  <a:pt x="11430000" y="142875"/>
                </a:cubicBezTo>
                <a:cubicBezTo>
                  <a:pt x="11481590" y="231319"/>
                  <a:pt x="11558579" y="275769"/>
                  <a:pt x="11660969" y="276225"/>
                </a:cubicBezTo>
                <a:close/>
                <a:moveTo>
                  <a:pt x="12439467" y="266700"/>
                </a:moveTo>
                <a:cubicBezTo>
                  <a:pt x="12490267" y="177800"/>
                  <a:pt x="12490267" y="88900"/>
                  <a:pt x="12439467" y="0"/>
                </a:cubicBezTo>
                <a:cubicBezTo>
                  <a:pt x="12388667" y="88900"/>
                  <a:pt x="12388667" y="177800"/>
                  <a:pt x="12439467" y="266700"/>
                </a:cubicBezTo>
                <a:close/>
                <a:moveTo>
                  <a:pt x="12455965" y="276225"/>
                </a:moveTo>
                <a:cubicBezTo>
                  <a:pt x="12558354" y="275769"/>
                  <a:pt x="12635344" y="231319"/>
                  <a:pt x="12686934" y="142875"/>
                </a:cubicBezTo>
                <a:cubicBezTo>
                  <a:pt x="12584544" y="143331"/>
                  <a:pt x="12507554" y="187781"/>
                  <a:pt x="12455965" y="276225"/>
                </a:cubicBezTo>
                <a:close/>
                <a:moveTo>
                  <a:pt x="12455965" y="295275"/>
                </a:moveTo>
                <a:cubicBezTo>
                  <a:pt x="12507554" y="383719"/>
                  <a:pt x="12584544" y="428169"/>
                  <a:pt x="12686934" y="428625"/>
                </a:cubicBezTo>
                <a:cubicBezTo>
                  <a:pt x="12635344" y="340181"/>
                  <a:pt x="12558354" y="295731"/>
                  <a:pt x="12455965" y="295275"/>
                </a:cubicBezTo>
                <a:close/>
                <a:moveTo>
                  <a:pt x="12439467" y="304800"/>
                </a:moveTo>
                <a:cubicBezTo>
                  <a:pt x="12388667" y="393700"/>
                  <a:pt x="12388667" y="482600"/>
                  <a:pt x="12439467" y="571500"/>
                </a:cubicBezTo>
                <a:cubicBezTo>
                  <a:pt x="12490267" y="482600"/>
                  <a:pt x="12490267" y="393700"/>
                  <a:pt x="12439467" y="304800"/>
                </a:cubicBezTo>
                <a:close/>
                <a:moveTo>
                  <a:pt x="12422969" y="295275"/>
                </a:moveTo>
                <a:cubicBezTo>
                  <a:pt x="12320579" y="295731"/>
                  <a:pt x="12243590" y="340181"/>
                  <a:pt x="12192000" y="428625"/>
                </a:cubicBezTo>
                <a:cubicBezTo>
                  <a:pt x="12294390" y="428169"/>
                  <a:pt x="12371379" y="383719"/>
                  <a:pt x="12422969" y="295275"/>
                </a:cubicBezTo>
                <a:close/>
                <a:moveTo>
                  <a:pt x="12422969" y="276225"/>
                </a:moveTo>
                <a:cubicBezTo>
                  <a:pt x="12371379" y="187781"/>
                  <a:pt x="12294390" y="143331"/>
                  <a:pt x="12192000" y="142875"/>
                </a:cubicBezTo>
                <a:cubicBezTo>
                  <a:pt x="12243590" y="231319"/>
                  <a:pt x="12320579" y="275769"/>
                  <a:pt x="12422969" y="276225"/>
                </a:cubicBezTo>
                <a:close/>
                <a:moveTo>
                  <a:pt x="247467" y="7124700"/>
                </a:moveTo>
                <a:cubicBezTo>
                  <a:pt x="298267" y="7035800"/>
                  <a:pt x="298267" y="6946900"/>
                  <a:pt x="247467" y="6858000"/>
                </a:cubicBezTo>
                <a:cubicBezTo>
                  <a:pt x="196667" y="6946900"/>
                  <a:pt x="196667" y="7035800"/>
                  <a:pt x="247467" y="7124700"/>
                </a:cubicBezTo>
                <a:close/>
                <a:moveTo>
                  <a:pt x="263965" y="7134225"/>
                </a:moveTo>
                <a:cubicBezTo>
                  <a:pt x="366354" y="7133769"/>
                  <a:pt x="443344" y="7089319"/>
                  <a:pt x="494934" y="7000875"/>
                </a:cubicBezTo>
                <a:cubicBezTo>
                  <a:pt x="392544" y="7001331"/>
                  <a:pt x="315554" y="7045781"/>
                  <a:pt x="263965" y="7134225"/>
                </a:cubicBezTo>
                <a:close/>
                <a:moveTo>
                  <a:pt x="263965" y="7153275"/>
                </a:moveTo>
                <a:cubicBezTo>
                  <a:pt x="315554" y="7241719"/>
                  <a:pt x="392544" y="7286169"/>
                  <a:pt x="494934" y="7286625"/>
                </a:cubicBezTo>
                <a:cubicBezTo>
                  <a:pt x="443344" y="7198181"/>
                  <a:pt x="366354" y="7153731"/>
                  <a:pt x="263965" y="7153275"/>
                </a:cubicBezTo>
                <a:close/>
                <a:moveTo>
                  <a:pt x="247467" y="7162800"/>
                </a:moveTo>
                <a:cubicBezTo>
                  <a:pt x="196667" y="7251700"/>
                  <a:pt x="196667" y="7340600"/>
                  <a:pt x="247467" y="7429500"/>
                </a:cubicBezTo>
                <a:cubicBezTo>
                  <a:pt x="298267" y="7340600"/>
                  <a:pt x="298267" y="7251700"/>
                  <a:pt x="247467" y="7162800"/>
                </a:cubicBezTo>
                <a:close/>
                <a:moveTo>
                  <a:pt x="230969" y="7153275"/>
                </a:moveTo>
                <a:cubicBezTo>
                  <a:pt x="128579" y="7153731"/>
                  <a:pt x="51590" y="7198181"/>
                  <a:pt x="0" y="7286625"/>
                </a:cubicBezTo>
                <a:cubicBezTo>
                  <a:pt x="102390" y="7286169"/>
                  <a:pt x="179379" y="7241719"/>
                  <a:pt x="230969" y="7153275"/>
                </a:cubicBezTo>
                <a:close/>
                <a:moveTo>
                  <a:pt x="230969" y="7134225"/>
                </a:moveTo>
                <a:cubicBezTo>
                  <a:pt x="179379" y="7045781"/>
                  <a:pt x="102390" y="7001331"/>
                  <a:pt x="0" y="7000875"/>
                </a:cubicBezTo>
                <a:cubicBezTo>
                  <a:pt x="51590" y="7089319"/>
                  <a:pt x="128579" y="7133769"/>
                  <a:pt x="230969" y="7134225"/>
                </a:cubicBezTo>
                <a:close/>
                <a:moveTo>
                  <a:pt x="1009467" y="7124700"/>
                </a:moveTo>
                <a:cubicBezTo>
                  <a:pt x="1060267" y="7035800"/>
                  <a:pt x="1060267" y="6946900"/>
                  <a:pt x="1009467" y="6858000"/>
                </a:cubicBezTo>
                <a:cubicBezTo>
                  <a:pt x="958667" y="6946900"/>
                  <a:pt x="958667" y="7035800"/>
                  <a:pt x="1009467" y="7124700"/>
                </a:cubicBezTo>
                <a:close/>
                <a:moveTo>
                  <a:pt x="1025965" y="7134225"/>
                </a:moveTo>
                <a:cubicBezTo>
                  <a:pt x="1128354" y="7133769"/>
                  <a:pt x="1205344" y="7089319"/>
                  <a:pt x="1256934" y="7000875"/>
                </a:cubicBezTo>
                <a:cubicBezTo>
                  <a:pt x="1154544" y="7001331"/>
                  <a:pt x="1077554" y="7045781"/>
                  <a:pt x="1025965" y="7134225"/>
                </a:cubicBezTo>
                <a:close/>
                <a:moveTo>
                  <a:pt x="1025965" y="7153275"/>
                </a:moveTo>
                <a:cubicBezTo>
                  <a:pt x="1077554" y="7241719"/>
                  <a:pt x="1154544" y="7286169"/>
                  <a:pt x="1256934" y="7286625"/>
                </a:cubicBezTo>
                <a:cubicBezTo>
                  <a:pt x="1205344" y="7198181"/>
                  <a:pt x="1128354" y="7153731"/>
                  <a:pt x="1025965" y="7153275"/>
                </a:cubicBezTo>
                <a:close/>
                <a:moveTo>
                  <a:pt x="1009467" y="7162800"/>
                </a:moveTo>
                <a:cubicBezTo>
                  <a:pt x="958667" y="7251700"/>
                  <a:pt x="958667" y="7340600"/>
                  <a:pt x="1009467" y="7429500"/>
                </a:cubicBezTo>
                <a:cubicBezTo>
                  <a:pt x="1060267" y="7340600"/>
                  <a:pt x="1060267" y="7251700"/>
                  <a:pt x="1009467" y="7162800"/>
                </a:cubicBezTo>
                <a:close/>
                <a:moveTo>
                  <a:pt x="992969" y="7153275"/>
                </a:moveTo>
                <a:cubicBezTo>
                  <a:pt x="890579" y="7153731"/>
                  <a:pt x="813590" y="7198181"/>
                  <a:pt x="762000" y="7286625"/>
                </a:cubicBezTo>
                <a:cubicBezTo>
                  <a:pt x="864390" y="7286169"/>
                  <a:pt x="941379" y="7241719"/>
                  <a:pt x="992969" y="7153275"/>
                </a:cubicBezTo>
                <a:close/>
                <a:moveTo>
                  <a:pt x="992969" y="7134225"/>
                </a:moveTo>
                <a:cubicBezTo>
                  <a:pt x="941379" y="7045781"/>
                  <a:pt x="864390" y="7001331"/>
                  <a:pt x="762000" y="7000875"/>
                </a:cubicBezTo>
                <a:cubicBezTo>
                  <a:pt x="813590" y="7089319"/>
                  <a:pt x="890579" y="7133769"/>
                  <a:pt x="992969" y="7134225"/>
                </a:cubicBezTo>
                <a:close/>
                <a:moveTo>
                  <a:pt x="1771467" y="7124700"/>
                </a:moveTo>
                <a:cubicBezTo>
                  <a:pt x="1822267" y="7035800"/>
                  <a:pt x="1822267" y="6946900"/>
                  <a:pt x="1771467" y="6858000"/>
                </a:cubicBezTo>
                <a:cubicBezTo>
                  <a:pt x="1720667" y="6946900"/>
                  <a:pt x="1720667" y="7035800"/>
                  <a:pt x="1771467" y="7124700"/>
                </a:cubicBezTo>
                <a:close/>
                <a:moveTo>
                  <a:pt x="1787965" y="7134225"/>
                </a:moveTo>
                <a:cubicBezTo>
                  <a:pt x="1890354" y="7133769"/>
                  <a:pt x="1967344" y="7089319"/>
                  <a:pt x="2018934" y="7000875"/>
                </a:cubicBezTo>
                <a:cubicBezTo>
                  <a:pt x="1916544" y="7001331"/>
                  <a:pt x="1839554" y="7045781"/>
                  <a:pt x="1787965" y="7134225"/>
                </a:cubicBezTo>
                <a:close/>
                <a:moveTo>
                  <a:pt x="1787965" y="7153275"/>
                </a:moveTo>
                <a:cubicBezTo>
                  <a:pt x="1839554" y="7241719"/>
                  <a:pt x="1916544" y="7286169"/>
                  <a:pt x="2018934" y="7286625"/>
                </a:cubicBezTo>
                <a:cubicBezTo>
                  <a:pt x="1967344" y="7198181"/>
                  <a:pt x="1890354" y="7153731"/>
                  <a:pt x="1787965" y="7153275"/>
                </a:cubicBezTo>
                <a:close/>
                <a:moveTo>
                  <a:pt x="1771467" y="7162800"/>
                </a:moveTo>
                <a:cubicBezTo>
                  <a:pt x="1720667" y="7251700"/>
                  <a:pt x="1720667" y="7340600"/>
                  <a:pt x="1771467" y="7429500"/>
                </a:cubicBezTo>
                <a:cubicBezTo>
                  <a:pt x="1822267" y="7340600"/>
                  <a:pt x="1822267" y="7251700"/>
                  <a:pt x="1771467" y="7162800"/>
                </a:cubicBezTo>
                <a:close/>
                <a:moveTo>
                  <a:pt x="1754969" y="7153275"/>
                </a:moveTo>
                <a:cubicBezTo>
                  <a:pt x="1652579" y="7153731"/>
                  <a:pt x="1575590" y="7198181"/>
                  <a:pt x="1524000" y="7286625"/>
                </a:cubicBezTo>
                <a:cubicBezTo>
                  <a:pt x="1626390" y="7286169"/>
                  <a:pt x="1703379" y="7241719"/>
                  <a:pt x="1754969" y="7153275"/>
                </a:cubicBezTo>
                <a:close/>
                <a:moveTo>
                  <a:pt x="1754969" y="7134225"/>
                </a:moveTo>
                <a:cubicBezTo>
                  <a:pt x="1703379" y="7045781"/>
                  <a:pt x="1626390" y="7001331"/>
                  <a:pt x="1524000" y="7000875"/>
                </a:cubicBezTo>
                <a:cubicBezTo>
                  <a:pt x="1575590" y="7089319"/>
                  <a:pt x="1652579" y="7133769"/>
                  <a:pt x="1754969" y="7134225"/>
                </a:cubicBezTo>
                <a:close/>
                <a:moveTo>
                  <a:pt x="2533467" y="7124700"/>
                </a:moveTo>
                <a:cubicBezTo>
                  <a:pt x="2584267" y="7035800"/>
                  <a:pt x="2584267" y="6946900"/>
                  <a:pt x="2533467" y="6858000"/>
                </a:cubicBezTo>
                <a:cubicBezTo>
                  <a:pt x="2482667" y="6946900"/>
                  <a:pt x="2482667" y="7035800"/>
                  <a:pt x="2533467" y="7124700"/>
                </a:cubicBezTo>
                <a:close/>
                <a:moveTo>
                  <a:pt x="2549965" y="7134225"/>
                </a:moveTo>
                <a:cubicBezTo>
                  <a:pt x="2652354" y="7133769"/>
                  <a:pt x="2729344" y="7089319"/>
                  <a:pt x="2780934" y="7000875"/>
                </a:cubicBezTo>
                <a:cubicBezTo>
                  <a:pt x="2678544" y="7001331"/>
                  <a:pt x="2601554" y="7045781"/>
                  <a:pt x="2549965" y="7134225"/>
                </a:cubicBezTo>
                <a:close/>
                <a:moveTo>
                  <a:pt x="2549965" y="7153275"/>
                </a:moveTo>
                <a:cubicBezTo>
                  <a:pt x="2601554" y="7241719"/>
                  <a:pt x="2678544" y="7286169"/>
                  <a:pt x="2780934" y="7286625"/>
                </a:cubicBezTo>
                <a:cubicBezTo>
                  <a:pt x="2729344" y="7198181"/>
                  <a:pt x="2652354" y="7153731"/>
                  <a:pt x="2549965" y="7153275"/>
                </a:cubicBezTo>
                <a:close/>
                <a:moveTo>
                  <a:pt x="2533467" y="7162800"/>
                </a:moveTo>
                <a:cubicBezTo>
                  <a:pt x="2482667" y="7251700"/>
                  <a:pt x="2482667" y="7340600"/>
                  <a:pt x="2533467" y="7429500"/>
                </a:cubicBezTo>
                <a:cubicBezTo>
                  <a:pt x="2584267" y="7340600"/>
                  <a:pt x="2584267" y="7251700"/>
                  <a:pt x="2533467" y="7162800"/>
                </a:cubicBezTo>
                <a:close/>
                <a:moveTo>
                  <a:pt x="2516969" y="7153275"/>
                </a:moveTo>
                <a:cubicBezTo>
                  <a:pt x="2414579" y="7153731"/>
                  <a:pt x="2337590" y="7198181"/>
                  <a:pt x="2286000" y="7286625"/>
                </a:cubicBezTo>
                <a:cubicBezTo>
                  <a:pt x="2388390" y="7286169"/>
                  <a:pt x="2465379" y="7241719"/>
                  <a:pt x="2516969" y="7153275"/>
                </a:cubicBezTo>
                <a:close/>
                <a:moveTo>
                  <a:pt x="2516969" y="7134225"/>
                </a:moveTo>
                <a:cubicBezTo>
                  <a:pt x="2465379" y="7045781"/>
                  <a:pt x="2388390" y="7001331"/>
                  <a:pt x="2286000" y="7000875"/>
                </a:cubicBezTo>
                <a:cubicBezTo>
                  <a:pt x="2337590" y="7089319"/>
                  <a:pt x="2414579" y="7133769"/>
                  <a:pt x="2516969" y="7134225"/>
                </a:cubicBezTo>
                <a:close/>
                <a:moveTo>
                  <a:pt x="3295467" y="7124700"/>
                </a:moveTo>
                <a:cubicBezTo>
                  <a:pt x="3346267" y="7035800"/>
                  <a:pt x="3346267" y="6946900"/>
                  <a:pt x="3295467" y="6858000"/>
                </a:cubicBezTo>
                <a:cubicBezTo>
                  <a:pt x="3244667" y="6946900"/>
                  <a:pt x="3244667" y="7035800"/>
                  <a:pt x="3295467" y="7124700"/>
                </a:cubicBezTo>
                <a:close/>
                <a:moveTo>
                  <a:pt x="3311965" y="7134225"/>
                </a:moveTo>
                <a:cubicBezTo>
                  <a:pt x="3414354" y="7133769"/>
                  <a:pt x="3491344" y="7089319"/>
                  <a:pt x="3542934" y="7000875"/>
                </a:cubicBezTo>
                <a:cubicBezTo>
                  <a:pt x="3440544" y="7001331"/>
                  <a:pt x="3363554" y="7045781"/>
                  <a:pt x="3311965" y="7134225"/>
                </a:cubicBezTo>
                <a:close/>
                <a:moveTo>
                  <a:pt x="3311965" y="7153275"/>
                </a:moveTo>
                <a:cubicBezTo>
                  <a:pt x="3363554" y="7241719"/>
                  <a:pt x="3440544" y="7286169"/>
                  <a:pt x="3542934" y="7286625"/>
                </a:cubicBezTo>
                <a:cubicBezTo>
                  <a:pt x="3491344" y="7198181"/>
                  <a:pt x="3414354" y="7153731"/>
                  <a:pt x="3311965" y="7153275"/>
                </a:cubicBezTo>
                <a:close/>
                <a:moveTo>
                  <a:pt x="3295467" y="7162800"/>
                </a:moveTo>
                <a:cubicBezTo>
                  <a:pt x="3244667" y="7251700"/>
                  <a:pt x="3244667" y="7340600"/>
                  <a:pt x="3295467" y="7429500"/>
                </a:cubicBezTo>
                <a:cubicBezTo>
                  <a:pt x="3346267" y="7340600"/>
                  <a:pt x="3346267" y="7251700"/>
                  <a:pt x="3295467" y="7162800"/>
                </a:cubicBezTo>
                <a:close/>
                <a:moveTo>
                  <a:pt x="3278969" y="7153275"/>
                </a:moveTo>
                <a:cubicBezTo>
                  <a:pt x="3176579" y="7153731"/>
                  <a:pt x="3099590" y="7198181"/>
                  <a:pt x="3048000" y="7286625"/>
                </a:cubicBezTo>
                <a:cubicBezTo>
                  <a:pt x="3150390" y="7286169"/>
                  <a:pt x="3227379" y="7241719"/>
                  <a:pt x="3278969" y="7153275"/>
                </a:cubicBezTo>
                <a:close/>
                <a:moveTo>
                  <a:pt x="3278969" y="7134225"/>
                </a:moveTo>
                <a:cubicBezTo>
                  <a:pt x="3227379" y="7045781"/>
                  <a:pt x="3150390" y="7001331"/>
                  <a:pt x="3048000" y="7000875"/>
                </a:cubicBezTo>
                <a:cubicBezTo>
                  <a:pt x="3099590" y="7089319"/>
                  <a:pt x="3176579" y="7133769"/>
                  <a:pt x="3278969" y="7134225"/>
                </a:cubicBezTo>
                <a:close/>
                <a:moveTo>
                  <a:pt x="4057467" y="7124700"/>
                </a:moveTo>
                <a:cubicBezTo>
                  <a:pt x="4108267" y="7035800"/>
                  <a:pt x="4108267" y="6946900"/>
                  <a:pt x="4057467" y="6858000"/>
                </a:cubicBezTo>
                <a:cubicBezTo>
                  <a:pt x="4006667" y="6946900"/>
                  <a:pt x="4006667" y="7035800"/>
                  <a:pt x="4057467" y="7124700"/>
                </a:cubicBezTo>
                <a:close/>
                <a:moveTo>
                  <a:pt x="4073965" y="7134225"/>
                </a:moveTo>
                <a:cubicBezTo>
                  <a:pt x="4176354" y="7133769"/>
                  <a:pt x="4253344" y="7089319"/>
                  <a:pt x="4304934" y="7000875"/>
                </a:cubicBezTo>
                <a:cubicBezTo>
                  <a:pt x="4202544" y="7001331"/>
                  <a:pt x="4125554" y="7045781"/>
                  <a:pt x="4073965" y="7134225"/>
                </a:cubicBezTo>
                <a:close/>
                <a:moveTo>
                  <a:pt x="4073965" y="7153275"/>
                </a:moveTo>
                <a:cubicBezTo>
                  <a:pt x="4125554" y="7241719"/>
                  <a:pt x="4202544" y="7286169"/>
                  <a:pt x="4304934" y="7286625"/>
                </a:cubicBezTo>
                <a:cubicBezTo>
                  <a:pt x="4253344" y="7198181"/>
                  <a:pt x="4176354" y="7153731"/>
                  <a:pt x="4073965" y="7153275"/>
                </a:cubicBezTo>
                <a:close/>
                <a:moveTo>
                  <a:pt x="4057467" y="7162800"/>
                </a:moveTo>
                <a:cubicBezTo>
                  <a:pt x="4006667" y="7251700"/>
                  <a:pt x="4006667" y="7340600"/>
                  <a:pt x="4057467" y="7429500"/>
                </a:cubicBezTo>
                <a:cubicBezTo>
                  <a:pt x="4108267" y="7340600"/>
                  <a:pt x="4108267" y="7251700"/>
                  <a:pt x="4057467" y="7162800"/>
                </a:cubicBezTo>
                <a:close/>
                <a:moveTo>
                  <a:pt x="4040969" y="7153275"/>
                </a:moveTo>
                <a:cubicBezTo>
                  <a:pt x="3938579" y="7153731"/>
                  <a:pt x="3861590" y="7198181"/>
                  <a:pt x="3810000" y="7286625"/>
                </a:cubicBezTo>
                <a:cubicBezTo>
                  <a:pt x="3912390" y="7286169"/>
                  <a:pt x="3989379" y="7241719"/>
                  <a:pt x="4040969" y="7153275"/>
                </a:cubicBezTo>
                <a:close/>
                <a:moveTo>
                  <a:pt x="4040969" y="7134225"/>
                </a:moveTo>
                <a:cubicBezTo>
                  <a:pt x="3989379" y="7045781"/>
                  <a:pt x="3912390" y="7001331"/>
                  <a:pt x="3810000" y="7000875"/>
                </a:cubicBezTo>
                <a:cubicBezTo>
                  <a:pt x="3861590" y="7089319"/>
                  <a:pt x="3938579" y="7133769"/>
                  <a:pt x="4040969" y="7134225"/>
                </a:cubicBezTo>
                <a:close/>
                <a:moveTo>
                  <a:pt x="4819467" y="7124700"/>
                </a:moveTo>
                <a:cubicBezTo>
                  <a:pt x="4870267" y="7035800"/>
                  <a:pt x="4870267" y="6946900"/>
                  <a:pt x="4819467" y="6858000"/>
                </a:cubicBezTo>
                <a:cubicBezTo>
                  <a:pt x="4768667" y="6946900"/>
                  <a:pt x="4768667" y="7035800"/>
                  <a:pt x="4819467" y="7124700"/>
                </a:cubicBezTo>
                <a:close/>
                <a:moveTo>
                  <a:pt x="4835965" y="7134225"/>
                </a:moveTo>
                <a:cubicBezTo>
                  <a:pt x="4938354" y="7133769"/>
                  <a:pt x="5015344" y="7089319"/>
                  <a:pt x="5066934" y="7000875"/>
                </a:cubicBezTo>
                <a:cubicBezTo>
                  <a:pt x="4964544" y="7001331"/>
                  <a:pt x="4887554" y="7045781"/>
                  <a:pt x="4835965" y="7134225"/>
                </a:cubicBezTo>
                <a:close/>
                <a:moveTo>
                  <a:pt x="4835965" y="7153275"/>
                </a:moveTo>
                <a:cubicBezTo>
                  <a:pt x="4887554" y="7241719"/>
                  <a:pt x="4964544" y="7286169"/>
                  <a:pt x="5066934" y="7286625"/>
                </a:cubicBezTo>
                <a:cubicBezTo>
                  <a:pt x="5015344" y="7198181"/>
                  <a:pt x="4938354" y="7153731"/>
                  <a:pt x="4835965" y="7153275"/>
                </a:cubicBezTo>
                <a:close/>
                <a:moveTo>
                  <a:pt x="4819467" y="7162800"/>
                </a:moveTo>
                <a:cubicBezTo>
                  <a:pt x="4768667" y="7251700"/>
                  <a:pt x="4768667" y="7340600"/>
                  <a:pt x="4819467" y="7429500"/>
                </a:cubicBezTo>
                <a:cubicBezTo>
                  <a:pt x="4870267" y="7340600"/>
                  <a:pt x="4870267" y="7251700"/>
                  <a:pt x="4819467" y="7162800"/>
                </a:cubicBezTo>
                <a:close/>
                <a:moveTo>
                  <a:pt x="4802969" y="7153275"/>
                </a:moveTo>
                <a:cubicBezTo>
                  <a:pt x="4700579" y="7153731"/>
                  <a:pt x="4623590" y="7198181"/>
                  <a:pt x="4572000" y="7286625"/>
                </a:cubicBezTo>
                <a:cubicBezTo>
                  <a:pt x="4674390" y="7286169"/>
                  <a:pt x="4751379" y="7241719"/>
                  <a:pt x="4802969" y="7153275"/>
                </a:cubicBezTo>
                <a:close/>
                <a:moveTo>
                  <a:pt x="4802969" y="7134225"/>
                </a:moveTo>
                <a:cubicBezTo>
                  <a:pt x="4751379" y="7045781"/>
                  <a:pt x="4674390" y="7001331"/>
                  <a:pt x="4572000" y="7000875"/>
                </a:cubicBezTo>
                <a:cubicBezTo>
                  <a:pt x="4623590" y="7089319"/>
                  <a:pt x="4700579" y="7133769"/>
                  <a:pt x="4802969" y="7134225"/>
                </a:cubicBezTo>
                <a:close/>
                <a:moveTo>
                  <a:pt x="5581467" y="7124700"/>
                </a:moveTo>
                <a:cubicBezTo>
                  <a:pt x="5632267" y="7035800"/>
                  <a:pt x="5632267" y="6946900"/>
                  <a:pt x="5581467" y="6858000"/>
                </a:cubicBezTo>
                <a:cubicBezTo>
                  <a:pt x="5530667" y="6946900"/>
                  <a:pt x="5530667" y="7035800"/>
                  <a:pt x="5581467" y="7124700"/>
                </a:cubicBezTo>
                <a:close/>
                <a:moveTo>
                  <a:pt x="5597965" y="7134225"/>
                </a:moveTo>
                <a:cubicBezTo>
                  <a:pt x="5700354" y="7133769"/>
                  <a:pt x="5777344" y="7089319"/>
                  <a:pt x="5828934" y="7000875"/>
                </a:cubicBezTo>
                <a:cubicBezTo>
                  <a:pt x="5726544" y="7001331"/>
                  <a:pt x="5649554" y="7045781"/>
                  <a:pt x="5597965" y="7134225"/>
                </a:cubicBezTo>
                <a:close/>
                <a:moveTo>
                  <a:pt x="5597965" y="7153275"/>
                </a:moveTo>
                <a:cubicBezTo>
                  <a:pt x="5649554" y="7241719"/>
                  <a:pt x="5726544" y="7286169"/>
                  <a:pt x="5828934" y="7286625"/>
                </a:cubicBezTo>
                <a:cubicBezTo>
                  <a:pt x="5777344" y="7198181"/>
                  <a:pt x="5700354" y="7153731"/>
                  <a:pt x="5597965" y="7153275"/>
                </a:cubicBezTo>
                <a:close/>
                <a:moveTo>
                  <a:pt x="5581467" y="7162800"/>
                </a:moveTo>
                <a:cubicBezTo>
                  <a:pt x="5530667" y="7251700"/>
                  <a:pt x="5530667" y="7340600"/>
                  <a:pt x="5581467" y="7429500"/>
                </a:cubicBezTo>
                <a:cubicBezTo>
                  <a:pt x="5632267" y="7340600"/>
                  <a:pt x="5632267" y="7251700"/>
                  <a:pt x="5581467" y="7162800"/>
                </a:cubicBezTo>
                <a:close/>
                <a:moveTo>
                  <a:pt x="5564969" y="7153275"/>
                </a:moveTo>
                <a:cubicBezTo>
                  <a:pt x="5462579" y="7153731"/>
                  <a:pt x="5385590" y="7198181"/>
                  <a:pt x="5334000" y="7286625"/>
                </a:cubicBezTo>
                <a:cubicBezTo>
                  <a:pt x="5436390" y="7286169"/>
                  <a:pt x="5513379" y="7241719"/>
                  <a:pt x="5564969" y="7153275"/>
                </a:cubicBezTo>
                <a:close/>
                <a:moveTo>
                  <a:pt x="5564969" y="7134225"/>
                </a:moveTo>
                <a:cubicBezTo>
                  <a:pt x="5513379" y="7045781"/>
                  <a:pt x="5436390" y="7001331"/>
                  <a:pt x="5334000" y="7000875"/>
                </a:cubicBezTo>
                <a:cubicBezTo>
                  <a:pt x="5385590" y="7089319"/>
                  <a:pt x="5462579" y="7133769"/>
                  <a:pt x="5564969" y="7134225"/>
                </a:cubicBezTo>
                <a:close/>
                <a:moveTo>
                  <a:pt x="6343467" y="7124700"/>
                </a:moveTo>
                <a:cubicBezTo>
                  <a:pt x="6394267" y="7035800"/>
                  <a:pt x="6394267" y="6946900"/>
                  <a:pt x="6343467" y="6858000"/>
                </a:cubicBezTo>
                <a:cubicBezTo>
                  <a:pt x="6292667" y="6946900"/>
                  <a:pt x="6292667" y="7035800"/>
                  <a:pt x="6343467" y="7124700"/>
                </a:cubicBezTo>
                <a:close/>
                <a:moveTo>
                  <a:pt x="6359965" y="7134225"/>
                </a:moveTo>
                <a:cubicBezTo>
                  <a:pt x="6462354" y="7133769"/>
                  <a:pt x="6539344" y="7089319"/>
                  <a:pt x="6590934" y="7000875"/>
                </a:cubicBezTo>
                <a:cubicBezTo>
                  <a:pt x="6488544" y="7001331"/>
                  <a:pt x="6411554" y="7045781"/>
                  <a:pt x="6359965" y="7134225"/>
                </a:cubicBezTo>
                <a:close/>
                <a:moveTo>
                  <a:pt x="6359965" y="7153275"/>
                </a:moveTo>
                <a:cubicBezTo>
                  <a:pt x="6411554" y="7241719"/>
                  <a:pt x="6488544" y="7286169"/>
                  <a:pt x="6590934" y="7286625"/>
                </a:cubicBezTo>
                <a:cubicBezTo>
                  <a:pt x="6539344" y="7198181"/>
                  <a:pt x="6462354" y="7153731"/>
                  <a:pt x="6359965" y="7153275"/>
                </a:cubicBezTo>
                <a:close/>
                <a:moveTo>
                  <a:pt x="6343467" y="7162800"/>
                </a:moveTo>
                <a:cubicBezTo>
                  <a:pt x="6292667" y="7251700"/>
                  <a:pt x="6292667" y="7340600"/>
                  <a:pt x="6343467" y="7429500"/>
                </a:cubicBezTo>
                <a:cubicBezTo>
                  <a:pt x="6394267" y="7340600"/>
                  <a:pt x="6394267" y="7251700"/>
                  <a:pt x="6343467" y="7162800"/>
                </a:cubicBezTo>
                <a:close/>
                <a:moveTo>
                  <a:pt x="6326969" y="7153275"/>
                </a:moveTo>
                <a:cubicBezTo>
                  <a:pt x="6224579" y="7153731"/>
                  <a:pt x="6147590" y="7198181"/>
                  <a:pt x="6096000" y="7286625"/>
                </a:cubicBezTo>
                <a:cubicBezTo>
                  <a:pt x="6198390" y="7286169"/>
                  <a:pt x="6275379" y="7241719"/>
                  <a:pt x="6326969" y="7153275"/>
                </a:cubicBezTo>
                <a:close/>
                <a:moveTo>
                  <a:pt x="6326969" y="7134225"/>
                </a:moveTo>
                <a:cubicBezTo>
                  <a:pt x="6275379" y="7045781"/>
                  <a:pt x="6198390" y="7001331"/>
                  <a:pt x="6096000" y="7000875"/>
                </a:cubicBezTo>
                <a:cubicBezTo>
                  <a:pt x="6147590" y="7089319"/>
                  <a:pt x="6224579" y="7133769"/>
                  <a:pt x="6326969" y="7134225"/>
                </a:cubicBezTo>
                <a:close/>
                <a:moveTo>
                  <a:pt x="7105467" y="7124700"/>
                </a:moveTo>
                <a:cubicBezTo>
                  <a:pt x="7156267" y="7035800"/>
                  <a:pt x="7156267" y="6946900"/>
                  <a:pt x="7105467" y="6858000"/>
                </a:cubicBezTo>
                <a:cubicBezTo>
                  <a:pt x="7054667" y="6946900"/>
                  <a:pt x="7054667" y="7035800"/>
                  <a:pt x="7105467" y="7124700"/>
                </a:cubicBezTo>
                <a:close/>
                <a:moveTo>
                  <a:pt x="7121965" y="7134225"/>
                </a:moveTo>
                <a:cubicBezTo>
                  <a:pt x="7224354" y="7133769"/>
                  <a:pt x="7301344" y="7089319"/>
                  <a:pt x="7352934" y="7000875"/>
                </a:cubicBezTo>
                <a:cubicBezTo>
                  <a:pt x="7250544" y="7001331"/>
                  <a:pt x="7173554" y="7045781"/>
                  <a:pt x="7121965" y="7134225"/>
                </a:cubicBezTo>
                <a:close/>
                <a:moveTo>
                  <a:pt x="7121965" y="7153275"/>
                </a:moveTo>
                <a:cubicBezTo>
                  <a:pt x="7173554" y="7241719"/>
                  <a:pt x="7250544" y="7286169"/>
                  <a:pt x="7352934" y="7286625"/>
                </a:cubicBezTo>
                <a:cubicBezTo>
                  <a:pt x="7301344" y="7198181"/>
                  <a:pt x="7224354" y="7153731"/>
                  <a:pt x="7121965" y="7153275"/>
                </a:cubicBezTo>
                <a:close/>
                <a:moveTo>
                  <a:pt x="7105467" y="7162800"/>
                </a:moveTo>
                <a:cubicBezTo>
                  <a:pt x="7054667" y="7251700"/>
                  <a:pt x="7054667" y="7340600"/>
                  <a:pt x="7105467" y="7429500"/>
                </a:cubicBezTo>
                <a:cubicBezTo>
                  <a:pt x="7156267" y="7340600"/>
                  <a:pt x="7156267" y="7251700"/>
                  <a:pt x="7105467" y="7162800"/>
                </a:cubicBezTo>
                <a:close/>
                <a:moveTo>
                  <a:pt x="7088969" y="7153275"/>
                </a:moveTo>
                <a:cubicBezTo>
                  <a:pt x="6986579" y="7153731"/>
                  <a:pt x="6909590" y="7198181"/>
                  <a:pt x="6858000" y="7286625"/>
                </a:cubicBezTo>
                <a:cubicBezTo>
                  <a:pt x="6960390" y="7286169"/>
                  <a:pt x="7037379" y="7241719"/>
                  <a:pt x="7088969" y="7153275"/>
                </a:cubicBezTo>
                <a:close/>
                <a:moveTo>
                  <a:pt x="7088969" y="7134225"/>
                </a:moveTo>
                <a:cubicBezTo>
                  <a:pt x="7037379" y="7045781"/>
                  <a:pt x="6960390" y="7001331"/>
                  <a:pt x="6858000" y="7000875"/>
                </a:cubicBezTo>
                <a:cubicBezTo>
                  <a:pt x="6909590" y="7089319"/>
                  <a:pt x="6986579" y="7133769"/>
                  <a:pt x="7088969" y="7134225"/>
                </a:cubicBezTo>
                <a:close/>
                <a:moveTo>
                  <a:pt x="7867467" y="7124700"/>
                </a:moveTo>
                <a:cubicBezTo>
                  <a:pt x="7918267" y="7035800"/>
                  <a:pt x="7918267" y="6946900"/>
                  <a:pt x="7867467" y="6858000"/>
                </a:cubicBezTo>
                <a:cubicBezTo>
                  <a:pt x="7816667" y="6946900"/>
                  <a:pt x="7816667" y="7035800"/>
                  <a:pt x="7867467" y="7124700"/>
                </a:cubicBezTo>
                <a:close/>
                <a:moveTo>
                  <a:pt x="7883965" y="7134225"/>
                </a:moveTo>
                <a:cubicBezTo>
                  <a:pt x="7986354" y="7133769"/>
                  <a:pt x="8063344" y="7089319"/>
                  <a:pt x="8114934" y="7000875"/>
                </a:cubicBezTo>
                <a:cubicBezTo>
                  <a:pt x="8012544" y="7001331"/>
                  <a:pt x="7935554" y="7045781"/>
                  <a:pt x="7883965" y="7134225"/>
                </a:cubicBezTo>
                <a:close/>
                <a:moveTo>
                  <a:pt x="7883965" y="7153275"/>
                </a:moveTo>
                <a:cubicBezTo>
                  <a:pt x="7935554" y="7241719"/>
                  <a:pt x="8012544" y="7286169"/>
                  <a:pt x="8114934" y="7286625"/>
                </a:cubicBezTo>
                <a:cubicBezTo>
                  <a:pt x="8063344" y="7198181"/>
                  <a:pt x="7986354" y="7153731"/>
                  <a:pt x="7883965" y="7153275"/>
                </a:cubicBezTo>
                <a:close/>
                <a:moveTo>
                  <a:pt x="7867467" y="7162800"/>
                </a:moveTo>
                <a:cubicBezTo>
                  <a:pt x="7816667" y="7251700"/>
                  <a:pt x="7816667" y="7340600"/>
                  <a:pt x="7867467" y="7429500"/>
                </a:cubicBezTo>
                <a:cubicBezTo>
                  <a:pt x="7918267" y="7340600"/>
                  <a:pt x="7918267" y="7251700"/>
                  <a:pt x="7867467" y="7162800"/>
                </a:cubicBezTo>
                <a:close/>
                <a:moveTo>
                  <a:pt x="7850969" y="7153275"/>
                </a:moveTo>
                <a:cubicBezTo>
                  <a:pt x="7748579" y="7153731"/>
                  <a:pt x="7671590" y="7198181"/>
                  <a:pt x="7620000" y="7286625"/>
                </a:cubicBezTo>
                <a:cubicBezTo>
                  <a:pt x="7722390" y="7286169"/>
                  <a:pt x="7799379" y="7241719"/>
                  <a:pt x="7850969" y="7153275"/>
                </a:cubicBezTo>
                <a:close/>
                <a:moveTo>
                  <a:pt x="7850969" y="7134225"/>
                </a:moveTo>
                <a:cubicBezTo>
                  <a:pt x="7799379" y="7045781"/>
                  <a:pt x="7722390" y="7001331"/>
                  <a:pt x="7620000" y="7000875"/>
                </a:cubicBezTo>
                <a:cubicBezTo>
                  <a:pt x="7671590" y="7089319"/>
                  <a:pt x="7748579" y="7133769"/>
                  <a:pt x="7850969" y="7134225"/>
                </a:cubicBezTo>
                <a:close/>
                <a:moveTo>
                  <a:pt x="8629467" y="7124700"/>
                </a:moveTo>
                <a:cubicBezTo>
                  <a:pt x="8680267" y="7035800"/>
                  <a:pt x="8680267" y="6946900"/>
                  <a:pt x="8629467" y="6858000"/>
                </a:cubicBezTo>
                <a:cubicBezTo>
                  <a:pt x="8578667" y="6946900"/>
                  <a:pt x="8578667" y="7035800"/>
                  <a:pt x="8629467" y="7124700"/>
                </a:cubicBezTo>
                <a:close/>
                <a:moveTo>
                  <a:pt x="8645965" y="7134225"/>
                </a:moveTo>
                <a:cubicBezTo>
                  <a:pt x="8748354" y="7133769"/>
                  <a:pt x="8825344" y="7089319"/>
                  <a:pt x="8876934" y="7000875"/>
                </a:cubicBezTo>
                <a:cubicBezTo>
                  <a:pt x="8774544" y="7001331"/>
                  <a:pt x="8697554" y="7045781"/>
                  <a:pt x="8645965" y="7134225"/>
                </a:cubicBezTo>
                <a:close/>
                <a:moveTo>
                  <a:pt x="8645965" y="7153275"/>
                </a:moveTo>
                <a:cubicBezTo>
                  <a:pt x="8697554" y="7241719"/>
                  <a:pt x="8774544" y="7286169"/>
                  <a:pt x="8876934" y="7286625"/>
                </a:cubicBezTo>
                <a:cubicBezTo>
                  <a:pt x="8825344" y="7198181"/>
                  <a:pt x="8748354" y="7153731"/>
                  <a:pt x="8645965" y="7153275"/>
                </a:cubicBezTo>
                <a:close/>
                <a:moveTo>
                  <a:pt x="8629467" y="7162800"/>
                </a:moveTo>
                <a:cubicBezTo>
                  <a:pt x="8578667" y="7251700"/>
                  <a:pt x="8578667" y="7340600"/>
                  <a:pt x="8629467" y="7429500"/>
                </a:cubicBezTo>
                <a:cubicBezTo>
                  <a:pt x="8680267" y="7340600"/>
                  <a:pt x="8680267" y="7251700"/>
                  <a:pt x="8629467" y="7162800"/>
                </a:cubicBezTo>
                <a:close/>
                <a:moveTo>
                  <a:pt x="8612969" y="7153275"/>
                </a:moveTo>
                <a:cubicBezTo>
                  <a:pt x="8510579" y="7153731"/>
                  <a:pt x="8433590" y="7198181"/>
                  <a:pt x="8382000" y="7286625"/>
                </a:cubicBezTo>
                <a:cubicBezTo>
                  <a:pt x="8484390" y="7286169"/>
                  <a:pt x="8561379" y="7241719"/>
                  <a:pt x="8612969" y="7153275"/>
                </a:cubicBezTo>
                <a:close/>
                <a:moveTo>
                  <a:pt x="8612969" y="7134225"/>
                </a:moveTo>
                <a:cubicBezTo>
                  <a:pt x="8561379" y="7045781"/>
                  <a:pt x="8484390" y="7001331"/>
                  <a:pt x="8382000" y="7000875"/>
                </a:cubicBezTo>
                <a:cubicBezTo>
                  <a:pt x="8433590" y="7089319"/>
                  <a:pt x="8510579" y="7133769"/>
                  <a:pt x="8612969" y="7134225"/>
                </a:cubicBezTo>
                <a:close/>
                <a:moveTo>
                  <a:pt x="9391467" y="7124700"/>
                </a:moveTo>
                <a:cubicBezTo>
                  <a:pt x="9442267" y="7035800"/>
                  <a:pt x="9442267" y="6946900"/>
                  <a:pt x="9391467" y="6858000"/>
                </a:cubicBezTo>
                <a:cubicBezTo>
                  <a:pt x="9340667" y="6946900"/>
                  <a:pt x="9340667" y="7035800"/>
                  <a:pt x="9391467" y="7124700"/>
                </a:cubicBezTo>
                <a:close/>
                <a:moveTo>
                  <a:pt x="9407965" y="7134225"/>
                </a:moveTo>
                <a:cubicBezTo>
                  <a:pt x="9510354" y="7133769"/>
                  <a:pt x="9587344" y="7089319"/>
                  <a:pt x="9638934" y="7000875"/>
                </a:cubicBezTo>
                <a:cubicBezTo>
                  <a:pt x="9536544" y="7001331"/>
                  <a:pt x="9459554" y="7045781"/>
                  <a:pt x="9407965" y="7134225"/>
                </a:cubicBezTo>
                <a:close/>
                <a:moveTo>
                  <a:pt x="9407965" y="7153275"/>
                </a:moveTo>
                <a:cubicBezTo>
                  <a:pt x="9459554" y="7241719"/>
                  <a:pt x="9536544" y="7286169"/>
                  <a:pt x="9638934" y="7286625"/>
                </a:cubicBezTo>
                <a:cubicBezTo>
                  <a:pt x="9587344" y="7198181"/>
                  <a:pt x="9510354" y="7153731"/>
                  <a:pt x="9407965" y="7153275"/>
                </a:cubicBezTo>
                <a:close/>
                <a:moveTo>
                  <a:pt x="9391467" y="7162800"/>
                </a:moveTo>
                <a:cubicBezTo>
                  <a:pt x="9340667" y="7251700"/>
                  <a:pt x="9340667" y="7340600"/>
                  <a:pt x="9391467" y="7429500"/>
                </a:cubicBezTo>
                <a:cubicBezTo>
                  <a:pt x="9442267" y="7340600"/>
                  <a:pt x="9442267" y="7251700"/>
                  <a:pt x="9391467" y="7162800"/>
                </a:cubicBezTo>
                <a:close/>
                <a:moveTo>
                  <a:pt x="9374969" y="7153275"/>
                </a:moveTo>
                <a:cubicBezTo>
                  <a:pt x="9272579" y="7153731"/>
                  <a:pt x="9195590" y="7198181"/>
                  <a:pt x="9144000" y="7286625"/>
                </a:cubicBezTo>
                <a:cubicBezTo>
                  <a:pt x="9246390" y="7286169"/>
                  <a:pt x="9323379" y="7241719"/>
                  <a:pt x="9374969" y="7153275"/>
                </a:cubicBezTo>
                <a:close/>
                <a:moveTo>
                  <a:pt x="9374969" y="7134225"/>
                </a:moveTo>
                <a:cubicBezTo>
                  <a:pt x="9323379" y="7045781"/>
                  <a:pt x="9246390" y="7001331"/>
                  <a:pt x="9144000" y="7000875"/>
                </a:cubicBezTo>
                <a:cubicBezTo>
                  <a:pt x="9195590" y="7089319"/>
                  <a:pt x="9272579" y="7133769"/>
                  <a:pt x="9374969" y="7134225"/>
                </a:cubicBezTo>
                <a:close/>
                <a:moveTo>
                  <a:pt x="10153467" y="7124700"/>
                </a:moveTo>
                <a:cubicBezTo>
                  <a:pt x="10204267" y="7035800"/>
                  <a:pt x="10204267" y="6946900"/>
                  <a:pt x="10153467" y="6858000"/>
                </a:cubicBezTo>
                <a:cubicBezTo>
                  <a:pt x="10102667" y="6946900"/>
                  <a:pt x="10102667" y="7035800"/>
                  <a:pt x="10153467" y="7124700"/>
                </a:cubicBezTo>
                <a:close/>
                <a:moveTo>
                  <a:pt x="10169965" y="7134225"/>
                </a:moveTo>
                <a:cubicBezTo>
                  <a:pt x="10272354" y="7133769"/>
                  <a:pt x="10349344" y="7089319"/>
                  <a:pt x="10400934" y="7000875"/>
                </a:cubicBezTo>
                <a:cubicBezTo>
                  <a:pt x="10298544" y="7001331"/>
                  <a:pt x="10221554" y="7045781"/>
                  <a:pt x="10169965" y="7134225"/>
                </a:cubicBezTo>
                <a:close/>
                <a:moveTo>
                  <a:pt x="10169965" y="7153275"/>
                </a:moveTo>
                <a:cubicBezTo>
                  <a:pt x="10221554" y="7241719"/>
                  <a:pt x="10298544" y="7286169"/>
                  <a:pt x="10400934" y="7286625"/>
                </a:cubicBezTo>
                <a:cubicBezTo>
                  <a:pt x="10349344" y="7198181"/>
                  <a:pt x="10272354" y="7153731"/>
                  <a:pt x="10169965" y="7153275"/>
                </a:cubicBezTo>
                <a:close/>
                <a:moveTo>
                  <a:pt x="10153467" y="7162800"/>
                </a:moveTo>
                <a:cubicBezTo>
                  <a:pt x="10102667" y="7251700"/>
                  <a:pt x="10102667" y="7340600"/>
                  <a:pt x="10153467" y="7429500"/>
                </a:cubicBezTo>
                <a:cubicBezTo>
                  <a:pt x="10204267" y="7340600"/>
                  <a:pt x="10204267" y="7251700"/>
                  <a:pt x="10153467" y="7162800"/>
                </a:cubicBezTo>
                <a:close/>
                <a:moveTo>
                  <a:pt x="10136969" y="7153275"/>
                </a:moveTo>
                <a:cubicBezTo>
                  <a:pt x="10034579" y="7153731"/>
                  <a:pt x="9957590" y="7198181"/>
                  <a:pt x="9906000" y="7286625"/>
                </a:cubicBezTo>
                <a:cubicBezTo>
                  <a:pt x="10008390" y="7286169"/>
                  <a:pt x="10085379" y="7241719"/>
                  <a:pt x="10136969" y="7153275"/>
                </a:cubicBezTo>
                <a:close/>
                <a:moveTo>
                  <a:pt x="10136969" y="7134225"/>
                </a:moveTo>
                <a:cubicBezTo>
                  <a:pt x="10085379" y="7045781"/>
                  <a:pt x="10008390" y="7001331"/>
                  <a:pt x="9906000" y="7000875"/>
                </a:cubicBezTo>
                <a:cubicBezTo>
                  <a:pt x="9957590" y="7089319"/>
                  <a:pt x="10034579" y="7133769"/>
                  <a:pt x="10136969" y="7134225"/>
                </a:cubicBezTo>
                <a:close/>
                <a:moveTo>
                  <a:pt x="10915467" y="7124700"/>
                </a:moveTo>
                <a:cubicBezTo>
                  <a:pt x="10966267" y="7035800"/>
                  <a:pt x="10966267" y="6946900"/>
                  <a:pt x="10915467" y="6858000"/>
                </a:cubicBezTo>
                <a:cubicBezTo>
                  <a:pt x="10864667" y="6946900"/>
                  <a:pt x="10864667" y="7035800"/>
                  <a:pt x="10915467" y="7124700"/>
                </a:cubicBezTo>
                <a:close/>
                <a:moveTo>
                  <a:pt x="10931965" y="7134225"/>
                </a:moveTo>
                <a:cubicBezTo>
                  <a:pt x="11034354" y="7133769"/>
                  <a:pt x="11111344" y="7089319"/>
                  <a:pt x="11162934" y="7000875"/>
                </a:cubicBezTo>
                <a:cubicBezTo>
                  <a:pt x="11060544" y="7001331"/>
                  <a:pt x="10983554" y="7045781"/>
                  <a:pt x="10931965" y="7134225"/>
                </a:cubicBezTo>
                <a:close/>
                <a:moveTo>
                  <a:pt x="10931965" y="7153275"/>
                </a:moveTo>
                <a:cubicBezTo>
                  <a:pt x="10983554" y="7241719"/>
                  <a:pt x="11060544" y="7286169"/>
                  <a:pt x="11162934" y="7286625"/>
                </a:cubicBezTo>
                <a:cubicBezTo>
                  <a:pt x="11111344" y="7198181"/>
                  <a:pt x="11034354" y="7153731"/>
                  <a:pt x="10931965" y="7153275"/>
                </a:cubicBezTo>
                <a:close/>
                <a:moveTo>
                  <a:pt x="10915467" y="7162800"/>
                </a:moveTo>
                <a:cubicBezTo>
                  <a:pt x="10864667" y="7251700"/>
                  <a:pt x="10864667" y="7340600"/>
                  <a:pt x="10915467" y="7429500"/>
                </a:cubicBezTo>
                <a:cubicBezTo>
                  <a:pt x="10966267" y="7340600"/>
                  <a:pt x="10966267" y="7251700"/>
                  <a:pt x="10915467" y="7162800"/>
                </a:cubicBezTo>
                <a:close/>
                <a:moveTo>
                  <a:pt x="10898969" y="7153275"/>
                </a:moveTo>
                <a:cubicBezTo>
                  <a:pt x="10796579" y="7153731"/>
                  <a:pt x="10719590" y="7198181"/>
                  <a:pt x="10668000" y="7286625"/>
                </a:cubicBezTo>
                <a:cubicBezTo>
                  <a:pt x="10770390" y="7286169"/>
                  <a:pt x="10847379" y="7241719"/>
                  <a:pt x="10898969" y="7153275"/>
                </a:cubicBezTo>
                <a:close/>
                <a:moveTo>
                  <a:pt x="10898969" y="7134225"/>
                </a:moveTo>
                <a:cubicBezTo>
                  <a:pt x="10847379" y="7045781"/>
                  <a:pt x="10770390" y="7001331"/>
                  <a:pt x="10668000" y="7000875"/>
                </a:cubicBezTo>
                <a:cubicBezTo>
                  <a:pt x="10719590" y="7089319"/>
                  <a:pt x="10796579" y="7133769"/>
                  <a:pt x="10898969" y="7134225"/>
                </a:cubicBezTo>
                <a:close/>
                <a:moveTo>
                  <a:pt x="11677467" y="7124700"/>
                </a:moveTo>
                <a:cubicBezTo>
                  <a:pt x="11728267" y="7035800"/>
                  <a:pt x="11728267" y="6946900"/>
                  <a:pt x="11677467" y="6858000"/>
                </a:cubicBezTo>
                <a:cubicBezTo>
                  <a:pt x="11626667" y="6946900"/>
                  <a:pt x="11626667" y="7035800"/>
                  <a:pt x="11677467" y="7124700"/>
                </a:cubicBezTo>
                <a:close/>
                <a:moveTo>
                  <a:pt x="11693965" y="7134225"/>
                </a:moveTo>
                <a:cubicBezTo>
                  <a:pt x="11796354" y="7133769"/>
                  <a:pt x="11873344" y="7089319"/>
                  <a:pt x="11924934" y="7000875"/>
                </a:cubicBezTo>
                <a:cubicBezTo>
                  <a:pt x="11822544" y="7001331"/>
                  <a:pt x="11745554" y="7045781"/>
                  <a:pt x="11693965" y="7134225"/>
                </a:cubicBezTo>
                <a:close/>
                <a:moveTo>
                  <a:pt x="11693965" y="7153275"/>
                </a:moveTo>
                <a:cubicBezTo>
                  <a:pt x="11745554" y="7241719"/>
                  <a:pt x="11822544" y="7286169"/>
                  <a:pt x="11924934" y="7286625"/>
                </a:cubicBezTo>
                <a:cubicBezTo>
                  <a:pt x="11873344" y="7198181"/>
                  <a:pt x="11796354" y="7153731"/>
                  <a:pt x="11693965" y="7153275"/>
                </a:cubicBezTo>
                <a:close/>
                <a:moveTo>
                  <a:pt x="11677467" y="7162800"/>
                </a:moveTo>
                <a:cubicBezTo>
                  <a:pt x="11626667" y="7251700"/>
                  <a:pt x="11626667" y="7340600"/>
                  <a:pt x="11677467" y="7429500"/>
                </a:cubicBezTo>
                <a:cubicBezTo>
                  <a:pt x="11728267" y="7340600"/>
                  <a:pt x="11728267" y="7251700"/>
                  <a:pt x="11677467" y="7162800"/>
                </a:cubicBezTo>
                <a:close/>
                <a:moveTo>
                  <a:pt x="11660969" y="7153275"/>
                </a:moveTo>
                <a:cubicBezTo>
                  <a:pt x="11558579" y="7153731"/>
                  <a:pt x="11481590" y="7198181"/>
                  <a:pt x="11430000" y="7286625"/>
                </a:cubicBezTo>
                <a:cubicBezTo>
                  <a:pt x="11532390" y="7286169"/>
                  <a:pt x="11609379" y="7241719"/>
                  <a:pt x="11660969" y="7153275"/>
                </a:cubicBezTo>
                <a:close/>
                <a:moveTo>
                  <a:pt x="11660969" y="7134225"/>
                </a:moveTo>
                <a:cubicBezTo>
                  <a:pt x="11609379" y="7045781"/>
                  <a:pt x="11532390" y="7001331"/>
                  <a:pt x="11430000" y="7000875"/>
                </a:cubicBezTo>
                <a:cubicBezTo>
                  <a:pt x="11481590" y="7089319"/>
                  <a:pt x="11558579" y="7133769"/>
                  <a:pt x="11660969" y="7134225"/>
                </a:cubicBezTo>
                <a:close/>
                <a:moveTo>
                  <a:pt x="12439467" y="7124700"/>
                </a:moveTo>
                <a:cubicBezTo>
                  <a:pt x="12490267" y="7035800"/>
                  <a:pt x="12490267" y="6946900"/>
                  <a:pt x="12439467" y="6858000"/>
                </a:cubicBezTo>
                <a:cubicBezTo>
                  <a:pt x="12388667" y="6946900"/>
                  <a:pt x="12388667" y="7035800"/>
                  <a:pt x="12439467" y="7124700"/>
                </a:cubicBezTo>
                <a:close/>
                <a:moveTo>
                  <a:pt x="12455965" y="7134225"/>
                </a:moveTo>
                <a:cubicBezTo>
                  <a:pt x="12558354" y="7133769"/>
                  <a:pt x="12635344" y="7089319"/>
                  <a:pt x="12686934" y="7000875"/>
                </a:cubicBezTo>
                <a:cubicBezTo>
                  <a:pt x="12584544" y="7001331"/>
                  <a:pt x="12507554" y="7045781"/>
                  <a:pt x="12455965" y="7134225"/>
                </a:cubicBezTo>
                <a:close/>
                <a:moveTo>
                  <a:pt x="12455965" y="7153275"/>
                </a:moveTo>
                <a:cubicBezTo>
                  <a:pt x="12507554" y="7241719"/>
                  <a:pt x="12584544" y="7286169"/>
                  <a:pt x="12686934" y="7286625"/>
                </a:cubicBezTo>
                <a:cubicBezTo>
                  <a:pt x="12635344" y="7198181"/>
                  <a:pt x="12558354" y="7153731"/>
                  <a:pt x="12455965" y="7153275"/>
                </a:cubicBezTo>
                <a:close/>
                <a:moveTo>
                  <a:pt x="12439467" y="7162800"/>
                </a:moveTo>
                <a:cubicBezTo>
                  <a:pt x="12388667" y="7251700"/>
                  <a:pt x="12388667" y="7340600"/>
                  <a:pt x="12439467" y="7429500"/>
                </a:cubicBezTo>
                <a:cubicBezTo>
                  <a:pt x="12490267" y="7340600"/>
                  <a:pt x="12490267" y="7251700"/>
                  <a:pt x="12439467" y="7162800"/>
                </a:cubicBezTo>
                <a:close/>
                <a:moveTo>
                  <a:pt x="12422969" y="7153275"/>
                </a:moveTo>
                <a:cubicBezTo>
                  <a:pt x="12320579" y="7153731"/>
                  <a:pt x="12243590" y="7198181"/>
                  <a:pt x="12192000" y="7286625"/>
                </a:cubicBezTo>
                <a:cubicBezTo>
                  <a:pt x="12294390" y="7286169"/>
                  <a:pt x="12371379" y="7241719"/>
                  <a:pt x="12422969" y="7153275"/>
                </a:cubicBezTo>
                <a:close/>
                <a:moveTo>
                  <a:pt x="12422969" y="7134225"/>
                </a:moveTo>
                <a:cubicBezTo>
                  <a:pt x="12371379" y="7045781"/>
                  <a:pt x="12294390" y="7001331"/>
                  <a:pt x="12192000" y="7000875"/>
                </a:cubicBezTo>
                <a:cubicBezTo>
                  <a:pt x="12243590" y="7089319"/>
                  <a:pt x="12320579" y="7133769"/>
                  <a:pt x="12422969" y="7134225"/>
                </a:cubicBezTo>
                <a:close/>
              </a:path>
            </a:pathLst>
          </a:custGeom>
          <a:solidFill>
            <a:srgbClr val="B8170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5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13E0D"/>
                </a:solidFill>
                <a:latin typeface="Roboto Mono"/>
                <a:ea typeface="Roboto Mono"/>
                <a:cs typeface="Roboto Mono"/>
              </a:rPr>
              <a:t>05</a:t>
            </a:r>
          </a:p>
        </p:txBody>
      </p:sp>
      <p:sp>
        <p:nvSpPr>
          <p:cNvPr id="4" name="Text: Thank you"/>
          <p:cNvSpPr txBox="1"/>
          <p:nvPr/>
        </p:nvSpPr>
        <p:spPr>
          <a:xfrm>
            <a:off x="952500" y="1759268"/>
            <a:ext cx="8185404" cy="231648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500" b="0" i="0" spc="-612">
                <a:solidFill>
                  <a:srgbClr val="2A1206"/>
                </a:solidFill>
                <a:latin typeface="Playfair Display"/>
                <a:ea typeface="Playfair Display"/>
                <a:cs typeface="Playfair Display"/>
              </a:rPr>
              <a:t>Thank you</a:t>
            </a:r>
          </a:p>
        </p:txBody>
      </p:sp>
      <p:sp>
        <p:nvSpPr>
          <p:cNvPr id="5" name="Text: Questions? Let’s talk."/>
          <p:cNvSpPr txBox="1"/>
          <p:nvPr/>
        </p:nvSpPr>
        <p:spPr>
          <a:xfrm>
            <a:off x="952500" y="4164711"/>
            <a:ext cx="3637465" cy="4048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0" i="0">
                <a:solidFill>
                  <a:srgbClr val="2A1206"/>
                </a:solidFill>
                <a:latin typeface="Arial"/>
                <a:ea typeface="Arial"/>
                <a:cs typeface="Arial"/>
              </a:rPr>
              <a:t>Questions? Let’s talk.</a:t>
            </a:r>
          </a:p>
        </p:txBody>
      </p:sp>
      <p:sp>
        <p:nvSpPr>
          <p:cNvPr id="6" name="Text: yourname@yourdomain.com · +91 "/>
          <p:cNvSpPr txBox="1"/>
          <p:nvPr/>
        </p:nvSpPr>
        <p:spPr>
          <a:xfrm>
            <a:off x="952500" y="5093970"/>
            <a:ext cx="6224821" cy="32194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0" i="0">
                <a:solidFill>
                  <a:srgbClr val="613E0D"/>
                </a:solidFill>
                <a:latin typeface="Roboto Mono"/>
                <a:ea typeface="Roboto Mono"/>
                <a:cs typeface="Roboto Mono"/>
              </a:rPr>
              <a:t>yourname@yourdomain.com · +91 98765 43210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A32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rnament"/>
          <p:cNvSpPr/>
          <p:nvPr/>
        </p:nvSpPr>
        <p:spPr>
          <a:xfrm>
            <a:off x="-247467" y="-285750"/>
            <a:ext cx="12686934" cy="7429500"/>
          </a:xfrm>
          <a:custGeom>
            <a:avLst/>
            <a:gdLst/>
            <a:ahLst/>
            <a:cxnLst/>
            <a:rect l="0" t="0" r="r" b="b"/>
            <a:pathLst>
              <a:path w="12686934" h="7429500">
                <a:moveTo>
                  <a:pt x="247467" y="266700"/>
                </a:moveTo>
                <a:cubicBezTo>
                  <a:pt x="298267" y="177800"/>
                  <a:pt x="298267" y="88900"/>
                  <a:pt x="247467" y="0"/>
                </a:cubicBezTo>
                <a:cubicBezTo>
                  <a:pt x="196667" y="88900"/>
                  <a:pt x="196667" y="177800"/>
                  <a:pt x="247467" y="266700"/>
                </a:cubicBezTo>
                <a:close/>
                <a:moveTo>
                  <a:pt x="263965" y="276225"/>
                </a:moveTo>
                <a:cubicBezTo>
                  <a:pt x="366354" y="275769"/>
                  <a:pt x="443344" y="231319"/>
                  <a:pt x="494934" y="142875"/>
                </a:cubicBezTo>
                <a:cubicBezTo>
                  <a:pt x="392544" y="143331"/>
                  <a:pt x="315554" y="187781"/>
                  <a:pt x="263965" y="276225"/>
                </a:cubicBezTo>
                <a:close/>
                <a:moveTo>
                  <a:pt x="263965" y="295275"/>
                </a:moveTo>
                <a:cubicBezTo>
                  <a:pt x="315554" y="383719"/>
                  <a:pt x="392544" y="428169"/>
                  <a:pt x="494934" y="428625"/>
                </a:cubicBezTo>
                <a:cubicBezTo>
                  <a:pt x="443344" y="340181"/>
                  <a:pt x="366354" y="295731"/>
                  <a:pt x="263965" y="295275"/>
                </a:cubicBezTo>
                <a:close/>
                <a:moveTo>
                  <a:pt x="247467" y="304800"/>
                </a:moveTo>
                <a:cubicBezTo>
                  <a:pt x="196667" y="393700"/>
                  <a:pt x="196667" y="482600"/>
                  <a:pt x="247467" y="571500"/>
                </a:cubicBezTo>
                <a:cubicBezTo>
                  <a:pt x="298267" y="482600"/>
                  <a:pt x="298267" y="393700"/>
                  <a:pt x="247467" y="304800"/>
                </a:cubicBezTo>
                <a:close/>
                <a:moveTo>
                  <a:pt x="230969" y="295275"/>
                </a:moveTo>
                <a:cubicBezTo>
                  <a:pt x="128579" y="295731"/>
                  <a:pt x="51590" y="340181"/>
                  <a:pt x="0" y="428625"/>
                </a:cubicBezTo>
                <a:cubicBezTo>
                  <a:pt x="102390" y="428169"/>
                  <a:pt x="179379" y="383719"/>
                  <a:pt x="230969" y="295275"/>
                </a:cubicBezTo>
                <a:close/>
                <a:moveTo>
                  <a:pt x="230969" y="276225"/>
                </a:moveTo>
                <a:cubicBezTo>
                  <a:pt x="179379" y="187781"/>
                  <a:pt x="102390" y="143331"/>
                  <a:pt x="0" y="142875"/>
                </a:cubicBezTo>
                <a:cubicBezTo>
                  <a:pt x="51590" y="231319"/>
                  <a:pt x="128579" y="275769"/>
                  <a:pt x="230969" y="276225"/>
                </a:cubicBezTo>
                <a:close/>
                <a:moveTo>
                  <a:pt x="1009467" y="266700"/>
                </a:moveTo>
                <a:cubicBezTo>
                  <a:pt x="1060267" y="177800"/>
                  <a:pt x="1060267" y="88900"/>
                  <a:pt x="1009467" y="0"/>
                </a:cubicBezTo>
                <a:cubicBezTo>
                  <a:pt x="958667" y="88900"/>
                  <a:pt x="958667" y="177800"/>
                  <a:pt x="1009467" y="266700"/>
                </a:cubicBezTo>
                <a:close/>
                <a:moveTo>
                  <a:pt x="1025965" y="276225"/>
                </a:moveTo>
                <a:cubicBezTo>
                  <a:pt x="1128354" y="275769"/>
                  <a:pt x="1205344" y="231319"/>
                  <a:pt x="1256934" y="142875"/>
                </a:cubicBezTo>
                <a:cubicBezTo>
                  <a:pt x="1154544" y="143331"/>
                  <a:pt x="1077554" y="187781"/>
                  <a:pt x="1025965" y="276225"/>
                </a:cubicBezTo>
                <a:close/>
                <a:moveTo>
                  <a:pt x="1025965" y="295275"/>
                </a:moveTo>
                <a:cubicBezTo>
                  <a:pt x="1077554" y="383719"/>
                  <a:pt x="1154544" y="428169"/>
                  <a:pt x="1256934" y="428625"/>
                </a:cubicBezTo>
                <a:cubicBezTo>
                  <a:pt x="1205344" y="340181"/>
                  <a:pt x="1128354" y="295731"/>
                  <a:pt x="1025965" y="295275"/>
                </a:cubicBezTo>
                <a:close/>
                <a:moveTo>
                  <a:pt x="1009467" y="304800"/>
                </a:moveTo>
                <a:cubicBezTo>
                  <a:pt x="958667" y="393700"/>
                  <a:pt x="958667" y="482600"/>
                  <a:pt x="1009467" y="571500"/>
                </a:cubicBezTo>
                <a:cubicBezTo>
                  <a:pt x="1060267" y="482600"/>
                  <a:pt x="1060267" y="393700"/>
                  <a:pt x="1009467" y="304800"/>
                </a:cubicBezTo>
                <a:close/>
                <a:moveTo>
                  <a:pt x="992969" y="295275"/>
                </a:moveTo>
                <a:cubicBezTo>
                  <a:pt x="890579" y="295731"/>
                  <a:pt x="813590" y="340181"/>
                  <a:pt x="762000" y="428625"/>
                </a:cubicBezTo>
                <a:cubicBezTo>
                  <a:pt x="864390" y="428169"/>
                  <a:pt x="941379" y="383719"/>
                  <a:pt x="992969" y="295275"/>
                </a:cubicBezTo>
                <a:close/>
                <a:moveTo>
                  <a:pt x="992969" y="276225"/>
                </a:moveTo>
                <a:cubicBezTo>
                  <a:pt x="941379" y="187781"/>
                  <a:pt x="864390" y="143331"/>
                  <a:pt x="762000" y="142875"/>
                </a:cubicBezTo>
                <a:cubicBezTo>
                  <a:pt x="813590" y="231319"/>
                  <a:pt x="890579" y="275769"/>
                  <a:pt x="992969" y="276225"/>
                </a:cubicBezTo>
                <a:close/>
                <a:moveTo>
                  <a:pt x="1771467" y="266700"/>
                </a:moveTo>
                <a:cubicBezTo>
                  <a:pt x="1822267" y="177800"/>
                  <a:pt x="1822267" y="88900"/>
                  <a:pt x="1771467" y="0"/>
                </a:cubicBezTo>
                <a:cubicBezTo>
                  <a:pt x="1720667" y="88900"/>
                  <a:pt x="1720667" y="177800"/>
                  <a:pt x="1771467" y="266700"/>
                </a:cubicBezTo>
                <a:close/>
                <a:moveTo>
                  <a:pt x="1787965" y="276225"/>
                </a:moveTo>
                <a:cubicBezTo>
                  <a:pt x="1890354" y="275769"/>
                  <a:pt x="1967344" y="231319"/>
                  <a:pt x="2018934" y="142875"/>
                </a:cubicBezTo>
                <a:cubicBezTo>
                  <a:pt x="1916544" y="143331"/>
                  <a:pt x="1839554" y="187781"/>
                  <a:pt x="1787965" y="276225"/>
                </a:cubicBezTo>
                <a:close/>
                <a:moveTo>
                  <a:pt x="1787965" y="295275"/>
                </a:moveTo>
                <a:cubicBezTo>
                  <a:pt x="1839554" y="383719"/>
                  <a:pt x="1916544" y="428169"/>
                  <a:pt x="2018934" y="428625"/>
                </a:cubicBezTo>
                <a:cubicBezTo>
                  <a:pt x="1967344" y="340181"/>
                  <a:pt x="1890354" y="295731"/>
                  <a:pt x="1787965" y="295275"/>
                </a:cubicBezTo>
                <a:close/>
                <a:moveTo>
                  <a:pt x="1771467" y="304800"/>
                </a:moveTo>
                <a:cubicBezTo>
                  <a:pt x="1720667" y="393700"/>
                  <a:pt x="1720667" y="482600"/>
                  <a:pt x="1771467" y="571500"/>
                </a:cubicBezTo>
                <a:cubicBezTo>
                  <a:pt x="1822267" y="482600"/>
                  <a:pt x="1822267" y="393700"/>
                  <a:pt x="1771467" y="304800"/>
                </a:cubicBezTo>
                <a:close/>
                <a:moveTo>
                  <a:pt x="1754969" y="295275"/>
                </a:moveTo>
                <a:cubicBezTo>
                  <a:pt x="1652579" y="295731"/>
                  <a:pt x="1575590" y="340181"/>
                  <a:pt x="1524000" y="428625"/>
                </a:cubicBezTo>
                <a:cubicBezTo>
                  <a:pt x="1626390" y="428169"/>
                  <a:pt x="1703379" y="383719"/>
                  <a:pt x="1754969" y="295275"/>
                </a:cubicBezTo>
                <a:close/>
                <a:moveTo>
                  <a:pt x="1754969" y="276225"/>
                </a:moveTo>
                <a:cubicBezTo>
                  <a:pt x="1703379" y="187781"/>
                  <a:pt x="1626390" y="143331"/>
                  <a:pt x="1524000" y="142875"/>
                </a:cubicBezTo>
                <a:cubicBezTo>
                  <a:pt x="1575590" y="231319"/>
                  <a:pt x="1652579" y="275769"/>
                  <a:pt x="1754969" y="276225"/>
                </a:cubicBezTo>
                <a:close/>
                <a:moveTo>
                  <a:pt x="2533467" y="266700"/>
                </a:moveTo>
                <a:cubicBezTo>
                  <a:pt x="2584267" y="177800"/>
                  <a:pt x="2584267" y="88900"/>
                  <a:pt x="2533467" y="0"/>
                </a:cubicBezTo>
                <a:cubicBezTo>
                  <a:pt x="2482667" y="88900"/>
                  <a:pt x="2482667" y="177800"/>
                  <a:pt x="2533467" y="266700"/>
                </a:cubicBezTo>
                <a:close/>
                <a:moveTo>
                  <a:pt x="2549965" y="276225"/>
                </a:moveTo>
                <a:cubicBezTo>
                  <a:pt x="2652354" y="275769"/>
                  <a:pt x="2729344" y="231319"/>
                  <a:pt x="2780934" y="142875"/>
                </a:cubicBezTo>
                <a:cubicBezTo>
                  <a:pt x="2678544" y="143331"/>
                  <a:pt x="2601554" y="187781"/>
                  <a:pt x="2549965" y="276225"/>
                </a:cubicBezTo>
                <a:close/>
                <a:moveTo>
                  <a:pt x="2549965" y="295275"/>
                </a:moveTo>
                <a:cubicBezTo>
                  <a:pt x="2601554" y="383719"/>
                  <a:pt x="2678544" y="428169"/>
                  <a:pt x="2780934" y="428625"/>
                </a:cubicBezTo>
                <a:cubicBezTo>
                  <a:pt x="2729344" y="340181"/>
                  <a:pt x="2652354" y="295731"/>
                  <a:pt x="2549965" y="295275"/>
                </a:cubicBezTo>
                <a:close/>
                <a:moveTo>
                  <a:pt x="2533467" y="304800"/>
                </a:moveTo>
                <a:cubicBezTo>
                  <a:pt x="2482667" y="393700"/>
                  <a:pt x="2482667" y="482600"/>
                  <a:pt x="2533467" y="571500"/>
                </a:cubicBezTo>
                <a:cubicBezTo>
                  <a:pt x="2584267" y="482600"/>
                  <a:pt x="2584267" y="393700"/>
                  <a:pt x="2533467" y="304800"/>
                </a:cubicBezTo>
                <a:close/>
                <a:moveTo>
                  <a:pt x="2516969" y="295275"/>
                </a:moveTo>
                <a:cubicBezTo>
                  <a:pt x="2414579" y="295731"/>
                  <a:pt x="2337590" y="340181"/>
                  <a:pt x="2286000" y="428625"/>
                </a:cubicBezTo>
                <a:cubicBezTo>
                  <a:pt x="2388390" y="428169"/>
                  <a:pt x="2465379" y="383719"/>
                  <a:pt x="2516969" y="295275"/>
                </a:cubicBezTo>
                <a:close/>
                <a:moveTo>
                  <a:pt x="2516969" y="276225"/>
                </a:moveTo>
                <a:cubicBezTo>
                  <a:pt x="2465379" y="187781"/>
                  <a:pt x="2388390" y="143331"/>
                  <a:pt x="2286000" y="142875"/>
                </a:cubicBezTo>
                <a:cubicBezTo>
                  <a:pt x="2337590" y="231319"/>
                  <a:pt x="2414579" y="275769"/>
                  <a:pt x="2516969" y="276225"/>
                </a:cubicBezTo>
                <a:close/>
                <a:moveTo>
                  <a:pt x="3295467" y="266700"/>
                </a:moveTo>
                <a:cubicBezTo>
                  <a:pt x="3346267" y="177800"/>
                  <a:pt x="3346267" y="88900"/>
                  <a:pt x="3295467" y="0"/>
                </a:cubicBezTo>
                <a:cubicBezTo>
                  <a:pt x="3244667" y="88900"/>
                  <a:pt x="3244667" y="177800"/>
                  <a:pt x="3295467" y="266700"/>
                </a:cubicBezTo>
                <a:close/>
                <a:moveTo>
                  <a:pt x="3311965" y="276225"/>
                </a:moveTo>
                <a:cubicBezTo>
                  <a:pt x="3414354" y="275769"/>
                  <a:pt x="3491344" y="231319"/>
                  <a:pt x="3542934" y="142875"/>
                </a:cubicBezTo>
                <a:cubicBezTo>
                  <a:pt x="3440544" y="143331"/>
                  <a:pt x="3363554" y="187781"/>
                  <a:pt x="3311965" y="276225"/>
                </a:cubicBezTo>
                <a:close/>
                <a:moveTo>
                  <a:pt x="3311965" y="295275"/>
                </a:moveTo>
                <a:cubicBezTo>
                  <a:pt x="3363554" y="383719"/>
                  <a:pt x="3440544" y="428169"/>
                  <a:pt x="3542934" y="428625"/>
                </a:cubicBezTo>
                <a:cubicBezTo>
                  <a:pt x="3491344" y="340181"/>
                  <a:pt x="3414354" y="295731"/>
                  <a:pt x="3311965" y="295275"/>
                </a:cubicBezTo>
                <a:close/>
                <a:moveTo>
                  <a:pt x="3295467" y="304800"/>
                </a:moveTo>
                <a:cubicBezTo>
                  <a:pt x="3244667" y="393700"/>
                  <a:pt x="3244667" y="482600"/>
                  <a:pt x="3295467" y="571500"/>
                </a:cubicBezTo>
                <a:cubicBezTo>
                  <a:pt x="3346267" y="482600"/>
                  <a:pt x="3346267" y="393700"/>
                  <a:pt x="3295467" y="304800"/>
                </a:cubicBezTo>
                <a:close/>
                <a:moveTo>
                  <a:pt x="3278969" y="295275"/>
                </a:moveTo>
                <a:cubicBezTo>
                  <a:pt x="3176579" y="295731"/>
                  <a:pt x="3099590" y="340181"/>
                  <a:pt x="3048000" y="428625"/>
                </a:cubicBezTo>
                <a:cubicBezTo>
                  <a:pt x="3150390" y="428169"/>
                  <a:pt x="3227379" y="383719"/>
                  <a:pt x="3278969" y="295275"/>
                </a:cubicBezTo>
                <a:close/>
                <a:moveTo>
                  <a:pt x="3278969" y="276225"/>
                </a:moveTo>
                <a:cubicBezTo>
                  <a:pt x="3227379" y="187781"/>
                  <a:pt x="3150390" y="143331"/>
                  <a:pt x="3048000" y="142875"/>
                </a:cubicBezTo>
                <a:cubicBezTo>
                  <a:pt x="3099590" y="231319"/>
                  <a:pt x="3176579" y="275769"/>
                  <a:pt x="3278969" y="276225"/>
                </a:cubicBezTo>
                <a:close/>
                <a:moveTo>
                  <a:pt x="4057467" y="266700"/>
                </a:moveTo>
                <a:cubicBezTo>
                  <a:pt x="4108267" y="177800"/>
                  <a:pt x="4108267" y="88900"/>
                  <a:pt x="4057467" y="0"/>
                </a:cubicBezTo>
                <a:cubicBezTo>
                  <a:pt x="4006667" y="88900"/>
                  <a:pt x="4006667" y="177800"/>
                  <a:pt x="4057467" y="266700"/>
                </a:cubicBezTo>
                <a:close/>
                <a:moveTo>
                  <a:pt x="4073965" y="276225"/>
                </a:moveTo>
                <a:cubicBezTo>
                  <a:pt x="4176354" y="275769"/>
                  <a:pt x="4253344" y="231319"/>
                  <a:pt x="4304934" y="142875"/>
                </a:cubicBezTo>
                <a:cubicBezTo>
                  <a:pt x="4202544" y="143331"/>
                  <a:pt x="4125554" y="187781"/>
                  <a:pt x="4073965" y="276225"/>
                </a:cubicBezTo>
                <a:close/>
                <a:moveTo>
                  <a:pt x="4073965" y="295275"/>
                </a:moveTo>
                <a:cubicBezTo>
                  <a:pt x="4125554" y="383719"/>
                  <a:pt x="4202544" y="428169"/>
                  <a:pt x="4304934" y="428625"/>
                </a:cubicBezTo>
                <a:cubicBezTo>
                  <a:pt x="4253344" y="340181"/>
                  <a:pt x="4176354" y="295731"/>
                  <a:pt x="4073965" y="295275"/>
                </a:cubicBezTo>
                <a:close/>
                <a:moveTo>
                  <a:pt x="4057467" y="304800"/>
                </a:moveTo>
                <a:cubicBezTo>
                  <a:pt x="4006667" y="393700"/>
                  <a:pt x="4006667" y="482600"/>
                  <a:pt x="4057467" y="571500"/>
                </a:cubicBezTo>
                <a:cubicBezTo>
                  <a:pt x="4108267" y="482600"/>
                  <a:pt x="4108267" y="393700"/>
                  <a:pt x="4057467" y="304800"/>
                </a:cubicBezTo>
                <a:close/>
                <a:moveTo>
                  <a:pt x="4040969" y="295275"/>
                </a:moveTo>
                <a:cubicBezTo>
                  <a:pt x="3938579" y="295731"/>
                  <a:pt x="3861590" y="340181"/>
                  <a:pt x="3810000" y="428625"/>
                </a:cubicBezTo>
                <a:cubicBezTo>
                  <a:pt x="3912390" y="428169"/>
                  <a:pt x="3989379" y="383719"/>
                  <a:pt x="4040969" y="295275"/>
                </a:cubicBezTo>
                <a:close/>
                <a:moveTo>
                  <a:pt x="4040969" y="276225"/>
                </a:moveTo>
                <a:cubicBezTo>
                  <a:pt x="3989379" y="187781"/>
                  <a:pt x="3912390" y="143331"/>
                  <a:pt x="3810000" y="142875"/>
                </a:cubicBezTo>
                <a:cubicBezTo>
                  <a:pt x="3861590" y="231319"/>
                  <a:pt x="3938579" y="275769"/>
                  <a:pt x="4040969" y="276225"/>
                </a:cubicBezTo>
                <a:close/>
                <a:moveTo>
                  <a:pt x="4819467" y="266700"/>
                </a:moveTo>
                <a:cubicBezTo>
                  <a:pt x="4870267" y="177800"/>
                  <a:pt x="4870267" y="88900"/>
                  <a:pt x="4819467" y="0"/>
                </a:cubicBezTo>
                <a:cubicBezTo>
                  <a:pt x="4768667" y="88900"/>
                  <a:pt x="4768667" y="177800"/>
                  <a:pt x="4819467" y="266700"/>
                </a:cubicBezTo>
                <a:close/>
                <a:moveTo>
                  <a:pt x="4835965" y="276225"/>
                </a:moveTo>
                <a:cubicBezTo>
                  <a:pt x="4938354" y="275769"/>
                  <a:pt x="5015344" y="231319"/>
                  <a:pt x="5066934" y="142875"/>
                </a:cubicBezTo>
                <a:cubicBezTo>
                  <a:pt x="4964544" y="143331"/>
                  <a:pt x="4887554" y="187781"/>
                  <a:pt x="4835965" y="276225"/>
                </a:cubicBezTo>
                <a:close/>
                <a:moveTo>
                  <a:pt x="4835965" y="295275"/>
                </a:moveTo>
                <a:cubicBezTo>
                  <a:pt x="4887554" y="383719"/>
                  <a:pt x="4964544" y="428169"/>
                  <a:pt x="5066934" y="428625"/>
                </a:cubicBezTo>
                <a:cubicBezTo>
                  <a:pt x="5015344" y="340181"/>
                  <a:pt x="4938354" y="295731"/>
                  <a:pt x="4835965" y="295275"/>
                </a:cubicBezTo>
                <a:close/>
                <a:moveTo>
                  <a:pt x="4819467" y="304800"/>
                </a:moveTo>
                <a:cubicBezTo>
                  <a:pt x="4768667" y="393700"/>
                  <a:pt x="4768667" y="482600"/>
                  <a:pt x="4819467" y="571500"/>
                </a:cubicBezTo>
                <a:cubicBezTo>
                  <a:pt x="4870267" y="482600"/>
                  <a:pt x="4870267" y="393700"/>
                  <a:pt x="4819467" y="304800"/>
                </a:cubicBezTo>
                <a:close/>
                <a:moveTo>
                  <a:pt x="4802969" y="295275"/>
                </a:moveTo>
                <a:cubicBezTo>
                  <a:pt x="4700579" y="295731"/>
                  <a:pt x="4623590" y="340181"/>
                  <a:pt x="4572000" y="428625"/>
                </a:cubicBezTo>
                <a:cubicBezTo>
                  <a:pt x="4674390" y="428169"/>
                  <a:pt x="4751379" y="383719"/>
                  <a:pt x="4802969" y="295275"/>
                </a:cubicBezTo>
                <a:close/>
                <a:moveTo>
                  <a:pt x="4802969" y="276225"/>
                </a:moveTo>
                <a:cubicBezTo>
                  <a:pt x="4751379" y="187781"/>
                  <a:pt x="4674390" y="143331"/>
                  <a:pt x="4572000" y="142875"/>
                </a:cubicBezTo>
                <a:cubicBezTo>
                  <a:pt x="4623590" y="231319"/>
                  <a:pt x="4700579" y="275769"/>
                  <a:pt x="4802969" y="276225"/>
                </a:cubicBezTo>
                <a:close/>
                <a:moveTo>
                  <a:pt x="5581467" y="266700"/>
                </a:moveTo>
                <a:cubicBezTo>
                  <a:pt x="5632267" y="177800"/>
                  <a:pt x="5632267" y="88900"/>
                  <a:pt x="5581467" y="0"/>
                </a:cubicBezTo>
                <a:cubicBezTo>
                  <a:pt x="5530667" y="88900"/>
                  <a:pt x="5530667" y="177800"/>
                  <a:pt x="5581467" y="266700"/>
                </a:cubicBezTo>
                <a:close/>
                <a:moveTo>
                  <a:pt x="5597965" y="276225"/>
                </a:moveTo>
                <a:cubicBezTo>
                  <a:pt x="5700354" y="275769"/>
                  <a:pt x="5777344" y="231319"/>
                  <a:pt x="5828934" y="142875"/>
                </a:cubicBezTo>
                <a:cubicBezTo>
                  <a:pt x="5726544" y="143331"/>
                  <a:pt x="5649554" y="187781"/>
                  <a:pt x="5597965" y="276225"/>
                </a:cubicBezTo>
                <a:close/>
                <a:moveTo>
                  <a:pt x="5597965" y="295275"/>
                </a:moveTo>
                <a:cubicBezTo>
                  <a:pt x="5649554" y="383719"/>
                  <a:pt x="5726544" y="428169"/>
                  <a:pt x="5828934" y="428625"/>
                </a:cubicBezTo>
                <a:cubicBezTo>
                  <a:pt x="5777344" y="340181"/>
                  <a:pt x="5700354" y="295731"/>
                  <a:pt x="5597965" y="295275"/>
                </a:cubicBezTo>
                <a:close/>
                <a:moveTo>
                  <a:pt x="5581467" y="304800"/>
                </a:moveTo>
                <a:cubicBezTo>
                  <a:pt x="5530667" y="393700"/>
                  <a:pt x="5530667" y="482600"/>
                  <a:pt x="5581467" y="571500"/>
                </a:cubicBezTo>
                <a:cubicBezTo>
                  <a:pt x="5632267" y="482600"/>
                  <a:pt x="5632267" y="393700"/>
                  <a:pt x="5581467" y="304800"/>
                </a:cubicBezTo>
                <a:close/>
                <a:moveTo>
                  <a:pt x="5564969" y="295275"/>
                </a:moveTo>
                <a:cubicBezTo>
                  <a:pt x="5462579" y="295731"/>
                  <a:pt x="5385590" y="340181"/>
                  <a:pt x="5334000" y="428625"/>
                </a:cubicBezTo>
                <a:cubicBezTo>
                  <a:pt x="5436390" y="428169"/>
                  <a:pt x="5513379" y="383719"/>
                  <a:pt x="5564969" y="295275"/>
                </a:cubicBezTo>
                <a:close/>
                <a:moveTo>
                  <a:pt x="5564969" y="276225"/>
                </a:moveTo>
                <a:cubicBezTo>
                  <a:pt x="5513379" y="187781"/>
                  <a:pt x="5436390" y="143331"/>
                  <a:pt x="5334000" y="142875"/>
                </a:cubicBezTo>
                <a:cubicBezTo>
                  <a:pt x="5385590" y="231319"/>
                  <a:pt x="5462579" y="275769"/>
                  <a:pt x="5564969" y="276225"/>
                </a:cubicBezTo>
                <a:close/>
                <a:moveTo>
                  <a:pt x="6343467" y="266700"/>
                </a:moveTo>
                <a:cubicBezTo>
                  <a:pt x="6394267" y="177800"/>
                  <a:pt x="6394267" y="88900"/>
                  <a:pt x="6343467" y="0"/>
                </a:cubicBezTo>
                <a:cubicBezTo>
                  <a:pt x="6292667" y="88900"/>
                  <a:pt x="6292667" y="177800"/>
                  <a:pt x="6343467" y="266700"/>
                </a:cubicBezTo>
                <a:close/>
                <a:moveTo>
                  <a:pt x="6359965" y="276225"/>
                </a:moveTo>
                <a:cubicBezTo>
                  <a:pt x="6462354" y="275769"/>
                  <a:pt x="6539344" y="231319"/>
                  <a:pt x="6590934" y="142875"/>
                </a:cubicBezTo>
                <a:cubicBezTo>
                  <a:pt x="6488544" y="143331"/>
                  <a:pt x="6411554" y="187781"/>
                  <a:pt x="6359965" y="276225"/>
                </a:cubicBezTo>
                <a:close/>
                <a:moveTo>
                  <a:pt x="6359965" y="295275"/>
                </a:moveTo>
                <a:cubicBezTo>
                  <a:pt x="6411554" y="383719"/>
                  <a:pt x="6488544" y="428169"/>
                  <a:pt x="6590934" y="428625"/>
                </a:cubicBezTo>
                <a:cubicBezTo>
                  <a:pt x="6539344" y="340181"/>
                  <a:pt x="6462354" y="295731"/>
                  <a:pt x="6359965" y="295275"/>
                </a:cubicBezTo>
                <a:close/>
                <a:moveTo>
                  <a:pt x="6343467" y="304800"/>
                </a:moveTo>
                <a:cubicBezTo>
                  <a:pt x="6292667" y="393700"/>
                  <a:pt x="6292667" y="482600"/>
                  <a:pt x="6343467" y="571500"/>
                </a:cubicBezTo>
                <a:cubicBezTo>
                  <a:pt x="6394267" y="482600"/>
                  <a:pt x="6394267" y="393700"/>
                  <a:pt x="6343467" y="304800"/>
                </a:cubicBezTo>
                <a:close/>
                <a:moveTo>
                  <a:pt x="6326969" y="295275"/>
                </a:moveTo>
                <a:cubicBezTo>
                  <a:pt x="6224579" y="295731"/>
                  <a:pt x="6147590" y="340181"/>
                  <a:pt x="6096000" y="428625"/>
                </a:cubicBezTo>
                <a:cubicBezTo>
                  <a:pt x="6198390" y="428169"/>
                  <a:pt x="6275379" y="383719"/>
                  <a:pt x="6326969" y="295275"/>
                </a:cubicBezTo>
                <a:close/>
                <a:moveTo>
                  <a:pt x="6326969" y="276225"/>
                </a:moveTo>
                <a:cubicBezTo>
                  <a:pt x="6275379" y="187781"/>
                  <a:pt x="6198390" y="143331"/>
                  <a:pt x="6096000" y="142875"/>
                </a:cubicBezTo>
                <a:cubicBezTo>
                  <a:pt x="6147590" y="231319"/>
                  <a:pt x="6224579" y="275769"/>
                  <a:pt x="6326969" y="276225"/>
                </a:cubicBezTo>
                <a:close/>
                <a:moveTo>
                  <a:pt x="7105467" y="266700"/>
                </a:moveTo>
                <a:cubicBezTo>
                  <a:pt x="7156267" y="177800"/>
                  <a:pt x="7156267" y="88900"/>
                  <a:pt x="7105467" y="0"/>
                </a:cubicBezTo>
                <a:cubicBezTo>
                  <a:pt x="7054667" y="88900"/>
                  <a:pt x="7054667" y="177800"/>
                  <a:pt x="7105467" y="266700"/>
                </a:cubicBezTo>
                <a:close/>
                <a:moveTo>
                  <a:pt x="7121965" y="276225"/>
                </a:moveTo>
                <a:cubicBezTo>
                  <a:pt x="7224354" y="275769"/>
                  <a:pt x="7301344" y="231319"/>
                  <a:pt x="7352934" y="142875"/>
                </a:cubicBezTo>
                <a:cubicBezTo>
                  <a:pt x="7250544" y="143331"/>
                  <a:pt x="7173554" y="187781"/>
                  <a:pt x="7121965" y="276225"/>
                </a:cubicBezTo>
                <a:close/>
                <a:moveTo>
                  <a:pt x="7121965" y="295275"/>
                </a:moveTo>
                <a:cubicBezTo>
                  <a:pt x="7173554" y="383719"/>
                  <a:pt x="7250544" y="428169"/>
                  <a:pt x="7352934" y="428625"/>
                </a:cubicBezTo>
                <a:cubicBezTo>
                  <a:pt x="7301344" y="340181"/>
                  <a:pt x="7224354" y="295731"/>
                  <a:pt x="7121965" y="295275"/>
                </a:cubicBezTo>
                <a:close/>
                <a:moveTo>
                  <a:pt x="7105467" y="304800"/>
                </a:moveTo>
                <a:cubicBezTo>
                  <a:pt x="7054667" y="393700"/>
                  <a:pt x="7054667" y="482600"/>
                  <a:pt x="7105467" y="571500"/>
                </a:cubicBezTo>
                <a:cubicBezTo>
                  <a:pt x="7156267" y="482600"/>
                  <a:pt x="7156267" y="393700"/>
                  <a:pt x="7105467" y="304800"/>
                </a:cubicBezTo>
                <a:close/>
                <a:moveTo>
                  <a:pt x="7088969" y="295275"/>
                </a:moveTo>
                <a:cubicBezTo>
                  <a:pt x="6986579" y="295731"/>
                  <a:pt x="6909590" y="340181"/>
                  <a:pt x="6858000" y="428625"/>
                </a:cubicBezTo>
                <a:cubicBezTo>
                  <a:pt x="6960390" y="428169"/>
                  <a:pt x="7037379" y="383719"/>
                  <a:pt x="7088969" y="295275"/>
                </a:cubicBezTo>
                <a:close/>
                <a:moveTo>
                  <a:pt x="7088969" y="276225"/>
                </a:moveTo>
                <a:cubicBezTo>
                  <a:pt x="7037379" y="187781"/>
                  <a:pt x="6960390" y="143331"/>
                  <a:pt x="6858000" y="142875"/>
                </a:cubicBezTo>
                <a:cubicBezTo>
                  <a:pt x="6909590" y="231319"/>
                  <a:pt x="6986579" y="275769"/>
                  <a:pt x="7088969" y="276225"/>
                </a:cubicBezTo>
                <a:close/>
                <a:moveTo>
                  <a:pt x="7867467" y="266700"/>
                </a:moveTo>
                <a:cubicBezTo>
                  <a:pt x="7918267" y="177800"/>
                  <a:pt x="7918267" y="88900"/>
                  <a:pt x="7867467" y="0"/>
                </a:cubicBezTo>
                <a:cubicBezTo>
                  <a:pt x="7816667" y="88900"/>
                  <a:pt x="7816667" y="177800"/>
                  <a:pt x="7867467" y="266700"/>
                </a:cubicBezTo>
                <a:close/>
                <a:moveTo>
                  <a:pt x="7883965" y="276225"/>
                </a:moveTo>
                <a:cubicBezTo>
                  <a:pt x="7986354" y="275769"/>
                  <a:pt x="8063344" y="231319"/>
                  <a:pt x="8114934" y="142875"/>
                </a:cubicBezTo>
                <a:cubicBezTo>
                  <a:pt x="8012544" y="143331"/>
                  <a:pt x="7935554" y="187781"/>
                  <a:pt x="7883965" y="276225"/>
                </a:cubicBezTo>
                <a:close/>
                <a:moveTo>
                  <a:pt x="7883965" y="295275"/>
                </a:moveTo>
                <a:cubicBezTo>
                  <a:pt x="7935554" y="383719"/>
                  <a:pt x="8012544" y="428169"/>
                  <a:pt x="8114934" y="428625"/>
                </a:cubicBezTo>
                <a:cubicBezTo>
                  <a:pt x="8063344" y="340181"/>
                  <a:pt x="7986354" y="295731"/>
                  <a:pt x="7883965" y="295275"/>
                </a:cubicBezTo>
                <a:close/>
                <a:moveTo>
                  <a:pt x="7867467" y="304800"/>
                </a:moveTo>
                <a:cubicBezTo>
                  <a:pt x="7816667" y="393700"/>
                  <a:pt x="7816667" y="482600"/>
                  <a:pt x="7867467" y="571500"/>
                </a:cubicBezTo>
                <a:cubicBezTo>
                  <a:pt x="7918267" y="482600"/>
                  <a:pt x="7918267" y="393700"/>
                  <a:pt x="7867467" y="304800"/>
                </a:cubicBezTo>
                <a:close/>
                <a:moveTo>
                  <a:pt x="7850969" y="295275"/>
                </a:moveTo>
                <a:cubicBezTo>
                  <a:pt x="7748579" y="295731"/>
                  <a:pt x="7671590" y="340181"/>
                  <a:pt x="7620000" y="428625"/>
                </a:cubicBezTo>
                <a:cubicBezTo>
                  <a:pt x="7722390" y="428169"/>
                  <a:pt x="7799379" y="383719"/>
                  <a:pt x="7850969" y="295275"/>
                </a:cubicBezTo>
                <a:close/>
                <a:moveTo>
                  <a:pt x="7850969" y="276225"/>
                </a:moveTo>
                <a:cubicBezTo>
                  <a:pt x="7799379" y="187781"/>
                  <a:pt x="7722390" y="143331"/>
                  <a:pt x="7620000" y="142875"/>
                </a:cubicBezTo>
                <a:cubicBezTo>
                  <a:pt x="7671590" y="231319"/>
                  <a:pt x="7748579" y="275769"/>
                  <a:pt x="7850969" y="276225"/>
                </a:cubicBezTo>
                <a:close/>
                <a:moveTo>
                  <a:pt x="8629467" y="266700"/>
                </a:moveTo>
                <a:cubicBezTo>
                  <a:pt x="8680267" y="177800"/>
                  <a:pt x="8680267" y="88900"/>
                  <a:pt x="8629467" y="0"/>
                </a:cubicBezTo>
                <a:cubicBezTo>
                  <a:pt x="8578667" y="88900"/>
                  <a:pt x="8578667" y="177800"/>
                  <a:pt x="8629467" y="266700"/>
                </a:cubicBezTo>
                <a:close/>
                <a:moveTo>
                  <a:pt x="8645965" y="276225"/>
                </a:moveTo>
                <a:cubicBezTo>
                  <a:pt x="8748354" y="275769"/>
                  <a:pt x="8825344" y="231319"/>
                  <a:pt x="8876934" y="142875"/>
                </a:cubicBezTo>
                <a:cubicBezTo>
                  <a:pt x="8774544" y="143331"/>
                  <a:pt x="8697554" y="187781"/>
                  <a:pt x="8645965" y="276225"/>
                </a:cubicBezTo>
                <a:close/>
                <a:moveTo>
                  <a:pt x="8645965" y="295275"/>
                </a:moveTo>
                <a:cubicBezTo>
                  <a:pt x="8697554" y="383719"/>
                  <a:pt x="8774544" y="428169"/>
                  <a:pt x="8876934" y="428625"/>
                </a:cubicBezTo>
                <a:cubicBezTo>
                  <a:pt x="8825344" y="340181"/>
                  <a:pt x="8748354" y="295731"/>
                  <a:pt x="8645965" y="295275"/>
                </a:cubicBezTo>
                <a:close/>
                <a:moveTo>
                  <a:pt x="8629467" y="304800"/>
                </a:moveTo>
                <a:cubicBezTo>
                  <a:pt x="8578667" y="393700"/>
                  <a:pt x="8578667" y="482600"/>
                  <a:pt x="8629467" y="571500"/>
                </a:cubicBezTo>
                <a:cubicBezTo>
                  <a:pt x="8680267" y="482600"/>
                  <a:pt x="8680267" y="393700"/>
                  <a:pt x="8629467" y="304800"/>
                </a:cubicBezTo>
                <a:close/>
                <a:moveTo>
                  <a:pt x="8612969" y="295275"/>
                </a:moveTo>
                <a:cubicBezTo>
                  <a:pt x="8510579" y="295731"/>
                  <a:pt x="8433590" y="340181"/>
                  <a:pt x="8382000" y="428625"/>
                </a:cubicBezTo>
                <a:cubicBezTo>
                  <a:pt x="8484390" y="428169"/>
                  <a:pt x="8561379" y="383719"/>
                  <a:pt x="8612969" y="295275"/>
                </a:cubicBezTo>
                <a:close/>
                <a:moveTo>
                  <a:pt x="8612969" y="276225"/>
                </a:moveTo>
                <a:cubicBezTo>
                  <a:pt x="8561379" y="187781"/>
                  <a:pt x="8484390" y="143331"/>
                  <a:pt x="8382000" y="142875"/>
                </a:cubicBezTo>
                <a:cubicBezTo>
                  <a:pt x="8433590" y="231319"/>
                  <a:pt x="8510579" y="275769"/>
                  <a:pt x="8612969" y="276225"/>
                </a:cubicBezTo>
                <a:close/>
                <a:moveTo>
                  <a:pt x="9391467" y="266700"/>
                </a:moveTo>
                <a:cubicBezTo>
                  <a:pt x="9442267" y="177800"/>
                  <a:pt x="9442267" y="88900"/>
                  <a:pt x="9391467" y="0"/>
                </a:cubicBezTo>
                <a:cubicBezTo>
                  <a:pt x="9340667" y="88900"/>
                  <a:pt x="9340667" y="177800"/>
                  <a:pt x="9391467" y="266700"/>
                </a:cubicBezTo>
                <a:close/>
                <a:moveTo>
                  <a:pt x="9407965" y="276225"/>
                </a:moveTo>
                <a:cubicBezTo>
                  <a:pt x="9510354" y="275769"/>
                  <a:pt x="9587344" y="231319"/>
                  <a:pt x="9638934" y="142875"/>
                </a:cubicBezTo>
                <a:cubicBezTo>
                  <a:pt x="9536544" y="143331"/>
                  <a:pt x="9459554" y="187781"/>
                  <a:pt x="9407965" y="276225"/>
                </a:cubicBezTo>
                <a:close/>
                <a:moveTo>
                  <a:pt x="9407965" y="295275"/>
                </a:moveTo>
                <a:cubicBezTo>
                  <a:pt x="9459554" y="383719"/>
                  <a:pt x="9536544" y="428169"/>
                  <a:pt x="9638934" y="428625"/>
                </a:cubicBezTo>
                <a:cubicBezTo>
                  <a:pt x="9587344" y="340181"/>
                  <a:pt x="9510354" y="295731"/>
                  <a:pt x="9407965" y="295275"/>
                </a:cubicBezTo>
                <a:close/>
                <a:moveTo>
                  <a:pt x="9391467" y="304800"/>
                </a:moveTo>
                <a:cubicBezTo>
                  <a:pt x="9340667" y="393700"/>
                  <a:pt x="9340667" y="482600"/>
                  <a:pt x="9391467" y="571500"/>
                </a:cubicBezTo>
                <a:cubicBezTo>
                  <a:pt x="9442267" y="482600"/>
                  <a:pt x="9442267" y="393700"/>
                  <a:pt x="9391467" y="304800"/>
                </a:cubicBezTo>
                <a:close/>
                <a:moveTo>
                  <a:pt x="9374969" y="295275"/>
                </a:moveTo>
                <a:cubicBezTo>
                  <a:pt x="9272579" y="295731"/>
                  <a:pt x="9195590" y="340181"/>
                  <a:pt x="9144000" y="428625"/>
                </a:cubicBezTo>
                <a:cubicBezTo>
                  <a:pt x="9246390" y="428169"/>
                  <a:pt x="9323379" y="383719"/>
                  <a:pt x="9374969" y="295275"/>
                </a:cubicBezTo>
                <a:close/>
                <a:moveTo>
                  <a:pt x="9374969" y="276225"/>
                </a:moveTo>
                <a:cubicBezTo>
                  <a:pt x="9323379" y="187781"/>
                  <a:pt x="9246390" y="143331"/>
                  <a:pt x="9144000" y="142875"/>
                </a:cubicBezTo>
                <a:cubicBezTo>
                  <a:pt x="9195590" y="231319"/>
                  <a:pt x="9272579" y="275769"/>
                  <a:pt x="9374969" y="276225"/>
                </a:cubicBezTo>
                <a:close/>
                <a:moveTo>
                  <a:pt x="10153467" y="266700"/>
                </a:moveTo>
                <a:cubicBezTo>
                  <a:pt x="10204267" y="177800"/>
                  <a:pt x="10204267" y="88900"/>
                  <a:pt x="10153467" y="0"/>
                </a:cubicBezTo>
                <a:cubicBezTo>
                  <a:pt x="10102667" y="88900"/>
                  <a:pt x="10102667" y="177800"/>
                  <a:pt x="10153467" y="266700"/>
                </a:cubicBezTo>
                <a:close/>
                <a:moveTo>
                  <a:pt x="10169965" y="276225"/>
                </a:moveTo>
                <a:cubicBezTo>
                  <a:pt x="10272354" y="275769"/>
                  <a:pt x="10349344" y="231319"/>
                  <a:pt x="10400934" y="142875"/>
                </a:cubicBezTo>
                <a:cubicBezTo>
                  <a:pt x="10298544" y="143331"/>
                  <a:pt x="10221554" y="187781"/>
                  <a:pt x="10169965" y="276225"/>
                </a:cubicBezTo>
                <a:close/>
                <a:moveTo>
                  <a:pt x="10169965" y="295275"/>
                </a:moveTo>
                <a:cubicBezTo>
                  <a:pt x="10221554" y="383719"/>
                  <a:pt x="10298544" y="428169"/>
                  <a:pt x="10400934" y="428625"/>
                </a:cubicBezTo>
                <a:cubicBezTo>
                  <a:pt x="10349344" y="340181"/>
                  <a:pt x="10272354" y="295731"/>
                  <a:pt x="10169965" y="295275"/>
                </a:cubicBezTo>
                <a:close/>
                <a:moveTo>
                  <a:pt x="10153467" y="304800"/>
                </a:moveTo>
                <a:cubicBezTo>
                  <a:pt x="10102667" y="393700"/>
                  <a:pt x="10102667" y="482600"/>
                  <a:pt x="10153467" y="571500"/>
                </a:cubicBezTo>
                <a:cubicBezTo>
                  <a:pt x="10204267" y="482600"/>
                  <a:pt x="10204267" y="393700"/>
                  <a:pt x="10153467" y="304800"/>
                </a:cubicBezTo>
                <a:close/>
                <a:moveTo>
                  <a:pt x="10136969" y="295275"/>
                </a:moveTo>
                <a:cubicBezTo>
                  <a:pt x="10034579" y="295731"/>
                  <a:pt x="9957590" y="340181"/>
                  <a:pt x="9906000" y="428625"/>
                </a:cubicBezTo>
                <a:cubicBezTo>
                  <a:pt x="10008390" y="428169"/>
                  <a:pt x="10085379" y="383719"/>
                  <a:pt x="10136969" y="295275"/>
                </a:cubicBezTo>
                <a:close/>
                <a:moveTo>
                  <a:pt x="10136969" y="276225"/>
                </a:moveTo>
                <a:cubicBezTo>
                  <a:pt x="10085379" y="187781"/>
                  <a:pt x="10008390" y="143331"/>
                  <a:pt x="9906000" y="142875"/>
                </a:cubicBezTo>
                <a:cubicBezTo>
                  <a:pt x="9957590" y="231319"/>
                  <a:pt x="10034579" y="275769"/>
                  <a:pt x="10136969" y="276225"/>
                </a:cubicBezTo>
                <a:close/>
                <a:moveTo>
                  <a:pt x="10915467" y="266700"/>
                </a:moveTo>
                <a:cubicBezTo>
                  <a:pt x="10966267" y="177800"/>
                  <a:pt x="10966267" y="88900"/>
                  <a:pt x="10915467" y="0"/>
                </a:cubicBezTo>
                <a:cubicBezTo>
                  <a:pt x="10864667" y="88900"/>
                  <a:pt x="10864667" y="177800"/>
                  <a:pt x="10915467" y="266700"/>
                </a:cubicBezTo>
                <a:close/>
                <a:moveTo>
                  <a:pt x="10931965" y="276225"/>
                </a:moveTo>
                <a:cubicBezTo>
                  <a:pt x="11034354" y="275769"/>
                  <a:pt x="11111344" y="231319"/>
                  <a:pt x="11162934" y="142875"/>
                </a:cubicBezTo>
                <a:cubicBezTo>
                  <a:pt x="11060544" y="143331"/>
                  <a:pt x="10983554" y="187781"/>
                  <a:pt x="10931965" y="276225"/>
                </a:cubicBezTo>
                <a:close/>
                <a:moveTo>
                  <a:pt x="10931965" y="295275"/>
                </a:moveTo>
                <a:cubicBezTo>
                  <a:pt x="10983554" y="383719"/>
                  <a:pt x="11060544" y="428169"/>
                  <a:pt x="11162934" y="428625"/>
                </a:cubicBezTo>
                <a:cubicBezTo>
                  <a:pt x="11111344" y="340181"/>
                  <a:pt x="11034354" y="295731"/>
                  <a:pt x="10931965" y="295275"/>
                </a:cubicBezTo>
                <a:close/>
                <a:moveTo>
                  <a:pt x="10915467" y="304800"/>
                </a:moveTo>
                <a:cubicBezTo>
                  <a:pt x="10864667" y="393700"/>
                  <a:pt x="10864667" y="482600"/>
                  <a:pt x="10915467" y="571500"/>
                </a:cubicBezTo>
                <a:cubicBezTo>
                  <a:pt x="10966267" y="482600"/>
                  <a:pt x="10966267" y="393700"/>
                  <a:pt x="10915467" y="304800"/>
                </a:cubicBezTo>
                <a:close/>
                <a:moveTo>
                  <a:pt x="10898969" y="295275"/>
                </a:moveTo>
                <a:cubicBezTo>
                  <a:pt x="10796579" y="295731"/>
                  <a:pt x="10719590" y="340181"/>
                  <a:pt x="10668000" y="428625"/>
                </a:cubicBezTo>
                <a:cubicBezTo>
                  <a:pt x="10770390" y="428169"/>
                  <a:pt x="10847379" y="383719"/>
                  <a:pt x="10898969" y="295275"/>
                </a:cubicBezTo>
                <a:close/>
                <a:moveTo>
                  <a:pt x="10898969" y="276225"/>
                </a:moveTo>
                <a:cubicBezTo>
                  <a:pt x="10847379" y="187781"/>
                  <a:pt x="10770390" y="143331"/>
                  <a:pt x="10668000" y="142875"/>
                </a:cubicBezTo>
                <a:cubicBezTo>
                  <a:pt x="10719590" y="231319"/>
                  <a:pt x="10796579" y="275769"/>
                  <a:pt x="10898969" y="276225"/>
                </a:cubicBezTo>
                <a:close/>
                <a:moveTo>
                  <a:pt x="11677467" y="266700"/>
                </a:moveTo>
                <a:cubicBezTo>
                  <a:pt x="11728267" y="177800"/>
                  <a:pt x="11728267" y="88900"/>
                  <a:pt x="11677467" y="0"/>
                </a:cubicBezTo>
                <a:cubicBezTo>
                  <a:pt x="11626667" y="88900"/>
                  <a:pt x="11626667" y="177800"/>
                  <a:pt x="11677467" y="266700"/>
                </a:cubicBezTo>
                <a:close/>
                <a:moveTo>
                  <a:pt x="11693965" y="276225"/>
                </a:moveTo>
                <a:cubicBezTo>
                  <a:pt x="11796354" y="275769"/>
                  <a:pt x="11873344" y="231319"/>
                  <a:pt x="11924934" y="142875"/>
                </a:cubicBezTo>
                <a:cubicBezTo>
                  <a:pt x="11822544" y="143331"/>
                  <a:pt x="11745554" y="187781"/>
                  <a:pt x="11693965" y="276225"/>
                </a:cubicBezTo>
                <a:close/>
                <a:moveTo>
                  <a:pt x="11693965" y="295275"/>
                </a:moveTo>
                <a:cubicBezTo>
                  <a:pt x="11745554" y="383719"/>
                  <a:pt x="11822544" y="428169"/>
                  <a:pt x="11924934" y="428625"/>
                </a:cubicBezTo>
                <a:cubicBezTo>
                  <a:pt x="11873344" y="340181"/>
                  <a:pt x="11796354" y="295731"/>
                  <a:pt x="11693965" y="295275"/>
                </a:cubicBezTo>
                <a:close/>
                <a:moveTo>
                  <a:pt x="11677467" y="304800"/>
                </a:moveTo>
                <a:cubicBezTo>
                  <a:pt x="11626667" y="393700"/>
                  <a:pt x="11626667" y="482600"/>
                  <a:pt x="11677467" y="571500"/>
                </a:cubicBezTo>
                <a:cubicBezTo>
                  <a:pt x="11728267" y="482600"/>
                  <a:pt x="11728267" y="393700"/>
                  <a:pt x="11677467" y="304800"/>
                </a:cubicBezTo>
                <a:close/>
                <a:moveTo>
                  <a:pt x="11660969" y="295275"/>
                </a:moveTo>
                <a:cubicBezTo>
                  <a:pt x="11558579" y="295731"/>
                  <a:pt x="11481590" y="340181"/>
                  <a:pt x="11430000" y="428625"/>
                </a:cubicBezTo>
                <a:cubicBezTo>
                  <a:pt x="11532390" y="428169"/>
                  <a:pt x="11609379" y="383719"/>
                  <a:pt x="11660969" y="295275"/>
                </a:cubicBezTo>
                <a:close/>
                <a:moveTo>
                  <a:pt x="11660969" y="276225"/>
                </a:moveTo>
                <a:cubicBezTo>
                  <a:pt x="11609379" y="187781"/>
                  <a:pt x="11532390" y="143331"/>
                  <a:pt x="11430000" y="142875"/>
                </a:cubicBezTo>
                <a:cubicBezTo>
                  <a:pt x="11481590" y="231319"/>
                  <a:pt x="11558579" y="275769"/>
                  <a:pt x="11660969" y="276225"/>
                </a:cubicBezTo>
                <a:close/>
                <a:moveTo>
                  <a:pt x="12439467" y="266700"/>
                </a:moveTo>
                <a:cubicBezTo>
                  <a:pt x="12490267" y="177800"/>
                  <a:pt x="12490267" y="88900"/>
                  <a:pt x="12439467" y="0"/>
                </a:cubicBezTo>
                <a:cubicBezTo>
                  <a:pt x="12388667" y="88900"/>
                  <a:pt x="12388667" y="177800"/>
                  <a:pt x="12439467" y="266700"/>
                </a:cubicBezTo>
                <a:close/>
                <a:moveTo>
                  <a:pt x="12455965" y="276225"/>
                </a:moveTo>
                <a:cubicBezTo>
                  <a:pt x="12558354" y="275769"/>
                  <a:pt x="12635344" y="231319"/>
                  <a:pt x="12686934" y="142875"/>
                </a:cubicBezTo>
                <a:cubicBezTo>
                  <a:pt x="12584544" y="143331"/>
                  <a:pt x="12507554" y="187781"/>
                  <a:pt x="12455965" y="276225"/>
                </a:cubicBezTo>
                <a:close/>
                <a:moveTo>
                  <a:pt x="12455965" y="295275"/>
                </a:moveTo>
                <a:cubicBezTo>
                  <a:pt x="12507554" y="383719"/>
                  <a:pt x="12584544" y="428169"/>
                  <a:pt x="12686934" y="428625"/>
                </a:cubicBezTo>
                <a:cubicBezTo>
                  <a:pt x="12635344" y="340181"/>
                  <a:pt x="12558354" y="295731"/>
                  <a:pt x="12455965" y="295275"/>
                </a:cubicBezTo>
                <a:close/>
                <a:moveTo>
                  <a:pt x="12439467" y="304800"/>
                </a:moveTo>
                <a:cubicBezTo>
                  <a:pt x="12388667" y="393700"/>
                  <a:pt x="12388667" y="482600"/>
                  <a:pt x="12439467" y="571500"/>
                </a:cubicBezTo>
                <a:cubicBezTo>
                  <a:pt x="12490267" y="482600"/>
                  <a:pt x="12490267" y="393700"/>
                  <a:pt x="12439467" y="304800"/>
                </a:cubicBezTo>
                <a:close/>
                <a:moveTo>
                  <a:pt x="12422969" y="295275"/>
                </a:moveTo>
                <a:cubicBezTo>
                  <a:pt x="12320579" y="295731"/>
                  <a:pt x="12243590" y="340181"/>
                  <a:pt x="12192000" y="428625"/>
                </a:cubicBezTo>
                <a:cubicBezTo>
                  <a:pt x="12294390" y="428169"/>
                  <a:pt x="12371379" y="383719"/>
                  <a:pt x="12422969" y="295275"/>
                </a:cubicBezTo>
                <a:close/>
                <a:moveTo>
                  <a:pt x="12422969" y="276225"/>
                </a:moveTo>
                <a:cubicBezTo>
                  <a:pt x="12371379" y="187781"/>
                  <a:pt x="12294390" y="143331"/>
                  <a:pt x="12192000" y="142875"/>
                </a:cubicBezTo>
                <a:cubicBezTo>
                  <a:pt x="12243590" y="231319"/>
                  <a:pt x="12320579" y="275769"/>
                  <a:pt x="12422969" y="276225"/>
                </a:cubicBezTo>
                <a:close/>
                <a:moveTo>
                  <a:pt x="247467" y="7124700"/>
                </a:moveTo>
                <a:cubicBezTo>
                  <a:pt x="298267" y="7035800"/>
                  <a:pt x="298267" y="6946900"/>
                  <a:pt x="247467" y="6858000"/>
                </a:cubicBezTo>
                <a:cubicBezTo>
                  <a:pt x="196667" y="6946900"/>
                  <a:pt x="196667" y="7035800"/>
                  <a:pt x="247467" y="7124700"/>
                </a:cubicBezTo>
                <a:close/>
                <a:moveTo>
                  <a:pt x="263965" y="7134225"/>
                </a:moveTo>
                <a:cubicBezTo>
                  <a:pt x="366354" y="7133769"/>
                  <a:pt x="443344" y="7089319"/>
                  <a:pt x="494934" y="7000875"/>
                </a:cubicBezTo>
                <a:cubicBezTo>
                  <a:pt x="392544" y="7001331"/>
                  <a:pt x="315554" y="7045781"/>
                  <a:pt x="263965" y="7134225"/>
                </a:cubicBezTo>
                <a:close/>
                <a:moveTo>
                  <a:pt x="263965" y="7153275"/>
                </a:moveTo>
                <a:cubicBezTo>
                  <a:pt x="315554" y="7241719"/>
                  <a:pt x="392544" y="7286169"/>
                  <a:pt x="494934" y="7286625"/>
                </a:cubicBezTo>
                <a:cubicBezTo>
                  <a:pt x="443344" y="7198181"/>
                  <a:pt x="366354" y="7153731"/>
                  <a:pt x="263965" y="7153275"/>
                </a:cubicBezTo>
                <a:close/>
                <a:moveTo>
                  <a:pt x="247467" y="7162800"/>
                </a:moveTo>
                <a:cubicBezTo>
                  <a:pt x="196667" y="7251700"/>
                  <a:pt x="196667" y="7340600"/>
                  <a:pt x="247467" y="7429500"/>
                </a:cubicBezTo>
                <a:cubicBezTo>
                  <a:pt x="298267" y="7340600"/>
                  <a:pt x="298267" y="7251700"/>
                  <a:pt x="247467" y="7162800"/>
                </a:cubicBezTo>
                <a:close/>
                <a:moveTo>
                  <a:pt x="230969" y="7153275"/>
                </a:moveTo>
                <a:cubicBezTo>
                  <a:pt x="128579" y="7153731"/>
                  <a:pt x="51590" y="7198181"/>
                  <a:pt x="0" y="7286625"/>
                </a:cubicBezTo>
                <a:cubicBezTo>
                  <a:pt x="102390" y="7286169"/>
                  <a:pt x="179379" y="7241719"/>
                  <a:pt x="230969" y="7153275"/>
                </a:cubicBezTo>
                <a:close/>
                <a:moveTo>
                  <a:pt x="230969" y="7134225"/>
                </a:moveTo>
                <a:cubicBezTo>
                  <a:pt x="179379" y="7045781"/>
                  <a:pt x="102390" y="7001331"/>
                  <a:pt x="0" y="7000875"/>
                </a:cubicBezTo>
                <a:cubicBezTo>
                  <a:pt x="51590" y="7089319"/>
                  <a:pt x="128579" y="7133769"/>
                  <a:pt x="230969" y="7134225"/>
                </a:cubicBezTo>
                <a:close/>
                <a:moveTo>
                  <a:pt x="1009467" y="7124700"/>
                </a:moveTo>
                <a:cubicBezTo>
                  <a:pt x="1060267" y="7035800"/>
                  <a:pt x="1060267" y="6946900"/>
                  <a:pt x="1009467" y="6858000"/>
                </a:cubicBezTo>
                <a:cubicBezTo>
                  <a:pt x="958667" y="6946900"/>
                  <a:pt x="958667" y="7035800"/>
                  <a:pt x="1009467" y="7124700"/>
                </a:cubicBezTo>
                <a:close/>
                <a:moveTo>
                  <a:pt x="1025965" y="7134225"/>
                </a:moveTo>
                <a:cubicBezTo>
                  <a:pt x="1128354" y="7133769"/>
                  <a:pt x="1205344" y="7089319"/>
                  <a:pt x="1256934" y="7000875"/>
                </a:cubicBezTo>
                <a:cubicBezTo>
                  <a:pt x="1154544" y="7001331"/>
                  <a:pt x="1077554" y="7045781"/>
                  <a:pt x="1025965" y="7134225"/>
                </a:cubicBezTo>
                <a:close/>
                <a:moveTo>
                  <a:pt x="1025965" y="7153275"/>
                </a:moveTo>
                <a:cubicBezTo>
                  <a:pt x="1077554" y="7241719"/>
                  <a:pt x="1154544" y="7286169"/>
                  <a:pt x="1256934" y="7286625"/>
                </a:cubicBezTo>
                <a:cubicBezTo>
                  <a:pt x="1205344" y="7198181"/>
                  <a:pt x="1128354" y="7153731"/>
                  <a:pt x="1025965" y="7153275"/>
                </a:cubicBezTo>
                <a:close/>
                <a:moveTo>
                  <a:pt x="1009467" y="7162800"/>
                </a:moveTo>
                <a:cubicBezTo>
                  <a:pt x="958667" y="7251700"/>
                  <a:pt x="958667" y="7340600"/>
                  <a:pt x="1009467" y="7429500"/>
                </a:cubicBezTo>
                <a:cubicBezTo>
                  <a:pt x="1060267" y="7340600"/>
                  <a:pt x="1060267" y="7251700"/>
                  <a:pt x="1009467" y="7162800"/>
                </a:cubicBezTo>
                <a:close/>
                <a:moveTo>
                  <a:pt x="992969" y="7153275"/>
                </a:moveTo>
                <a:cubicBezTo>
                  <a:pt x="890579" y="7153731"/>
                  <a:pt x="813590" y="7198181"/>
                  <a:pt x="762000" y="7286625"/>
                </a:cubicBezTo>
                <a:cubicBezTo>
                  <a:pt x="864390" y="7286169"/>
                  <a:pt x="941379" y="7241719"/>
                  <a:pt x="992969" y="7153275"/>
                </a:cubicBezTo>
                <a:close/>
                <a:moveTo>
                  <a:pt x="992969" y="7134225"/>
                </a:moveTo>
                <a:cubicBezTo>
                  <a:pt x="941379" y="7045781"/>
                  <a:pt x="864390" y="7001331"/>
                  <a:pt x="762000" y="7000875"/>
                </a:cubicBezTo>
                <a:cubicBezTo>
                  <a:pt x="813590" y="7089319"/>
                  <a:pt x="890579" y="7133769"/>
                  <a:pt x="992969" y="7134225"/>
                </a:cubicBezTo>
                <a:close/>
                <a:moveTo>
                  <a:pt x="1771467" y="7124700"/>
                </a:moveTo>
                <a:cubicBezTo>
                  <a:pt x="1822267" y="7035800"/>
                  <a:pt x="1822267" y="6946900"/>
                  <a:pt x="1771467" y="6858000"/>
                </a:cubicBezTo>
                <a:cubicBezTo>
                  <a:pt x="1720667" y="6946900"/>
                  <a:pt x="1720667" y="7035800"/>
                  <a:pt x="1771467" y="7124700"/>
                </a:cubicBezTo>
                <a:close/>
                <a:moveTo>
                  <a:pt x="1787965" y="7134225"/>
                </a:moveTo>
                <a:cubicBezTo>
                  <a:pt x="1890354" y="7133769"/>
                  <a:pt x="1967344" y="7089319"/>
                  <a:pt x="2018934" y="7000875"/>
                </a:cubicBezTo>
                <a:cubicBezTo>
                  <a:pt x="1916544" y="7001331"/>
                  <a:pt x="1839554" y="7045781"/>
                  <a:pt x="1787965" y="7134225"/>
                </a:cubicBezTo>
                <a:close/>
                <a:moveTo>
                  <a:pt x="1787965" y="7153275"/>
                </a:moveTo>
                <a:cubicBezTo>
                  <a:pt x="1839554" y="7241719"/>
                  <a:pt x="1916544" y="7286169"/>
                  <a:pt x="2018934" y="7286625"/>
                </a:cubicBezTo>
                <a:cubicBezTo>
                  <a:pt x="1967344" y="7198181"/>
                  <a:pt x="1890354" y="7153731"/>
                  <a:pt x="1787965" y="7153275"/>
                </a:cubicBezTo>
                <a:close/>
                <a:moveTo>
                  <a:pt x="1771467" y="7162800"/>
                </a:moveTo>
                <a:cubicBezTo>
                  <a:pt x="1720667" y="7251700"/>
                  <a:pt x="1720667" y="7340600"/>
                  <a:pt x="1771467" y="7429500"/>
                </a:cubicBezTo>
                <a:cubicBezTo>
                  <a:pt x="1822267" y="7340600"/>
                  <a:pt x="1822267" y="7251700"/>
                  <a:pt x="1771467" y="7162800"/>
                </a:cubicBezTo>
                <a:close/>
                <a:moveTo>
                  <a:pt x="1754969" y="7153275"/>
                </a:moveTo>
                <a:cubicBezTo>
                  <a:pt x="1652579" y="7153731"/>
                  <a:pt x="1575590" y="7198181"/>
                  <a:pt x="1524000" y="7286625"/>
                </a:cubicBezTo>
                <a:cubicBezTo>
                  <a:pt x="1626390" y="7286169"/>
                  <a:pt x="1703379" y="7241719"/>
                  <a:pt x="1754969" y="7153275"/>
                </a:cubicBezTo>
                <a:close/>
                <a:moveTo>
                  <a:pt x="1754969" y="7134225"/>
                </a:moveTo>
                <a:cubicBezTo>
                  <a:pt x="1703379" y="7045781"/>
                  <a:pt x="1626390" y="7001331"/>
                  <a:pt x="1524000" y="7000875"/>
                </a:cubicBezTo>
                <a:cubicBezTo>
                  <a:pt x="1575590" y="7089319"/>
                  <a:pt x="1652579" y="7133769"/>
                  <a:pt x="1754969" y="7134225"/>
                </a:cubicBezTo>
                <a:close/>
                <a:moveTo>
                  <a:pt x="2533467" y="7124700"/>
                </a:moveTo>
                <a:cubicBezTo>
                  <a:pt x="2584267" y="7035800"/>
                  <a:pt x="2584267" y="6946900"/>
                  <a:pt x="2533467" y="6858000"/>
                </a:cubicBezTo>
                <a:cubicBezTo>
                  <a:pt x="2482667" y="6946900"/>
                  <a:pt x="2482667" y="7035800"/>
                  <a:pt x="2533467" y="7124700"/>
                </a:cubicBezTo>
                <a:close/>
                <a:moveTo>
                  <a:pt x="2549965" y="7134225"/>
                </a:moveTo>
                <a:cubicBezTo>
                  <a:pt x="2652354" y="7133769"/>
                  <a:pt x="2729344" y="7089319"/>
                  <a:pt x="2780934" y="7000875"/>
                </a:cubicBezTo>
                <a:cubicBezTo>
                  <a:pt x="2678544" y="7001331"/>
                  <a:pt x="2601554" y="7045781"/>
                  <a:pt x="2549965" y="7134225"/>
                </a:cubicBezTo>
                <a:close/>
                <a:moveTo>
                  <a:pt x="2549965" y="7153275"/>
                </a:moveTo>
                <a:cubicBezTo>
                  <a:pt x="2601554" y="7241719"/>
                  <a:pt x="2678544" y="7286169"/>
                  <a:pt x="2780934" y="7286625"/>
                </a:cubicBezTo>
                <a:cubicBezTo>
                  <a:pt x="2729344" y="7198181"/>
                  <a:pt x="2652354" y="7153731"/>
                  <a:pt x="2549965" y="7153275"/>
                </a:cubicBezTo>
                <a:close/>
                <a:moveTo>
                  <a:pt x="2533467" y="7162800"/>
                </a:moveTo>
                <a:cubicBezTo>
                  <a:pt x="2482667" y="7251700"/>
                  <a:pt x="2482667" y="7340600"/>
                  <a:pt x="2533467" y="7429500"/>
                </a:cubicBezTo>
                <a:cubicBezTo>
                  <a:pt x="2584267" y="7340600"/>
                  <a:pt x="2584267" y="7251700"/>
                  <a:pt x="2533467" y="7162800"/>
                </a:cubicBezTo>
                <a:close/>
                <a:moveTo>
                  <a:pt x="2516969" y="7153275"/>
                </a:moveTo>
                <a:cubicBezTo>
                  <a:pt x="2414579" y="7153731"/>
                  <a:pt x="2337590" y="7198181"/>
                  <a:pt x="2286000" y="7286625"/>
                </a:cubicBezTo>
                <a:cubicBezTo>
                  <a:pt x="2388390" y="7286169"/>
                  <a:pt x="2465379" y="7241719"/>
                  <a:pt x="2516969" y="7153275"/>
                </a:cubicBezTo>
                <a:close/>
                <a:moveTo>
                  <a:pt x="2516969" y="7134225"/>
                </a:moveTo>
                <a:cubicBezTo>
                  <a:pt x="2465379" y="7045781"/>
                  <a:pt x="2388390" y="7001331"/>
                  <a:pt x="2286000" y="7000875"/>
                </a:cubicBezTo>
                <a:cubicBezTo>
                  <a:pt x="2337590" y="7089319"/>
                  <a:pt x="2414579" y="7133769"/>
                  <a:pt x="2516969" y="7134225"/>
                </a:cubicBezTo>
                <a:close/>
                <a:moveTo>
                  <a:pt x="3295467" y="7124700"/>
                </a:moveTo>
                <a:cubicBezTo>
                  <a:pt x="3346267" y="7035800"/>
                  <a:pt x="3346267" y="6946900"/>
                  <a:pt x="3295467" y="6858000"/>
                </a:cubicBezTo>
                <a:cubicBezTo>
                  <a:pt x="3244667" y="6946900"/>
                  <a:pt x="3244667" y="7035800"/>
                  <a:pt x="3295467" y="7124700"/>
                </a:cubicBezTo>
                <a:close/>
                <a:moveTo>
                  <a:pt x="3311965" y="7134225"/>
                </a:moveTo>
                <a:cubicBezTo>
                  <a:pt x="3414354" y="7133769"/>
                  <a:pt x="3491344" y="7089319"/>
                  <a:pt x="3542934" y="7000875"/>
                </a:cubicBezTo>
                <a:cubicBezTo>
                  <a:pt x="3440544" y="7001331"/>
                  <a:pt x="3363554" y="7045781"/>
                  <a:pt x="3311965" y="7134225"/>
                </a:cubicBezTo>
                <a:close/>
                <a:moveTo>
                  <a:pt x="3311965" y="7153275"/>
                </a:moveTo>
                <a:cubicBezTo>
                  <a:pt x="3363554" y="7241719"/>
                  <a:pt x="3440544" y="7286169"/>
                  <a:pt x="3542934" y="7286625"/>
                </a:cubicBezTo>
                <a:cubicBezTo>
                  <a:pt x="3491344" y="7198181"/>
                  <a:pt x="3414354" y="7153731"/>
                  <a:pt x="3311965" y="7153275"/>
                </a:cubicBezTo>
                <a:close/>
                <a:moveTo>
                  <a:pt x="3295467" y="7162800"/>
                </a:moveTo>
                <a:cubicBezTo>
                  <a:pt x="3244667" y="7251700"/>
                  <a:pt x="3244667" y="7340600"/>
                  <a:pt x="3295467" y="7429500"/>
                </a:cubicBezTo>
                <a:cubicBezTo>
                  <a:pt x="3346267" y="7340600"/>
                  <a:pt x="3346267" y="7251700"/>
                  <a:pt x="3295467" y="7162800"/>
                </a:cubicBezTo>
                <a:close/>
                <a:moveTo>
                  <a:pt x="3278969" y="7153275"/>
                </a:moveTo>
                <a:cubicBezTo>
                  <a:pt x="3176579" y="7153731"/>
                  <a:pt x="3099590" y="7198181"/>
                  <a:pt x="3048000" y="7286625"/>
                </a:cubicBezTo>
                <a:cubicBezTo>
                  <a:pt x="3150390" y="7286169"/>
                  <a:pt x="3227379" y="7241719"/>
                  <a:pt x="3278969" y="7153275"/>
                </a:cubicBezTo>
                <a:close/>
                <a:moveTo>
                  <a:pt x="3278969" y="7134225"/>
                </a:moveTo>
                <a:cubicBezTo>
                  <a:pt x="3227379" y="7045781"/>
                  <a:pt x="3150390" y="7001331"/>
                  <a:pt x="3048000" y="7000875"/>
                </a:cubicBezTo>
                <a:cubicBezTo>
                  <a:pt x="3099590" y="7089319"/>
                  <a:pt x="3176579" y="7133769"/>
                  <a:pt x="3278969" y="7134225"/>
                </a:cubicBezTo>
                <a:close/>
                <a:moveTo>
                  <a:pt x="4057467" y="7124700"/>
                </a:moveTo>
                <a:cubicBezTo>
                  <a:pt x="4108267" y="7035800"/>
                  <a:pt x="4108267" y="6946900"/>
                  <a:pt x="4057467" y="6858000"/>
                </a:cubicBezTo>
                <a:cubicBezTo>
                  <a:pt x="4006667" y="6946900"/>
                  <a:pt x="4006667" y="7035800"/>
                  <a:pt x="4057467" y="7124700"/>
                </a:cubicBezTo>
                <a:close/>
                <a:moveTo>
                  <a:pt x="4073965" y="7134225"/>
                </a:moveTo>
                <a:cubicBezTo>
                  <a:pt x="4176354" y="7133769"/>
                  <a:pt x="4253344" y="7089319"/>
                  <a:pt x="4304934" y="7000875"/>
                </a:cubicBezTo>
                <a:cubicBezTo>
                  <a:pt x="4202544" y="7001331"/>
                  <a:pt x="4125554" y="7045781"/>
                  <a:pt x="4073965" y="7134225"/>
                </a:cubicBezTo>
                <a:close/>
                <a:moveTo>
                  <a:pt x="4073965" y="7153275"/>
                </a:moveTo>
                <a:cubicBezTo>
                  <a:pt x="4125554" y="7241719"/>
                  <a:pt x="4202544" y="7286169"/>
                  <a:pt x="4304934" y="7286625"/>
                </a:cubicBezTo>
                <a:cubicBezTo>
                  <a:pt x="4253344" y="7198181"/>
                  <a:pt x="4176354" y="7153731"/>
                  <a:pt x="4073965" y="7153275"/>
                </a:cubicBezTo>
                <a:close/>
                <a:moveTo>
                  <a:pt x="4057467" y="7162800"/>
                </a:moveTo>
                <a:cubicBezTo>
                  <a:pt x="4006667" y="7251700"/>
                  <a:pt x="4006667" y="7340600"/>
                  <a:pt x="4057467" y="7429500"/>
                </a:cubicBezTo>
                <a:cubicBezTo>
                  <a:pt x="4108267" y="7340600"/>
                  <a:pt x="4108267" y="7251700"/>
                  <a:pt x="4057467" y="7162800"/>
                </a:cubicBezTo>
                <a:close/>
                <a:moveTo>
                  <a:pt x="4040969" y="7153275"/>
                </a:moveTo>
                <a:cubicBezTo>
                  <a:pt x="3938579" y="7153731"/>
                  <a:pt x="3861590" y="7198181"/>
                  <a:pt x="3810000" y="7286625"/>
                </a:cubicBezTo>
                <a:cubicBezTo>
                  <a:pt x="3912390" y="7286169"/>
                  <a:pt x="3989379" y="7241719"/>
                  <a:pt x="4040969" y="7153275"/>
                </a:cubicBezTo>
                <a:close/>
                <a:moveTo>
                  <a:pt x="4040969" y="7134225"/>
                </a:moveTo>
                <a:cubicBezTo>
                  <a:pt x="3989379" y="7045781"/>
                  <a:pt x="3912390" y="7001331"/>
                  <a:pt x="3810000" y="7000875"/>
                </a:cubicBezTo>
                <a:cubicBezTo>
                  <a:pt x="3861590" y="7089319"/>
                  <a:pt x="3938579" y="7133769"/>
                  <a:pt x="4040969" y="7134225"/>
                </a:cubicBezTo>
                <a:close/>
                <a:moveTo>
                  <a:pt x="4819467" y="7124700"/>
                </a:moveTo>
                <a:cubicBezTo>
                  <a:pt x="4870267" y="7035800"/>
                  <a:pt x="4870267" y="6946900"/>
                  <a:pt x="4819467" y="6858000"/>
                </a:cubicBezTo>
                <a:cubicBezTo>
                  <a:pt x="4768667" y="6946900"/>
                  <a:pt x="4768667" y="7035800"/>
                  <a:pt x="4819467" y="7124700"/>
                </a:cubicBezTo>
                <a:close/>
                <a:moveTo>
                  <a:pt x="4835965" y="7134225"/>
                </a:moveTo>
                <a:cubicBezTo>
                  <a:pt x="4938354" y="7133769"/>
                  <a:pt x="5015344" y="7089319"/>
                  <a:pt x="5066934" y="7000875"/>
                </a:cubicBezTo>
                <a:cubicBezTo>
                  <a:pt x="4964544" y="7001331"/>
                  <a:pt x="4887554" y="7045781"/>
                  <a:pt x="4835965" y="7134225"/>
                </a:cubicBezTo>
                <a:close/>
                <a:moveTo>
                  <a:pt x="4835965" y="7153275"/>
                </a:moveTo>
                <a:cubicBezTo>
                  <a:pt x="4887554" y="7241719"/>
                  <a:pt x="4964544" y="7286169"/>
                  <a:pt x="5066934" y="7286625"/>
                </a:cubicBezTo>
                <a:cubicBezTo>
                  <a:pt x="5015344" y="7198181"/>
                  <a:pt x="4938354" y="7153731"/>
                  <a:pt x="4835965" y="7153275"/>
                </a:cubicBezTo>
                <a:close/>
                <a:moveTo>
                  <a:pt x="4819467" y="7162800"/>
                </a:moveTo>
                <a:cubicBezTo>
                  <a:pt x="4768667" y="7251700"/>
                  <a:pt x="4768667" y="7340600"/>
                  <a:pt x="4819467" y="7429500"/>
                </a:cubicBezTo>
                <a:cubicBezTo>
                  <a:pt x="4870267" y="7340600"/>
                  <a:pt x="4870267" y="7251700"/>
                  <a:pt x="4819467" y="7162800"/>
                </a:cubicBezTo>
                <a:close/>
                <a:moveTo>
                  <a:pt x="4802969" y="7153275"/>
                </a:moveTo>
                <a:cubicBezTo>
                  <a:pt x="4700579" y="7153731"/>
                  <a:pt x="4623590" y="7198181"/>
                  <a:pt x="4572000" y="7286625"/>
                </a:cubicBezTo>
                <a:cubicBezTo>
                  <a:pt x="4674390" y="7286169"/>
                  <a:pt x="4751379" y="7241719"/>
                  <a:pt x="4802969" y="7153275"/>
                </a:cubicBezTo>
                <a:close/>
                <a:moveTo>
                  <a:pt x="4802969" y="7134225"/>
                </a:moveTo>
                <a:cubicBezTo>
                  <a:pt x="4751379" y="7045781"/>
                  <a:pt x="4674390" y="7001331"/>
                  <a:pt x="4572000" y="7000875"/>
                </a:cubicBezTo>
                <a:cubicBezTo>
                  <a:pt x="4623590" y="7089319"/>
                  <a:pt x="4700579" y="7133769"/>
                  <a:pt x="4802969" y="7134225"/>
                </a:cubicBezTo>
                <a:close/>
                <a:moveTo>
                  <a:pt x="5581467" y="7124700"/>
                </a:moveTo>
                <a:cubicBezTo>
                  <a:pt x="5632267" y="7035800"/>
                  <a:pt x="5632267" y="6946900"/>
                  <a:pt x="5581467" y="6858000"/>
                </a:cubicBezTo>
                <a:cubicBezTo>
                  <a:pt x="5530667" y="6946900"/>
                  <a:pt x="5530667" y="7035800"/>
                  <a:pt x="5581467" y="7124700"/>
                </a:cubicBezTo>
                <a:close/>
                <a:moveTo>
                  <a:pt x="5597965" y="7134225"/>
                </a:moveTo>
                <a:cubicBezTo>
                  <a:pt x="5700354" y="7133769"/>
                  <a:pt x="5777344" y="7089319"/>
                  <a:pt x="5828934" y="7000875"/>
                </a:cubicBezTo>
                <a:cubicBezTo>
                  <a:pt x="5726544" y="7001331"/>
                  <a:pt x="5649554" y="7045781"/>
                  <a:pt x="5597965" y="7134225"/>
                </a:cubicBezTo>
                <a:close/>
                <a:moveTo>
                  <a:pt x="5597965" y="7153275"/>
                </a:moveTo>
                <a:cubicBezTo>
                  <a:pt x="5649554" y="7241719"/>
                  <a:pt x="5726544" y="7286169"/>
                  <a:pt x="5828934" y="7286625"/>
                </a:cubicBezTo>
                <a:cubicBezTo>
                  <a:pt x="5777344" y="7198181"/>
                  <a:pt x="5700354" y="7153731"/>
                  <a:pt x="5597965" y="7153275"/>
                </a:cubicBezTo>
                <a:close/>
                <a:moveTo>
                  <a:pt x="5581467" y="7162800"/>
                </a:moveTo>
                <a:cubicBezTo>
                  <a:pt x="5530667" y="7251700"/>
                  <a:pt x="5530667" y="7340600"/>
                  <a:pt x="5581467" y="7429500"/>
                </a:cubicBezTo>
                <a:cubicBezTo>
                  <a:pt x="5632267" y="7340600"/>
                  <a:pt x="5632267" y="7251700"/>
                  <a:pt x="5581467" y="7162800"/>
                </a:cubicBezTo>
                <a:close/>
                <a:moveTo>
                  <a:pt x="5564969" y="7153275"/>
                </a:moveTo>
                <a:cubicBezTo>
                  <a:pt x="5462579" y="7153731"/>
                  <a:pt x="5385590" y="7198181"/>
                  <a:pt x="5334000" y="7286625"/>
                </a:cubicBezTo>
                <a:cubicBezTo>
                  <a:pt x="5436390" y="7286169"/>
                  <a:pt x="5513379" y="7241719"/>
                  <a:pt x="5564969" y="7153275"/>
                </a:cubicBezTo>
                <a:close/>
                <a:moveTo>
                  <a:pt x="5564969" y="7134225"/>
                </a:moveTo>
                <a:cubicBezTo>
                  <a:pt x="5513379" y="7045781"/>
                  <a:pt x="5436390" y="7001331"/>
                  <a:pt x="5334000" y="7000875"/>
                </a:cubicBezTo>
                <a:cubicBezTo>
                  <a:pt x="5385590" y="7089319"/>
                  <a:pt x="5462579" y="7133769"/>
                  <a:pt x="5564969" y="7134225"/>
                </a:cubicBezTo>
                <a:close/>
                <a:moveTo>
                  <a:pt x="6343467" y="7124700"/>
                </a:moveTo>
                <a:cubicBezTo>
                  <a:pt x="6394267" y="7035800"/>
                  <a:pt x="6394267" y="6946900"/>
                  <a:pt x="6343467" y="6858000"/>
                </a:cubicBezTo>
                <a:cubicBezTo>
                  <a:pt x="6292667" y="6946900"/>
                  <a:pt x="6292667" y="7035800"/>
                  <a:pt x="6343467" y="7124700"/>
                </a:cubicBezTo>
                <a:close/>
                <a:moveTo>
                  <a:pt x="6359965" y="7134225"/>
                </a:moveTo>
                <a:cubicBezTo>
                  <a:pt x="6462354" y="7133769"/>
                  <a:pt x="6539344" y="7089319"/>
                  <a:pt x="6590934" y="7000875"/>
                </a:cubicBezTo>
                <a:cubicBezTo>
                  <a:pt x="6488544" y="7001331"/>
                  <a:pt x="6411554" y="7045781"/>
                  <a:pt x="6359965" y="7134225"/>
                </a:cubicBezTo>
                <a:close/>
                <a:moveTo>
                  <a:pt x="6359965" y="7153275"/>
                </a:moveTo>
                <a:cubicBezTo>
                  <a:pt x="6411554" y="7241719"/>
                  <a:pt x="6488544" y="7286169"/>
                  <a:pt x="6590934" y="7286625"/>
                </a:cubicBezTo>
                <a:cubicBezTo>
                  <a:pt x="6539344" y="7198181"/>
                  <a:pt x="6462354" y="7153731"/>
                  <a:pt x="6359965" y="7153275"/>
                </a:cubicBezTo>
                <a:close/>
                <a:moveTo>
                  <a:pt x="6343467" y="7162800"/>
                </a:moveTo>
                <a:cubicBezTo>
                  <a:pt x="6292667" y="7251700"/>
                  <a:pt x="6292667" y="7340600"/>
                  <a:pt x="6343467" y="7429500"/>
                </a:cubicBezTo>
                <a:cubicBezTo>
                  <a:pt x="6394267" y="7340600"/>
                  <a:pt x="6394267" y="7251700"/>
                  <a:pt x="6343467" y="7162800"/>
                </a:cubicBezTo>
                <a:close/>
                <a:moveTo>
                  <a:pt x="6326969" y="7153275"/>
                </a:moveTo>
                <a:cubicBezTo>
                  <a:pt x="6224579" y="7153731"/>
                  <a:pt x="6147590" y="7198181"/>
                  <a:pt x="6096000" y="7286625"/>
                </a:cubicBezTo>
                <a:cubicBezTo>
                  <a:pt x="6198390" y="7286169"/>
                  <a:pt x="6275379" y="7241719"/>
                  <a:pt x="6326969" y="7153275"/>
                </a:cubicBezTo>
                <a:close/>
                <a:moveTo>
                  <a:pt x="6326969" y="7134225"/>
                </a:moveTo>
                <a:cubicBezTo>
                  <a:pt x="6275379" y="7045781"/>
                  <a:pt x="6198390" y="7001331"/>
                  <a:pt x="6096000" y="7000875"/>
                </a:cubicBezTo>
                <a:cubicBezTo>
                  <a:pt x="6147590" y="7089319"/>
                  <a:pt x="6224579" y="7133769"/>
                  <a:pt x="6326969" y="7134225"/>
                </a:cubicBezTo>
                <a:close/>
                <a:moveTo>
                  <a:pt x="7105467" y="7124700"/>
                </a:moveTo>
                <a:cubicBezTo>
                  <a:pt x="7156267" y="7035800"/>
                  <a:pt x="7156267" y="6946900"/>
                  <a:pt x="7105467" y="6858000"/>
                </a:cubicBezTo>
                <a:cubicBezTo>
                  <a:pt x="7054667" y="6946900"/>
                  <a:pt x="7054667" y="7035800"/>
                  <a:pt x="7105467" y="7124700"/>
                </a:cubicBezTo>
                <a:close/>
                <a:moveTo>
                  <a:pt x="7121965" y="7134225"/>
                </a:moveTo>
                <a:cubicBezTo>
                  <a:pt x="7224354" y="7133769"/>
                  <a:pt x="7301344" y="7089319"/>
                  <a:pt x="7352934" y="7000875"/>
                </a:cubicBezTo>
                <a:cubicBezTo>
                  <a:pt x="7250544" y="7001331"/>
                  <a:pt x="7173554" y="7045781"/>
                  <a:pt x="7121965" y="7134225"/>
                </a:cubicBezTo>
                <a:close/>
                <a:moveTo>
                  <a:pt x="7121965" y="7153275"/>
                </a:moveTo>
                <a:cubicBezTo>
                  <a:pt x="7173554" y="7241719"/>
                  <a:pt x="7250544" y="7286169"/>
                  <a:pt x="7352934" y="7286625"/>
                </a:cubicBezTo>
                <a:cubicBezTo>
                  <a:pt x="7301344" y="7198181"/>
                  <a:pt x="7224354" y="7153731"/>
                  <a:pt x="7121965" y="7153275"/>
                </a:cubicBezTo>
                <a:close/>
                <a:moveTo>
                  <a:pt x="7105467" y="7162800"/>
                </a:moveTo>
                <a:cubicBezTo>
                  <a:pt x="7054667" y="7251700"/>
                  <a:pt x="7054667" y="7340600"/>
                  <a:pt x="7105467" y="7429500"/>
                </a:cubicBezTo>
                <a:cubicBezTo>
                  <a:pt x="7156267" y="7340600"/>
                  <a:pt x="7156267" y="7251700"/>
                  <a:pt x="7105467" y="7162800"/>
                </a:cubicBezTo>
                <a:close/>
                <a:moveTo>
                  <a:pt x="7088969" y="7153275"/>
                </a:moveTo>
                <a:cubicBezTo>
                  <a:pt x="6986579" y="7153731"/>
                  <a:pt x="6909590" y="7198181"/>
                  <a:pt x="6858000" y="7286625"/>
                </a:cubicBezTo>
                <a:cubicBezTo>
                  <a:pt x="6960390" y="7286169"/>
                  <a:pt x="7037379" y="7241719"/>
                  <a:pt x="7088969" y="7153275"/>
                </a:cubicBezTo>
                <a:close/>
                <a:moveTo>
                  <a:pt x="7088969" y="7134225"/>
                </a:moveTo>
                <a:cubicBezTo>
                  <a:pt x="7037379" y="7045781"/>
                  <a:pt x="6960390" y="7001331"/>
                  <a:pt x="6858000" y="7000875"/>
                </a:cubicBezTo>
                <a:cubicBezTo>
                  <a:pt x="6909590" y="7089319"/>
                  <a:pt x="6986579" y="7133769"/>
                  <a:pt x="7088969" y="7134225"/>
                </a:cubicBezTo>
                <a:close/>
                <a:moveTo>
                  <a:pt x="7867467" y="7124700"/>
                </a:moveTo>
                <a:cubicBezTo>
                  <a:pt x="7918267" y="7035800"/>
                  <a:pt x="7918267" y="6946900"/>
                  <a:pt x="7867467" y="6858000"/>
                </a:cubicBezTo>
                <a:cubicBezTo>
                  <a:pt x="7816667" y="6946900"/>
                  <a:pt x="7816667" y="7035800"/>
                  <a:pt x="7867467" y="7124700"/>
                </a:cubicBezTo>
                <a:close/>
                <a:moveTo>
                  <a:pt x="7883965" y="7134225"/>
                </a:moveTo>
                <a:cubicBezTo>
                  <a:pt x="7986354" y="7133769"/>
                  <a:pt x="8063344" y="7089319"/>
                  <a:pt x="8114934" y="7000875"/>
                </a:cubicBezTo>
                <a:cubicBezTo>
                  <a:pt x="8012544" y="7001331"/>
                  <a:pt x="7935554" y="7045781"/>
                  <a:pt x="7883965" y="7134225"/>
                </a:cubicBezTo>
                <a:close/>
                <a:moveTo>
                  <a:pt x="7883965" y="7153275"/>
                </a:moveTo>
                <a:cubicBezTo>
                  <a:pt x="7935554" y="7241719"/>
                  <a:pt x="8012544" y="7286169"/>
                  <a:pt x="8114934" y="7286625"/>
                </a:cubicBezTo>
                <a:cubicBezTo>
                  <a:pt x="8063344" y="7198181"/>
                  <a:pt x="7986354" y="7153731"/>
                  <a:pt x="7883965" y="7153275"/>
                </a:cubicBezTo>
                <a:close/>
                <a:moveTo>
                  <a:pt x="7867467" y="7162800"/>
                </a:moveTo>
                <a:cubicBezTo>
                  <a:pt x="7816667" y="7251700"/>
                  <a:pt x="7816667" y="7340600"/>
                  <a:pt x="7867467" y="7429500"/>
                </a:cubicBezTo>
                <a:cubicBezTo>
                  <a:pt x="7918267" y="7340600"/>
                  <a:pt x="7918267" y="7251700"/>
                  <a:pt x="7867467" y="7162800"/>
                </a:cubicBezTo>
                <a:close/>
                <a:moveTo>
                  <a:pt x="7850969" y="7153275"/>
                </a:moveTo>
                <a:cubicBezTo>
                  <a:pt x="7748579" y="7153731"/>
                  <a:pt x="7671590" y="7198181"/>
                  <a:pt x="7620000" y="7286625"/>
                </a:cubicBezTo>
                <a:cubicBezTo>
                  <a:pt x="7722390" y="7286169"/>
                  <a:pt x="7799379" y="7241719"/>
                  <a:pt x="7850969" y="7153275"/>
                </a:cubicBezTo>
                <a:close/>
                <a:moveTo>
                  <a:pt x="7850969" y="7134225"/>
                </a:moveTo>
                <a:cubicBezTo>
                  <a:pt x="7799379" y="7045781"/>
                  <a:pt x="7722390" y="7001331"/>
                  <a:pt x="7620000" y="7000875"/>
                </a:cubicBezTo>
                <a:cubicBezTo>
                  <a:pt x="7671590" y="7089319"/>
                  <a:pt x="7748579" y="7133769"/>
                  <a:pt x="7850969" y="7134225"/>
                </a:cubicBezTo>
                <a:close/>
                <a:moveTo>
                  <a:pt x="8629467" y="7124700"/>
                </a:moveTo>
                <a:cubicBezTo>
                  <a:pt x="8680267" y="7035800"/>
                  <a:pt x="8680267" y="6946900"/>
                  <a:pt x="8629467" y="6858000"/>
                </a:cubicBezTo>
                <a:cubicBezTo>
                  <a:pt x="8578667" y="6946900"/>
                  <a:pt x="8578667" y="7035800"/>
                  <a:pt x="8629467" y="7124700"/>
                </a:cubicBezTo>
                <a:close/>
                <a:moveTo>
                  <a:pt x="8645965" y="7134225"/>
                </a:moveTo>
                <a:cubicBezTo>
                  <a:pt x="8748354" y="7133769"/>
                  <a:pt x="8825344" y="7089319"/>
                  <a:pt x="8876934" y="7000875"/>
                </a:cubicBezTo>
                <a:cubicBezTo>
                  <a:pt x="8774544" y="7001331"/>
                  <a:pt x="8697554" y="7045781"/>
                  <a:pt x="8645965" y="7134225"/>
                </a:cubicBezTo>
                <a:close/>
                <a:moveTo>
                  <a:pt x="8645965" y="7153275"/>
                </a:moveTo>
                <a:cubicBezTo>
                  <a:pt x="8697554" y="7241719"/>
                  <a:pt x="8774544" y="7286169"/>
                  <a:pt x="8876934" y="7286625"/>
                </a:cubicBezTo>
                <a:cubicBezTo>
                  <a:pt x="8825344" y="7198181"/>
                  <a:pt x="8748354" y="7153731"/>
                  <a:pt x="8645965" y="7153275"/>
                </a:cubicBezTo>
                <a:close/>
                <a:moveTo>
                  <a:pt x="8629467" y="7162800"/>
                </a:moveTo>
                <a:cubicBezTo>
                  <a:pt x="8578667" y="7251700"/>
                  <a:pt x="8578667" y="7340600"/>
                  <a:pt x="8629467" y="7429500"/>
                </a:cubicBezTo>
                <a:cubicBezTo>
                  <a:pt x="8680267" y="7340600"/>
                  <a:pt x="8680267" y="7251700"/>
                  <a:pt x="8629467" y="7162800"/>
                </a:cubicBezTo>
                <a:close/>
                <a:moveTo>
                  <a:pt x="8612969" y="7153275"/>
                </a:moveTo>
                <a:cubicBezTo>
                  <a:pt x="8510579" y="7153731"/>
                  <a:pt x="8433590" y="7198181"/>
                  <a:pt x="8382000" y="7286625"/>
                </a:cubicBezTo>
                <a:cubicBezTo>
                  <a:pt x="8484390" y="7286169"/>
                  <a:pt x="8561379" y="7241719"/>
                  <a:pt x="8612969" y="7153275"/>
                </a:cubicBezTo>
                <a:close/>
                <a:moveTo>
                  <a:pt x="8612969" y="7134225"/>
                </a:moveTo>
                <a:cubicBezTo>
                  <a:pt x="8561379" y="7045781"/>
                  <a:pt x="8484390" y="7001331"/>
                  <a:pt x="8382000" y="7000875"/>
                </a:cubicBezTo>
                <a:cubicBezTo>
                  <a:pt x="8433590" y="7089319"/>
                  <a:pt x="8510579" y="7133769"/>
                  <a:pt x="8612969" y="7134225"/>
                </a:cubicBezTo>
                <a:close/>
                <a:moveTo>
                  <a:pt x="9391467" y="7124700"/>
                </a:moveTo>
                <a:cubicBezTo>
                  <a:pt x="9442267" y="7035800"/>
                  <a:pt x="9442267" y="6946900"/>
                  <a:pt x="9391467" y="6858000"/>
                </a:cubicBezTo>
                <a:cubicBezTo>
                  <a:pt x="9340667" y="6946900"/>
                  <a:pt x="9340667" y="7035800"/>
                  <a:pt x="9391467" y="7124700"/>
                </a:cubicBezTo>
                <a:close/>
                <a:moveTo>
                  <a:pt x="9407965" y="7134225"/>
                </a:moveTo>
                <a:cubicBezTo>
                  <a:pt x="9510354" y="7133769"/>
                  <a:pt x="9587344" y="7089319"/>
                  <a:pt x="9638934" y="7000875"/>
                </a:cubicBezTo>
                <a:cubicBezTo>
                  <a:pt x="9536544" y="7001331"/>
                  <a:pt x="9459554" y="7045781"/>
                  <a:pt x="9407965" y="7134225"/>
                </a:cubicBezTo>
                <a:close/>
                <a:moveTo>
                  <a:pt x="9407965" y="7153275"/>
                </a:moveTo>
                <a:cubicBezTo>
                  <a:pt x="9459554" y="7241719"/>
                  <a:pt x="9536544" y="7286169"/>
                  <a:pt x="9638934" y="7286625"/>
                </a:cubicBezTo>
                <a:cubicBezTo>
                  <a:pt x="9587344" y="7198181"/>
                  <a:pt x="9510354" y="7153731"/>
                  <a:pt x="9407965" y="7153275"/>
                </a:cubicBezTo>
                <a:close/>
                <a:moveTo>
                  <a:pt x="9391467" y="7162800"/>
                </a:moveTo>
                <a:cubicBezTo>
                  <a:pt x="9340667" y="7251700"/>
                  <a:pt x="9340667" y="7340600"/>
                  <a:pt x="9391467" y="7429500"/>
                </a:cubicBezTo>
                <a:cubicBezTo>
                  <a:pt x="9442267" y="7340600"/>
                  <a:pt x="9442267" y="7251700"/>
                  <a:pt x="9391467" y="7162800"/>
                </a:cubicBezTo>
                <a:close/>
                <a:moveTo>
                  <a:pt x="9374969" y="7153275"/>
                </a:moveTo>
                <a:cubicBezTo>
                  <a:pt x="9272579" y="7153731"/>
                  <a:pt x="9195590" y="7198181"/>
                  <a:pt x="9144000" y="7286625"/>
                </a:cubicBezTo>
                <a:cubicBezTo>
                  <a:pt x="9246390" y="7286169"/>
                  <a:pt x="9323379" y="7241719"/>
                  <a:pt x="9374969" y="7153275"/>
                </a:cubicBezTo>
                <a:close/>
                <a:moveTo>
                  <a:pt x="9374969" y="7134225"/>
                </a:moveTo>
                <a:cubicBezTo>
                  <a:pt x="9323379" y="7045781"/>
                  <a:pt x="9246390" y="7001331"/>
                  <a:pt x="9144000" y="7000875"/>
                </a:cubicBezTo>
                <a:cubicBezTo>
                  <a:pt x="9195590" y="7089319"/>
                  <a:pt x="9272579" y="7133769"/>
                  <a:pt x="9374969" y="7134225"/>
                </a:cubicBezTo>
                <a:close/>
                <a:moveTo>
                  <a:pt x="10153467" y="7124700"/>
                </a:moveTo>
                <a:cubicBezTo>
                  <a:pt x="10204267" y="7035800"/>
                  <a:pt x="10204267" y="6946900"/>
                  <a:pt x="10153467" y="6858000"/>
                </a:cubicBezTo>
                <a:cubicBezTo>
                  <a:pt x="10102667" y="6946900"/>
                  <a:pt x="10102667" y="7035800"/>
                  <a:pt x="10153467" y="7124700"/>
                </a:cubicBezTo>
                <a:close/>
                <a:moveTo>
                  <a:pt x="10169965" y="7134225"/>
                </a:moveTo>
                <a:cubicBezTo>
                  <a:pt x="10272354" y="7133769"/>
                  <a:pt x="10349344" y="7089319"/>
                  <a:pt x="10400934" y="7000875"/>
                </a:cubicBezTo>
                <a:cubicBezTo>
                  <a:pt x="10298544" y="7001331"/>
                  <a:pt x="10221554" y="7045781"/>
                  <a:pt x="10169965" y="7134225"/>
                </a:cubicBezTo>
                <a:close/>
                <a:moveTo>
                  <a:pt x="10169965" y="7153275"/>
                </a:moveTo>
                <a:cubicBezTo>
                  <a:pt x="10221554" y="7241719"/>
                  <a:pt x="10298544" y="7286169"/>
                  <a:pt x="10400934" y="7286625"/>
                </a:cubicBezTo>
                <a:cubicBezTo>
                  <a:pt x="10349344" y="7198181"/>
                  <a:pt x="10272354" y="7153731"/>
                  <a:pt x="10169965" y="7153275"/>
                </a:cubicBezTo>
                <a:close/>
                <a:moveTo>
                  <a:pt x="10153467" y="7162800"/>
                </a:moveTo>
                <a:cubicBezTo>
                  <a:pt x="10102667" y="7251700"/>
                  <a:pt x="10102667" y="7340600"/>
                  <a:pt x="10153467" y="7429500"/>
                </a:cubicBezTo>
                <a:cubicBezTo>
                  <a:pt x="10204267" y="7340600"/>
                  <a:pt x="10204267" y="7251700"/>
                  <a:pt x="10153467" y="7162800"/>
                </a:cubicBezTo>
                <a:close/>
                <a:moveTo>
                  <a:pt x="10136969" y="7153275"/>
                </a:moveTo>
                <a:cubicBezTo>
                  <a:pt x="10034579" y="7153731"/>
                  <a:pt x="9957590" y="7198181"/>
                  <a:pt x="9906000" y="7286625"/>
                </a:cubicBezTo>
                <a:cubicBezTo>
                  <a:pt x="10008390" y="7286169"/>
                  <a:pt x="10085379" y="7241719"/>
                  <a:pt x="10136969" y="7153275"/>
                </a:cubicBezTo>
                <a:close/>
                <a:moveTo>
                  <a:pt x="10136969" y="7134225"/>
                </a:moveTo>
                <a:cubicBezTo>
                  <a:pt x="10085379" y="7045781"/>
                  <a:pt x="10008390" y="7001331"/>
                  <a:pt x="9906000" y="7000875"/>
                </a:cubicBezTo>
                <a:cubicBezTo>
                  <a:pt x="9957590" y="7089319"/>
                  <a:pt x="10034579" y="7133769"/>
                  <a:pt x="10136969" y="7134225"/>
                </a:cubicBezTo>
                <a:close/>
                <a:moveTo>
                  <a:pt x="10915467" y="7124700"/>
                </a:moveTo>
                <a:cubicBezTo>
                  <a:pt x="10966267" y="7035800"/>
                  <a:pt x="10966267" y="6946900"/>
                  <a:pt x="10915467" y="6858000"/>
                </a:cubicBezTo>
                <a:cubicBezTo>
                  <a:pt x="10864667" y="6946900"/>
                  <a:pt x="10864667" y="7035800"/>
                  <a:pt x="10915467" y="7124700"/>
                </a:cubicBezTo>
                <a:close/>
                <a:moveTo>
                  <a:pt x="10931965" y="7134225"/>
                </a:moveTo>
                <a:cubicBezTo>
                  <a:pt x="11034354" y="7133769"/>
                  <a:pt x="11111344" y="7089319"/>
                  <a:pt x="11162934" y="7000875"/>
                </a:cubicBezTo>
                <a:cubicBezTo>
                  <a:pt x="11060544" y="7001331"/>
                  <a:pt x="10983554" y="7045781"/>
                  <a:pt x="10931965" y="7134225"/>
                </a:cubicBezTo>
                <a:close/>
                <a:moveTo>
                  <a:pt x="10931965" y="7153275"/>
                </a:moveTo>
                <a:cubicBezTo>
                  <a:pt x="10983554" y="7241719"/>
                  <a:pt x="11060544" y="7286169"/>
                  <a:pt x="11162934" y="7286625"/>
                </a:cubicBezTo>
                <a:cubicBezTo>
                  <a:pt x="11111344" y="7198181"/>
                  <a:pt x="11034354" y="7153731"/>
                  <a:pt x="10931965" y="7153275"/>
                </a:cubicBezTo>
                <a:close/>
                <a:moveTo>
                  <a:pt x="10915467" y="7162800"/>
                </a:moveTo>
                <a:cubicBezTo>
                  <a:pt x="10864667" y="7251700"/>
                  <a:pt x="10864667" y="7340600"/>
                  <a:pt x="10915467" y="7429500"/>
                </a:cubicBezTo>
                <a:cubicBezTo>
                  <a:pt x="10966267" y="7340600"/>
                  <a:pt x="10966267" y="7251700"/>
                  <a:pt x="10915467" y="7162800"/>
                </a:cubicBezTo>
                <a:close/>
                <a:moveTo>
                  <a:pt x="10898969" y="7153275"/>
                </a:moveTo>
                <a:cubicBezTo>
                  <a:pt x="10796579" y="7153731"/>
                  <a:pt x="10719590" y="7198181"/>
                  <a:pt x="10668000" y="7286625"/>
                </a:cubicBezTo>
                <a:cubicBezTo>
                  <a:pt x="10770390" y="7286169"/>
                  <a:pt x="10847379" y="7241719"/>
                  <a:pt x="10898969" y="7153275"/>
                </a:cubicBezTo>
                <a:close/>
                <a:moveTo>
                  <a:pt x="10898969" y="7134225"/>
                </a:moveTo>
                <a:cubicBezTo>
                  <a:pt x="10847379" y="7045781"/>
                  <a:pt x="10770390" y="7001331"/>
                  <a:pt x="10668000" y="7000875"/>
                </a:cubicBezTo>
                <a:cubicBezTo>
                  <a:pt x="10719590" y="7089319"/>
                  <a:pt x="10796579" y="7133769"/>
                  <a:pt x="10898969" y="7134225"/>
                </a:cubicBezTo>
                <a:close/>
                <a:moveTo>
                  <a:pt x="11677467" y="7124700"/>
                </a:moveTo>
                <a:cubicBezTo>
                  <a:pt x="11728267" y="7035800"/>
                  <a:pt x="11728267" y="6946900"/>
                  <a:pt x="11677467" y="6858000"/>
                </a:cubicBezTo>
                <a:cubicBezTo>
                  <a:pt x="11626667" y="6946900"/>
                  <a:pt x="11626667" y="7035800"/>
                  <a:pt x="11677467" y="7124700"/>
                </a:cubicBezTo>
                <a:close/>
                <a:moveTo>
                  <a:pt x="11693965" y="7134225"/>
                </a:moveTo>
                <a:cubicBezTo>
                  <a:pt x="11796354" y="7133769"/>
                  <a:pt x="11873344" y="7089319"/>
                  <a:pt x="11924934" y="7000875"/>
                </a:cubicBezTo>
                <a:cubicBezTo>
                  <a:pt x="11822544" y="7001331"/>
                  <a:pt x="11745554" y="7045781"/>
                  <a:pt x="11693965" y="7134225"/>
                </a:cubicBezTo>
                <a:close/>
                <a:moveTo>
                  <a:pt x="11693965" y="7153275"/>
                </a:moveTo>
                <a:cubicBezTo>
                  <a:pt x="11745554" y="7241719"/>
                  <a:pt x="11822544" y="7286169"/>
                  <a:pt x="11924934" y="7286625"/>
                </a:cubicBezTo>
                <a:cubicBezTo>
                  <a:pt x="11873344" y="7198181"/>
                  <a:pt x="11796354" y="7153731"/>
                  <a:pt x="11693965" y="7153275"/>
                </a:cubicBezTo>
                <a:close/>
                <a:moveTo>
                  <a:pt x="11677467" y="7162800"/>
                </a:moveTo>
                <a:cubicBezTo>
                  <a:pt x="11626667" y="7251700"/>
                  <a:pt x="11626667" y="7340600"/>
                  <a:pt x="11677467" y="7429500"/>
                </a:cubicBezTo>
                <a:cubicBezTo>
                  <a:pt x="11728267" y="7340600"/>
                  <a:pt x="11728267" y="7251700"/>
                  <a:pt x="11677467" y="7162800"/>
                </a:cubicBezTo>
                <a:close/>
                <a:moveTo>
                  <a:pt x="11660969" y="7153275"/>
                </a:moveTo>
                <a:cubicBezTo>
                  <a:pt x="11558579" y="7153731"/>
                  <a:pt x="11481590" y="7198181"/>
                  <a:pt x="11430000" y="7286625"/>
                </a:cubicBezTo>
                <a:cubicBezTo>
                  <a:pt x="11532390" y="7286169"/>
                  <a:pt x="11609379" y="7241719"/>
                  <a:pt x="11660969" y="7153275"/>
                </a:cubicBezTo>
                <a:close/>
                <a:moveTo>
                  <a:pt x="11660969" y="7134225"/>
                </a:moveTo>
                <a:cubicBezTo>
                  <a:pt x="11609379" y="7045781"/>
                  <a:pt x="11532390" y="7001331"/>
                  <a:pt x="11430000" y="7000875"/>
                </a:cubicBezTo>
                <a:cubicBezTo>
                  <a:pt x="11481590" y="7089319"/>
                  <a:pt x="11558579" y="7133769"/>
                  <a:pt x="11660969" y="7134225"/>
                </a:cubicBezTo>
                <a:close/>
                <a:moveTo>
                  <a:pt x="12439467" y="7124700"/>
                </a:moveTo>
                <a:cubicBezTo>
                  <a:pt x="12490267" y="7035800"/>
                  <a:pt x="12490267" y="6946900"/>
                  <a:pt x="12439467" y="6858000"/>
                </a:cubicBezTo>
                <a:cubicBezTo>
                  <a:pt x="12388667" y="6946900"/>
                  <a:pt x="12388667" y="7035800"/>
                  <a:pt x="12439467" y="7124700"/>
                </a:cubicBezTo>
                <a:close/>
                <a:moveTo>
                  <a:pt x="12455965" y="7134225"/>
                </a:moveTo>
                <a:cubicBezTo>
                  <a:pt x="12558354" y="7133769"/>
                  <a:pt x="12635344" y="7089319"/>
                  <a:pt x="12686934" y="7000875"/>
                </a:cubicBezTo>
                <a:cubicBezTo>
                  <a:pt x="12584544" y="7001331"/>
                  <a:pt x="12507554" y="7045781"/>
                  <a:pt x="12455965" y="7134225"/>
                </a:cubicBezTo>
                <a:close/>
                <a:moveTo>
                  <a:pt x="12455965" y="7153275"/>
                </a:moveTo>
                <a:cubicBezTo>
                  <a:pt x="12507554" y="7241719"/>
                  <a:pt x="12584544" y="7286169"/>
                  <a:pt x="12686934" y="7286625"/>
                </a:cubicBezTo>
                <a:cubicBezTo>
                  <a:pt x="12635344" y="7198181"/>
                  <a:pt x="12558354" y="7153731"/>
                  <a:pt x="12455965" y="7153275"/>
                </a:cubicBezTo>
                <a:close/>
                <a:moveTo>
                  <a:pt x="12439467" y="7162800"/>
                </a:moveTo>
                <a:cubicBezTo>
                  <a:pt x="12388667" y="7251700"/>
                  <a:pt x="12388667" y="7340600"/>
                  <a:pt x="12439467" y="7429500"/>
                </a:cubicBezTo>
                <a:cubicBezTo>
                  <a:pt x="12490267" y="7340600"/>
                  <a:pt x="12490267" y="7251700"/>
                  <a:pt x="12439467" y="7162800"/>
                </a:cubicBezTo>
                <a:close/>
                <a:moveTo>
                  <a:pt x="12422969" y="7153275"/>
                </a:moveTo>
                <a:cubicBezTo>
                  <a:pt x="12320579" y="7153731"/>
                  <a:pt x="12243590" y="7198181"/>
                  <a:pt x="12192000" y="7286625"/>
                </a:cubicBezTo>
                <a:cubicBezTo>
                  <a:pt x="12294390" y="7286169"/>
                  <a:pt x="12371379" y="7241719"/>
                  <a:pt x="12422969" y="7153275"/>
                </a:cubicBezTo>
                <a:close/>
                <a:moveTo>
                  <a:pt x="12422969" y="7134225"/>
                </a:moveTo>
                <a:cubicBezTo>
                  <a:pt x="12371379" y="7045781"/>
                  <a:pt x="12294390" y="7001331"/>
                  <a:pt x="12192000" y="7000875"/>
                </a:cubicBezTo>
                <a:cubicBezTo>
                  <a:pt x="12243590" y="7089319"/>
                  <a:pt x="12320579" y="7133769"/>
                  <a:pt x="12422969" y="7134225"/>
                </a:cubicBezTo>
                <a:close/>
              </a:path>
            </a:pathLst>
          </a:custGeom>
          <a:solidFill>
            <a:srgbClr val="B8170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4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13E0D"/>
                </a:solidFill>
                <a:latin typeface="Roboto Mono"/>
                <a:ea typeface="Roboto Mono"/>
                <a:cs typeface="Roboto Mono"/>
              </a:rPr>
              <a:t>04</a:t>
            </a:r>
          </a:p>
        </p:txBody>
      </p:sp>
      <p:sp>
        <p:nvSpPr>
          <p:cNvPr id="4" name="Text: KEY NUMBER"/>
          <p:cNvSpPr txBox="1"/>
          <p:nvPr/>
        </p:nvSpPr>
        <p:spPr>
          <a:xfrm>
            <a:off x="952500" y="847725"/>
            <a:ext cx="1630844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8A110A"/>
                </a:solidFill>
                <a:latin typeface="Roboto Mono"/>
                <a:ea typeface="Roboto Mono"/>
                <a:cs typeface="Roboto Mono"/>
              </a:rPr>
              <a:t>KEY NUMBER</a:t>
            </a:r>
          </a:p>
        </p:txBody>
      </p:sp>
      <p:sp>
        <p:nvSpPr>
          <p:cNvPr id="5" name="Text: 18"/>
          <p:cNvSpPr txBox="1"/>
          <p:nvPr/>
        </p:nvSpPr>
        <p:spPr>
          <a:xfrm>
            <a:off x="895350" y="1376362"/>
            <a:ext cx="2753819" cy="38481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0" b="1" i="0" spc="-900">
                <a:solidFill>
                  <a:srgbClr val="B8170D"/>
                </a:solidFill>
                <a:latin typeface="Playfair Display"/>
                <a:ea typeface="Playfair Display"/>
                <a:cs typeface="Playfair Display"/>
              </a:rPr>
              <a:t>18</a:t>
            </a:r>
          </a:p>
        </p:txBody>
      </p:sp>
      <p:sp>
        <p:nvSpPr>
          <p:cNvPr id="6" name="Text: Altitude by day."/>
          <p:cNvSpPr txBox="1"/>
          <p:nvPr/>
        </p:nvSpPr>
        <p:spPr>
          <a:xfrm>
            <a:off x="952500" y="5039296"/>
            <a:ext cx="2447417" cy="38338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550" b="0" i="0">
                <a:solidFill>
                  <a:srgbClr val="2A1206"/>
                </a:solidFill>
                <a:latin typeface="Arial"/>
                <a:ea typeface="Arial"/>
                <a:cs typeface="Arial"/>
              </a:rPr>
              <a:t>Altitude by day.</a:t>
            </a:r>
          </a:p>
        </p:txBody>
      </p:sp>
      <p:sp>
        <p:nvSpPr>
          <p:cNvPr id="7" name="Text: Sample figure — replace with y"/>
          <p:cNvSpPr txBox="1"/>
          <p:nvPr/>
        </p:nvSpPr>
        <p:spPr>
          <a:xfrm>
            <a:off x="952500" y="6106478"/>
            <a:ext cx="5017656" cy="24622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50" b="0" i="0">
                <a:solidFill>
                  <a:srgbClr val="613E0D"/>
                </a:solidFill>
                <a:latin typeface="Roboto Mono"/>
                <a:ea typeface="Roboto Mono"/>
                <a:cs typeface="Roboto Mono"/>
              </a:rPr>
              <a:t>Sample figure — replace with your own source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Travel Plan: Ladakh</dc:title>
  <dc:subject/>
  <dc:creator>Morphiq</dc:creator>
  <cp:keywords/>
  <dc:description>Editable template by Morphiq. Charts use sample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