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F08BB1"/>
              </a:solidFill>
              <a:ln>
                <a:noFill/>
              </a:ln>
            </c:spPr>
          </c:dPt>
          <c:dPt>
            <c:idx val="1"/>
            <c:spPr>
              <a:solidFill>
                <a:srgbClr val="251B45"/>
              </a:solidFill>
              <a:ln>
                <a:noFill/>
              </a:ln>
            </c:spPr>
          </c:dPt>
          <c:dPt>
            <c:idx val="2"/>
            <c:spPr>
              <a:solidFill>
                <a:srgbClr val="65607C"/>
              </a:solidFill>
              <a:ln>
                <a:noFill/>
              </a:ln>
            </c:spPr>
          </c:dPt>
          <c:dPt>
            <c:idx val="3"/>
            <c:spPr>
              <a:solidFill>
                <a:srgbClr val="6A4CD6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CHOOL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SCHOOL</a:t>
            </a:r>
          </a:p>
        </p:txBody>
      </p:sp>
      <p:sp>
        <p:nvSpPr>
          <p:cNvPr id="5" name="Text: Book Report"/>
          <p:cNvSpPr txBox="1"/>
          <p:nvPr/>
        </p:nvSpPr>
        <p:spPr>
          <a:xfrm>
            <a:off x="952500" y="1560200"/>
            <a:ext cx="7978997" cy="15980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300" b="1" i="0" spc="-103">
                <a:solidFill>
                  <a:srgbClr val="251B45"/>
                </a:solidFill>
                <a:latin typeface="Lato"/>
                <a:ea typeface="Lato"/>
                <a:cs typeface="Lato"/>
              </a:rPr>
              <a:t>Book Report</a:t>
            </a:r>
          </a:p>
        </p:txBody>
      </p:sp>
      <p:sp>
        <p:nvSpPr>
          <p:cNvPr id="6" name="Text: A novel about a lighthouse kee"/>
          <p:cNvSpPr txBox="1"/>
          <p:nvPr/>
        </p:nvSpPr>
        <p:spPr>
          <a:xfrm>
            <a:off x="952500" y="3841623"/>
            <a:ext cx="5025207" cy="3863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51B45"/>
                </a:solidFill>
                <a:latin typeface="Lato"/>
                <a:ea typeface="Lato"/>
                <a:cs typeface="Lato"/>
              </a:rPr>
              <a:t>A novel about a lighthouse keeper</a:t>
            </a:r>
          </a:p>
        </p:txBody>
      </p:sp>
      <p:sp>
        <p:nvSpPr>
          <p:cNvPr id="7" name="Text: Presented by Zara Sheikh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Presented by Zara Sheikh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1B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952500" y="1558290"/>
            <a:ext cx="4036314" cy="41509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6A4CD6"/>
                </a:solidFill>
                <a:latin typeface="Lato"/>
                <a:ea typeface="Lato"/>
                <a:cs typeface="Lato"/>
              </a:rPr>
              <a:t>03</a:t>
            </a:r>
          </a:p>
        </p:txBody>
      </p:sp>
      <p:sp>
        <p:nvSpPr>
          <p:cNvPr id="7" name="Text: Characters"/>
          <p:cNvSpPr txBox="1"/>
          <p:nvPr/>
        </p:nvSpPr>
        <p:spPr>
          <a:xfrm>
            <a:off x="6286500" y="3321558"/>
            <a:ext cx="3660656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E6E0F8"/>
                </a:solidFill>
                <a:latin typeface="Lato"/>
                <a:ea typeface="Lato"/>
                <a:cs typeface="Lato"/>
              </a:rPr>
              <a:t>Characters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E6E0F8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Chapters and mood"/>
          <p:cNvSpPr txBox="1"/>
          <p:nvPr/>
        </p:nvSpPr>
        <p:spPr>
          <a:xfrm>
            <a:off x="952500" y="1251659"/>
            <a:ext cx="5325047" cy="6983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450" b="1" i="0" spc="-44">
                <a:solidFill>
                  <a:srgbClr val="251B45"/>
                </a:solidFill>
                <a:latin typeface="Lato"/>
                <a:ea typeface="Lato"/>
                <a:cs typeface="Lato"/>
              </a:rPr>
              <a:t>Chapters and mood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Author — 42%"/>
          <p:cNvSpPr txBox="1"/>
          <p:nvPr/>
        </p:nvSpPr>
        <p:spPr>
          <a:xfrm>
            <a:off x="1466850" y="2841308"/>
            <a:ext cx="2041283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Author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Plot — 27%"/>
          <p:cNvSpPr txBox="1"/>
          <p:nvPr/>
        </p:nvSpPr>
        <p:spPr>
          <a:xfrm>
            <a:off x="1466850" y="3508058"/>
            <a:ext cx="1630475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Plot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251B4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Characters — 18%"/>
          <p:cNvSpPr txBox="1"/>
          <p:nvPr/>
        </p:nvSpPr>
        <p:spPr>
          <a:xfrm>
            <a:off x="1466850" y="4174808"/>
            <a:ext cx="2573278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Characters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65607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My view — 13%"/>
          <p:cNvSpPr txBox="1"/>
          <p:nvPr/>
        </p:nvSpPr>
        <p:spPr>
          <a:xfrm>
            <a:off x="1466850" y="4841558"/>
            <a:ext cx="2241641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My view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57918"/>
            <a:ext cx="6646259" cy="9341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-60">
                <a:solidFill>
                  <a:srgbClr val="251B45"/>
                </a:solidFill>
                <a:latin typeface="Lato"/>
                <a:ea typeface="Lato"/>
                <a:cs typeface="Lato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Author"/>
          <p:cNvSpPr txBox="1"/>
          <p:nvPr/>
        </p:nvSpPr>
        <p:spPr>
          <a:xfrm>
            <a:off x="1697671" y="3517202"/>
            <a:ext cx="890908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Author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lot"/>
          <p:cNvSpPr txBox="1"/>
          <p:nvPr/>
        </p:nvSpPr>
        <p:spPr>
          <a:xfrm>
            <a:off x="4434521" y="3517202"/>
            <a:ext cx="560708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Plot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9C87E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Characters"/>
          <p:cNvSpPr txBox="1"/>
          <p:nvPr/>
        </p:nvSpPr>
        <p:spPr>
          <a:xfrm>
            <a:off x="6613502" y="3517202"/>
            <a:ext cx="1346245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Characters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ECADC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My view"/>
          <p:cNvSpPr txBox="1"/>
          <p:nvPr/>
        </p:nvSpPr>
        <p:spPr>
          <a:xfrm>
            <a:off x="9326174" y="3517202"/>
            <a:ext cx="1064402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My view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69967"/>
            <a:ext cx="7745388" cy="340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51B45"/>
                </a:solidFill>
                <a:latin typeface="Lato"/>
                <a:ea typeface="Lato"/>
                <a:cs typeface="Lato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56682"/>
            <a:ext cx="767444" cy="340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51B45"/>
                </a:solidFill>
                <a:latin typeface="Lato"/>
                <a:ea typeface="Lato"/>
                <a:cs typeface="Lato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6" name="Text: What happens next"/>
          <p:cNvSpPr txBox="1"/>
          <p:nvPr/>
        </p:nvSpPr>
        <p:spPr>
          <a:xfrm>
            <a:off x="952500" y="1108673"/>
            <a:ext cx="7590282" cy="9883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350" b="1" i="0" spc="-63">
                <a:solidFill>
                  <a:srgbClr val="251B45"/>
                </a:solidFill>
                <a:latin typeface="Lato"/>
                <a:ea typeface="Lato"/>
                <a:cs typeface="Lato"/>
              </a:rPr>
              <a:t>What happens next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251B4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hare feedback by Friday"/>
          <p:cNvSpPr txBox="1"/>
          <p:nvPr/>
        </p:nvSpPr>
        <p:spPr>
          <a:xfrm>
            <a:off x="1562100" y="2518029"/>
            <a:ext cx="4225764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Share feedback by Friday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251B4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ilot in two locations"/>
          <p:cNvSpPr txBox="1"/>
          <p:nvPr/>
        </p:nvSpPr>
        <p:spPr>
          <a:xfrm>
            <a:off x="1562100" y="3470529"/>
            <a:ext cx="3572783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Pilot in two locations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251B45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view results in 30 days"/>
          <p:cNvSpPr txBox="1"/>
          <p:nvPr/>
        </p:nvSpPr>
        <p:spPr>
          <a:xfrm>
            <a:off x="1562100" y="4423029"/>
            <a:ext cx="4241617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Review results in 30 days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Report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