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5" name="Text: NGO Impact Update"/>
          <p:cNvSpPr txBox="1"/>
          <p:nvPr/>
        </p:nvSpPr>
        <p:spPr>
          <a:xfrm>
            <a:off x="952500" y="1646786"/>
            <a:ext cx="11144250" cy="15635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900" b="1" i="0" spc="-624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NGO Impact Update</a:t>
            </a:r>
          </a:p>
        </p:txBody>
      </p:sp>
      <p:sp>
        <p:nvSpPr>
          <p:cNvPr id="6" name="Text: Girls’ education programme"/>
          <p:cNvSpPr txBox="1"/>
          <p:nvPr/>
        </p:nvSpPr>
        <p:spPr>
          <a:xfrm>
            <a:off x="952500" y="3866007"/>
            <a:ext cx="4143944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Girls’ education programme</a:t>
            </a:r>
          </a:p>
        </p:txBody>
      </p:sp>
      <p:sp>
        <p:nvSpPr>
          <p:cNvPr id="7" name="Text: Presented by Farhan Ali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Presented by Farhan Ali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987742"/>
            <a:ext cx="2813172" cy="11891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135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790063"/>
            <a:ext cx="582841" cy="591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F7FD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8" name="Text: Reach"/>
          <p:cNvSpPr txBox="1"/>
          <p:nvPr/>
        </p:nvSpPr>
        <p:spPr>
          <a:xfrm>
            <a:off x="2000250" y="2857119"/>
            <a:ext cx="1421850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Reach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0F2233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666363"/>
            <a:ext cx="582841" cy="591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F7FD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1" name="Text: Learning"/>
          <p:cNvSpPr txBox="1"/>
          <p:nvPr/>
        </p:nvSpPr>
        <p:spPr>
          <a:xfrm>
            <a:off x="2000250" y="3733419"/>
            <a:ext cx="198482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Learning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0F2233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542663"/>
            <a:ext cx="582841" cy="591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F7FD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4" name="Text: Stories"/>
          <p:cNvSpPr txBox="1"/>
          <p:nvPr/>
        </p:nvSpPr>
        <p:spPr>
          <a:xfrm>
            <a:off x="2000250" y="4609719"/>
            <a:ext cx="1601032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Stories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0F2233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18963"/>
            <a:ext cx="582841" cy="591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F7FD8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7" name="Text: Next steps"/>
          <p:cNvSpPr txBox="1"/>
          <p:nvPr/>
        </p:nvSpPr>
        <p:spPr>
          <a:xfrm>
            <a:off x="2000250" y="5486019"/>
            <a:ext cx="2369802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Next steps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0F2233">
                <a:alpha val="25000"/>
              </a:srgbClr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NGO Impact Update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