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3ECC4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 flipH="1" flipV="1">
            <a:off x="10643177" y="4172828"/>
            <a:ext cx="977323" cy="2685172"/>
          </a:xfrm>
          <a:prstGeom prst="line">
            <a:avLst/>
          </a:prstGeom>
          <a:ln w="19050">
            <a:solidFill>
              <a:srgbClr val="A0BE80"/>
            </a:solidFill>
          </a:ln>
        </p:spPr>
      </p:cxnSp>
      <p:sp>
        <p:nvSpPr>
          <p:cNvPr id="3" name="Ornament"/>
          <p:cNvSpPr/>
          <p:nvPr/>
        </p:nvSpPr>
        <p:spPr>
          <a:xfrm>
            <a:off x="10453685" y="4221504"/>
            <a:ext cx="1450335" cy="2341127"/>
          </a:xfrm>
          <a:custGeom>
            <a:avLst/>
            <a:gdLst/>
            <a:ahLst/>
            <a:cxnLst/>
            <a:rect l="0" t="0" r="r" b="b"/>
            <a:pathLst>
              <a:path w="1450335" h="2341127">
                <a:moveTo>
                  <a:pt x="1059309" y="2341127"/>
                </a:moveTo>
                <a:cubicBezTo>
                  <a:pt x="1345560" y="2264427"/>
                  <a:pt x="1450335" y="2082951"/>
                  <a:pt x="1373634" y="1796700"/>
                </a:cubicBezTo>
                <a:cubicBezTo>
                  <a:pt x="1087384" y="1873401"/>
                  <a:pt x="982609" y="2054877"/>
                  <a:pt x="1059309" y="2341127"/>
                </a:cubicBezTo>
                <a:close/>
                <a:moveTo>
                  <a:pt x="994154" y="2162116"/>
                </a:moveTo>
                <a:cubicBezTo>
                  <a:pt x="868912" y="1893533"/>
                  <a:pt x="672000" y="1821863"/>
                  <a:pt x="403417" y="1947105"/>
                </a:cubicBezTo>
                <a:cubicBezTo>
                  <a:pt x="528659" y="2215688"/>
                  <a:pt x="725572" y="2287358"/>
                  <a:pt x="994154" y="2162116"/>
                </a:cubicBezTo>
                <a:close/>
                <a:moveTo>
                  <a:pt x="948546" y="2036808"/>
                </a:moveTo>
                <a:cubicBezTo>
                  <a:pt x="1212433" y="1966099"/>
                  <a:pt x="1309023" y="1798802"/>
                  <a:pt x="1238314" y="1534914"/>
                </a:cubicBezTo>
                <a:cubicBezTo>
                  <a:pt x="974427" y="1605623"/>
                  <a:pt x="877838" y="1772921"/>
                  <a:pt x="948546" y="2036808"/>
                </a:cubicBezTo>
                <a:close/>
                <a:moveTo>
                  <a:pt x="889907" y="1875698"/>
                </a:moveTo>
                <a:cubicBezTo>
                  <a:pt x="774449" y="1628098"/>
                  <a:pt x="592920" y="1562027"/>
                  <a:pt x="345320" y="1677484"/>
                </a:cubicBezTo>
                <a:cubicBezTo>
                  <a:pt x="460778" y="1925084"/>
                  <a:pt x="642307" y="1991155"/>
                  <a:pt x="889907" y="1875698"/>
                </a:cubicBezTo>
                <a:close/>
                <a:moveTo>
                  <a:pt x="841041" y="1741439"/>
                </a:moveTo>
                <a:cubicBezTo>
                  <a:pt x="1082565" y="1676723"/>
                  <a:pt x="1170968" y="1523603"/>
                  <a:pt x="1106252" y="1282079"/>
                </a:cubicBezTo>
                <a:cubicBezTo>
                  <a:pt x="864728" y="1346795"/>
                  <a:pt x="776324" y="1499915"/>
                  <a:pt x="841041" y="1741439"/>
                </a:cubicBezTo>
                <a:close/>
                <a:moveTo>
                  <a:pt x="785659" y="1589279"/>
                </a:moveTo>
                <a:cubicBezTo>
                  <a:pt x="679986" y="1362662"/>
                  <a:pt x="513841" y="1302191"/>
                  <a:pt x="287224" y="1407864"/>
                </a:cubicBezTo>
                <a:cubicBezTo>
                  <a:pt x="392897" y="1634481"/>
                  <a:pt x="559042" y="1694952"/>
                  <a:pt x="785659" y="1589279"/>
                </a:cubicBezTo>
                <a:close/>
                <a:moveTo>
                  <a:pt x="733535" y="1446070"/>
                </a:moveTo>
                <a:cubicBezTo>
                  <a:pt x="952696" y="1387346"/>
                  <a:pt x="1032914" y="1248404"/>
                  <a:pt x="974190" y="1029243"/>
                </a:cubicBezTo>
                <a:cubicBezTo>
                  <a:pt x="755030" y="1087967"/>
                  <a:pt x="674811" y="1226909"/>
                  <a:pt x="733535" y="1446070"/>
                </a:cubicBezTo>
                <a:close/>
                <a:moveTo>
                  <a:pt x="684669" y="1311812"/>
                </a:moveTo>
                <a:cubicBezTo>
                  <a:pt x="588780" y="1106178"/>
                  <a:pt x="438019" y="1051305"/>
                  <a:pt x="232385" y="1147194"/>
                </a:cubicBezTo>
                <a:cubicBezTo>
                  <a:pt x="328274" y="1352828"/>
                  <a:pt x="479035" y="1407700"/>
                  <a:pt x="684669" y="1311812"/>
                </a:cubicBezTo>
                <a:close/>
                <a:moveTo>
                  <a:pt x="622772" y="1141751"/>
                </a:moveTo>
                <a:cubicBezTo>
                  <a:pt x="819569" y="1089019"/>
                  <a:pt x="891602" y="964254"/>
                  <a:pt x="838870" y="767457"/>
                </a:cubicBezTo>
                <a:cubicBezTo>
                  <a:pt x="642073" y="820189"/>
                  <a:pt x="570040" y="944953"/>
                  <a:pt x="622772" y="1141751"/>
                </a:cubicBezTo>
                <a:close/>
                <a:moveTo>
                  <a:pt x="580421" y="1025393"/>
                </a:moveTo>
                <a:cubicBezTo>
                  <a:pt x="494317" y="840742"/>
                  <a:pt x="358940" y="791469"/>
                  <a:pt x="174289" y="877573"/>
                </a:cubicBezTo>
                <a:cubicBezTo>
                  <a:pt x="260393" y="1062224"/>
                  <a:pt x="395771" y="1111497"/>
                  <a:pt x="580421" y="1025393"/>
                </a:cubicBezTo>
                <a:close/>
                <a:moveTo>
                  <a:pt x="515266" y="846382"/>
                </a:moveTo>
                <a:cubicBezTo>
                  <a:pt x="689700" y="799642"/>
                  <a:pt x="753548" y="689056"/>
                  <a:pt x="706808" y="514622"/>
                </a:cubicBezTo>
                <a:cubicBezTo>
                  <a:pt x="532374" y="561361"/>
                  <a:pt x="468527" y="671948"/>
                  <a:pt x="515266" y="846382"/>
                </a:cubicBezTo>
                <a:close/>
                <a:moveTo>
                  <a:pt x="476174" y="738975"/>
                </a:moveTo>
                <a:cubicBezTo>
                  <a:pt x="399854" y="575307"/>
                  <a:pt x="279860" y="531633"/>
                  <a:pt x="116193" y="607953"/>
                </a:cubicBezTo>
                <a:cubicBezTo>
                  <a:pt x="192512" y="771620"/>
                  <a:pt x="312506" y="815294"/>
                  <a:pt x="476174" y="738975"/>
                </a:cubicBezTo>
                <a:close/>
                <a:moveTo>
                  <a:pt x="407761" y="551013"/>
                </a:moveTo>
                <a:cubicBezTo>
                  <a:pt x="559832" y="510266"/>
                  <a:pt x="615493" y="413857"/>
                  <a:pt x="574746" y="261786"/>
                </a:cubicBezTo>
                <a:cubicBezTo>
                  <a:pt x="422675" y="302533"/>
                  <a:pt x="367014" y="398942"/>
                  <a:pt x="407761" y="551013"/>
                </a:cubicBezTo>
                <a:close/>
                <a:moveTo>
                  <a:pt x="371926" y="452557"/>
                </a:moveTo>
                <a:cubicBezTo>
                  <a:pt x="305391" y="309872"/>
                  <a:pt x="200781" y="271797"/>
                  <a:pt x="58096" y="338332"/>
                </a:cubicBezTo>
                <a:cubicBezTo>
                  <a:pt x="124631" y="481017"/>
                  <a:pt x="229241" y="519092"/>
                  <a:pt x="371926" y="452557"/>
                </a:cubicBezTo>
                <a:close/>
                <a:moveTo>
                  <a:pt x="296998" y="246693"/>
                </a:moveTo>
                <a:cubicBezTo>
                  <a:pt x="426705" y="211938"/>
                  <a:pt x="474181" y="129707"/>
                  <a:pt x="439426" y="0"/>
                </a:cubicBezTo>
                <a:cubicBezTo>
                  <a:pt x="309719" y="34755"/>
                  <a:pt x="262243" y="116986"/>
                  <a:pt x="296998" y="246693"/>
                </a:cubicBezTo>
                <a:close/>
                <a:moveTo>
                  <a:pt x="267678" y="166138"/>
                </a:moveTo>
                <a:cubicBezTo>
                  <a:pt x="210928" y="44437"/>
                  <a:pt x="121702" y="11961"/>
                  <a:pt x="0" y="68711"/>
                </a:cubicBezTo>
                <a:cubicBezTo>
                  <a:pt x="56750" y="190413"/>
                  <a:pt x="145976" y="222889"/>
                  <a:pt x="267678" y="166138"/>
                </a:cubicBezTo>
                <a:close/>
              </a:path>
            </a:pathLst>
          </a:custGeom>
          <a:solidFill>
            <a:srgbClr val="A0BE8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COLLEGE"/>
          <p:cNvSpPr txBox="1"/>
          <p:nvPr/>
        </p:nvSpPr>
        <p:spPr>
          <a:xfrm>
            <a:off x="952500" y="1133475"/>
            <a:ext cx="1153021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4B7230"/>
                </a:solidFill>
                <a:latin typeface="Roboto Mono"/>
                <a:ea typeface="Roboto Mono"/>
                <a:cs typeface="Roboto Mono"/>
              </a:rPr>
              <a:t>COLLEGE</a:t>
            </a:r>
          </a:p>
        </p:txBody>
      </p:sp>
      <p:sp>
        <p:nvSpPr>
          <p:cNvPr id="5" name="Text: Electric"/>
          <p:cNvSpPr txBox="1"/>
          <p:nvPr/>
        </p:nvSpPr>
        <p:spPr>
          <a:xfrm>
            <a:off x="952500" y="1712119"/>
            <a:ext cx="4007059" cy="15235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750" b="0" i="0" spc="-98">
                <a:solidFill>
                  <a:srgbClr val="22301B"/>
                </a:solidFill>
                <a:latin typeface="Cormorant Garamond"/>
                <a:ea typeface="Cormorant Garamond"/>
                <a:cs typeface="Cormorant Garamond"/>
              </a:rPr>
              <a:t>Electric</a:t>
            </a:r>
          </a:p>
        </p:txBody>
      </p:sp>
      <p:sp>
        <p:nvSpPr>
          <p:cNvPr id="6" name="Text: Two-Wheelers"/>
          <p:cNvSpPr txBox="1"/>
          <p:nvPr/>
        </p:nvSpPr>
        <p:spPr>
          <a:xfrm>
            <a:off x="952500" y="2902744"/>
            <a:ext cx="7393305" cy="15235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750" b="0" i="0" spc="-165">
                <a:solidFill>
                  <a:srgbClr val="22301B"/>
                </a:solidFill>
                <a:latin typeface="Cormorant Garamond"/>
                <a:ea typeface="Cormorant Garamond"/>
                <a:cs typeface="Cormorant Garamond"/>
              </a:rPr>
              <a:t>Two-Wheelers</a:t>
            </a:r>
          </a:p>
        </p:txBody>
      </p:sp>
      <p:sp>
        <p:nvSpPr>
          <p:cNvPr id="7" name="Text: Market study · MBA project"/>
          <p:cNvSpPr txBox="1"/>
          <p:nvPr/>
        </p:nvSpPr>
        <p:spPr>
          <a:xfrm>
            <a:off x="952500" y="5052060"/>
            <a:ext cx="3702291" cy="3893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22301B"/>
                </a:solidFill>
                <a:latin typeface="Cormorant Garamond"/>
                <a:ea typeface="Cormorant Garamond"/>
                <a:cs typeface="Cormorant Garamond"/>
              </a:rPr>
              <a:t>Market study · MBA project</a:t>
            </a:r>
          </a:p>
        </p:txBody>
      </p:sp>
      <p:sp>
        <p:nvSpPr>
          <p:cNvPr id="8" name="Text: Presented by Sameer Khan · Oct"/>
          <p:cNvSpPr txBox="1"/>
          <p:nvPr/>
        </p:nvSpPr>
        <p:spPr>
          <a:xfrm>
            <a:off x="952500" y="5895975"/>
            <a:ext cx="4942208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5F684F"/>
                </a:solidFill>
                <a:latin typeface="Roboto Mono"/>
                <a:ea typeface="Roboto Mono"/>
                <a:cs typeface="Roboto Mono"/>
              </a:rPr>
              <a:t>Presented by Sameer Khan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3ECC4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 flipH="1" flipV="1">
            <a:off x="10643177" y="4172828"/>
            <a:ext cx="977323" cy="2685172"/>
          </a:xfrm>
          <a:prstGeom prst="line">
            <a:avLst/>
          </a:prstGeom>
          <a:ln w="19050">
            <a:solidFill>
              <a:srgbClr val="A0BE80"/>
            </a:solidFill>
          </a:ln>
        </p:spPr>
      </p:cxnSp>
      <p:sp>
        <p:nvSpPr>
          <p:cNvPr id="3" name="Ornament"/>
          <p:cNvSpPr/>
          <p:nvPr/>
        </p:nvSpPr>
        <p:spPr>
          <a:xfrm>
            <a:off x="10453685" y="4221504"/>
            <a:ext cx="1450335" cy="2341127"/>
          </a:xfrm>
          <a:custGeom>
            <a:avLst/>
            <a:gdLst/>
            <a:ahLst/>
            <a:cxnLst/>
            <a:rect l="0" t="0" r="r" b="b"/>
            <a:pathLst>
              <a:path w="1450335" h="2341127">
                <a:moveTo>
                  <a:pt x="1059309" y="2341127"/>
                </a:moveTo>
                <a:cubicBezTo>
                  <a:pt x="1345560" y="2264427"/>
                  <a:pt x="1450335" y="2082951"/>
                  <a:pt x="1373634" y="1796700"/>
                </a:cubicBezTo>
                <a:cubicBezTo>
                  <a:pt x="1087384" y="1873401"/>
                  <a:pt x="982609" y="2054877"/>
                  <a:pt x="1059309" y="2341127"/>
                </a:cubicBezTo>
                <a:close/>
                <a:moveTo>
                  <a:pt x="994154" y="2162116"/>
                </a:moveTo>
                <a:cubicBezTo>
                  <a:pt x="868912" y="1893533"/>
                  <a:pt x="672000" y="1821863"/>
                  <a:pt x="403417" y="1947105"/>
                </a:cubicBezTo>
                <a:cubicBezTo>
                  <a:pt x="528659" y="2215688"/>
                  <a:pt x="725572" y="2287358"/>
                  <a:pt x="994154" y="2162116"/>
                </a:cubicBezTo>
                <a:close/>
                <a:moveTo>
                  <a:pt x="948546" y="2036808"/>
                </a:moveTo>
                <a:cubicBezTo>
                  <a:pt x="1212433" y="1966099"/>
                  <a:pt x="1309023" y="1798802"/>
                  <a:pt x="1238314" y="1534914"/>
                </a:cubicBezTo>
                <a:cubicBezTo>
                  <a:pt x="974427" y="1605623"/>
                  <a:pt x="877838" y="1772921"/>
                  <a:pt x="948546" y="2036808"/>
                </a:cubicBezTo>
                <a:close/>
                <a:moveTo>
                  <a:pt x="889907" y="1875698"/>
                </a:moveTo>
                <a:cubicBezTo>
                  <a:pt x="774449" y="1628098"/>
                  <a:pt x="592920" y="1562027"/>
                  <a:pt x="345320" y="1677484"/>
                </a:cubicBezTo>
                <a:cubicBezTo>
                  <a:pt x="460778" y="1925084"/>
                  <a:pt x="642307" y="1991155"/>
                  <a:pt x="889907" y="1875698"/>
                </a:cubicBezTo>
                <a:close/>
                <a:moveTo>
                  <a:pt x="841041" y="1741439"/>
                </a:moveTo>
                <a:cubicBezTo>
                  <a:pt x="1082565" y="1676723"/>
                  <a:pt x="1170968" y="1523603"/>
                  <a:pt x="1106252" y="1282079"/>
                </a:cubicBezTo>
                <a:cubicBezTo>
                  <a:pt x="864728" y="1346795"/>
                  <a:pt x="776324" y="1499915"/>
                  <a:pt x="841041" y="1741439"/>
                </a:cubicBezTo>
                <a:close/>
                <a:moveTo>
                  <a:pt x="785659" y="1589279"/>
                </a:moveTo>
                <a:cubicBezTo>
                  <a:pt x="679986" y="1362662"/>
                  <a:pt x="513841" y="1302191"/>
                  <a:pt x="287224" y="1407864"/>
                </a:cubicBezTo>
                <a:cubicBezTo>
                  <a:pt x="392897" y="1634481"/>
                  <a:pt x="559042" y="1694952"/>
                  <a:pt x="785659" y="1589279"/>
                </a:cubicBezTo>
                <a:close/>
                <a:moveTo>
                  <a:pt x="733535" y="1446070"/>
                </a:moveTo>
                <a:cubicBezTo>
                  <a:pt x="952696" y="1387346"/>
                  <a:pt x="1032914" y="1248404"/>
                  <a:pt x="974190" y="1029243"/>
                </a:cubicBezTo>
                <a:cubicBezTo>
                  <a:pt x="755030" y="1087967"/>
                  <a:pt x="674811" y="1226909"/>
                  <a:pt x="733535" y="1446070"/>
                </a:cubicBezTo>
                <a:close/>
                <a:moveTo>
                  <a:pt x="684669" y="1311812"/>
                </a:moveTo>
                <a:cubicBezTo>
                  <a:pt x="588780" y="1106178"/>
                  <a:pt x="438019" y="1051305"/>
                  <a:pt x="232385" y="1147194"/>
                </a:cubicBezTo>
                <a:cubicBezTo>
                  <a:pt x="328274" y="1352828"/>
                  <a:pt x="479035" y="1407700"/>
                  <a:pt x="684669" y="1311812"/>
                </a:cubicBezTo>
                <a:close/>
                <a:moveTo>
                  <a:pt x="622772" y="1141751"/>
                </a:moveTo>
                <a:cubicBezTo>
                  <a:pt x="819569" y="1089019"/>
                  <a:pt x="891602" y="964254"/>
                  <a:pt x="838870" y="767457"/>
                </a:cubicBezTo>
                <a:cubicBezTo>
                  <a:pt x="642073" y="820189"/>
                  <a:pt x="570040" y="944953"/>
                  <a:pt x="622772" y="1141751"/>
                </a:cubicBezTo>
                <a:close/>
                <a:moveTo>
                  <a:pt x="580421" y="1025393"/>
                </a:moveTo>
                <a:cubicBezTo>
                  <a:pt x="494317" y="840742"/>
                  <a:pt x="358940" y="791469"/>
                  <a:pt x="174289" y="877573"/>
                </a:cubicBezTo>
                <a:cubicBezTo>
                  <a:pt x="260393" y="1062224"/>
                  <a:pt x="395771" y="1111497"/>
                  <a:pt x="580421" y="1025393"/>
                </a:cubicBezTo>
                <a:close/>
                <a:moveTo>
                  <a:pt x="515266" y="846382"/>
                </a:moveTo>
                <a:cubicBezTo>
                  <a:pt x="689700" y="799642"/>
                  <a:pt x="753548" y="689056"/>
                  <a:pt x="706808" y="514622"/>
                </a:cubicBezTo>
                <a:cubicBezTo>
                  <a:pt x="532374" y="561361"/>
                  <a:pt x="468527" y="671948"/>
                  <a:pt x="515266" y="846382"/>
                </a:cubicBezTo>
                <a:close/>
                <a:moveTo>
                  <a:pt x="476174" y="738975"/>
                </a:moveTo>
                <a:cubicBezTo>
                  <a:pt x="399854" y="575307"/>
                  <a:pt x="279860" y="531633"/>
                  <a:pt x="116193" y="607953"/>
                </a:cubicBezTo>
                <a:cubicBezTo>
                  <a:pt x="192512" y="771620"/>
                  <a:pt x="312506" y="815294"/>
                  <a:pt x="476174" y="738975"/>
                </a:cubicBezTo>
                <a:close/>
                <a:moveTo>
                  <a:pt x="407761" y="551013"/>
                </a:moveTo>
                <a:cubicBezTo>
                  <a:pt x="559832" y="510266"/>
                  <a:pt x="615493" y="413857"/>
                  <a:pt x="574746" y="261786"/>
                </a:cubicBezTo>
                <a:cubicBezTo>
                  <a:pt x="422675" y="302533"/>
                  <a:pt x="367014" y="398942"/>
                  <a:pt x="407761" y="551013"/>
                </a:cubicBezTo>
                <a:close/>
                <a:moveTo>
                  <a:pt x="371926" y="452557"/>
                </a:moveTo>
                <a:cubicBezTo>
                  <a:pt x="305391" y="309872"/>
                  <a:pt x="200781" y="271797"/>
                  <a:pt x="58096" y="338332"/>
                </a:cubicBezTo>
                <a:cubicBezTo>
                  <a:pt x="124631" y="481017"/>
                  <a:pt x="229241" y="519092"/>
                  <a:pt x="371926" y="452557"/>
                </a:cubicBezTo>
                <a:close/>
                <a:moveTo>
                  <a:pt x="296998" y="246693"/>
                </a:moveTo>
                <a:cubicBezTo>
                  <a:pt x="426705" y="211938"/>
                  <a:pt x="474181" y="129707"/>
                  <a:pt x="439426" y="0"/>
                </a:cubicBezTo>
                <a:cubicBezTo>
                  <a:pt x="309719" y="34755"/>
                  <a:pt x="262243" y="116986"/>
                  <a:pt x="296998" y="246693"/>
                </a:cubicBezTo>
                <a:close/>
                <a:moveTo>
                  <a:pt x="267678" y="166138"/>
                </a:moveTo>
                <a:cubicBezTo>
                  <a:pt x="210928" y="44437"/>
                  <a:pt x="121702" y="11961"/>
                  <a:pt x="0" y="68711"/>
                </a:cubicBezTo>
                <a:cubicBezTo>
                  <a:pt x="56750" y="190413"/>
                  <a:pt x="145976" y="222889"/>
                  <a:pt x="267678" y="166138"/>
                </a:cubicBezTo>
                <a:close/>
              </a:path>
            </a:pathLst>
          </a:custGeom>
          <a:solidFill>
            <a:srgbClr val="A0BE8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5F684F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E8F3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xt: Players"/>
          <p:cNvSpPr txBox="1"/>
          <p:nvPr/>
        </p:nvSpPr>
        <p:spPr>
          <a:xfrm>
            <a:off x="952500" y="2678906"/>
            <a:ext cx="4256317" cy="175498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1250" b="0" i="0" spc="-112">
                <a:solidFill>
                  <a:srgbClr val="FFFFFF"/>
                </a:solidFill>
                <a:latin typeface="Cormorant Garamond"/>
                <a:ea typeface="Cormorant Garamond"/>
                <a:cs typeface="Cormorant Garamond"/>
              </a:rPr>
              <a:t>Players</a:t>
            </a:r>
          </a:p>
        </p:txBody>
      </p:sp>
      <p:sp>
        <p:nvSpPr>
          <p:cNvPr id="7" name="Text: SECTION 02"/>
          <p:cNvSpPr txBox="1"/>
          <p:nvPr/>
        </p:nvSpPr>
        <p:spPr>
          <a:xfrm>
            <a:off x="952500" y="2121218"/>
            <a:ext cx="221763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1" i="0" spc="39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SECTION 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3ECC4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 flipH="1" flipV="1">
            <a:off x="10643177" y="4172828"/>
            <a:ext cx="977323" cy="2685172"/>
          </a:xfrm>
          <a:prstGeom prst="line">
            <a:avLst/>
          </a:prstGeom>
          <a:ln w="19050">
            <a:solidFill>
              <a:srgbClr val="A0BE80"/>
            </a:solidFill>
          </a:ln>
        </p:spPr>
      </p:cxnSp>
      <p:sp>
        <p:nvSpPr>
          <p:cNvPr id="3" name="Ornament"/>
          <p:cNvSpPr/>
          <p:nvPr/>
        </p:nvSpPr>
        <p:spPr>
          <a:xfrm>
            <a:off x="10453685" y="4221504"/>
            <a:ext cx="1450335" cy="2341127"/>
          </a:xfrm>
          <a:custGeom>
            <a:avLst/>
            <a:gdLst/>
            <a:ahLst/>
            <a:cxnLst/>
            <a:rect l="0" t="0" r="r" b="b"/>
            <a:pathLst>
              <a:path w="1450335" h="2341127">
                <a:moveTo>
                  <a:pt x="1059309" y="2341127"/>
                </a:moveTo>
                <a:cubicBezTo>
                  <a:pt x="1345560" y="2264427"/>
                  <a:pt x="1450335" y="2082951"/>
                  <a:pt x="1373634" y="1796700"/>
                </a:cubicBezTo>
                <a:cubicBezTo>
                  <a:pt x="1087384" y="1873401"/>
                  <a:pt x="982609" y="2054877"/>
                  <a:pt x="1059309" y="2341127"/>
                </a:cubicBezTo>
                <a:close/>
                <a:moveTo>
                  <a:pt x="994154" y="2162116"/>
                </a:moveTo>
                <a:cubicBezTo>
                  <a:pt x="868912" y="1893533"/>
                  <a:pt x="672000" y="1821863"/>
                  <a:pt x="403417" y="1947105"/>
                </a:cubicBezTo>
                <a:cubicBezTo>
                  <a:pt x="528659" y="2215688"/>
                  <a:pt x="725572" y="2287358"/>
                  <a:pt x="994154" y="2162116"/>
                </a:cubicBezTo>
                <a:close/>
                <a:moveTo>
                  <a:pt x="948546" y="2036808"/>
                </a:moveTo>
                <a:cubicBezTo>
                  <a:pt x="1212433" y="1966099"/>
                  <a:pt x="1309023" y="1798802"/>
                  <a:pt x="1238314" y="1534914"/>
                </a:cubicBezTo>
                <a:cubicBezTo>
                  <a:pt x="974427" y="1605623"/>
                  <a:pt x="877838" y="1772921"/>
                  <a:pt x="948546" y="2036808"/>
                </a:cubicBezTo>
                <a:close/>
                <a:moveTo>
                  <a:pt x="889907" y="1875698"/>
                </a:moveTo>
                <a:cubicBezTo>
                  <a:pt x="774449" y="1628098"/>
                  <a:pt x="592920" y="1562027"/>
                  <a:pt x="345320" y="1677484"/>
                </a:cubicBezTo>
                <a:cubicBezTo>
                  <a:pt x="460778" y="1925084"/>
                  <a:pt x="642307" y="1991155"/>
                  <a:pt x="889907" y="1875698"/>
                </a:cubicBezTo>
                <a:close/>
                <a:moveTo>
                  <a:pt x="841041" y="1741439"/>
                </a:moveTo>
                <a:cubicBezTo>
                  <a:pt x="1082565" y="1676723"/>
                  <a:pt x="1170968" y="1523603"/>
                  <a:pt x="1106252" y="1282079"/>
                </a:cubicBezTo>
                <a:cubicBezTo>
                  <a:pt x="864728" y="1346795"/>
                  <a:pt x="776324" y="1499915"/>
                  <a:pt x="841041" y="1741439"/>
                </a:cubicBezTo>
                <a:close/>
                <a:moveTo>
                  <a:pt x="785659" y="1589279"/>
                </a:moveTo>
                <a:cubicBezTo>
                  <a:pt x="679986" y="1362662"/>
                  <a:pt x="513841" y="1302191"/>
                  <a:pt x="287224" y="1407864"/>
                </a:cubicBezTo>
                <a:cubicBezTo>
                  <a:pt x="392897" y="1634481"/>
                  <a:pt x="559042" y="1694952"/>
                  <a:pt x="785659" y="1589279"/>
                </a:cubicBezTo>
                <a:close/>
                <a:moveTo>
                  <a:pt x="733535" y="1446070"/>
                </a:moveTo>
                <a:cubicBezTo>
                  <a:pt x="952696" y="1387346"/>
                  <a:pt x="1032914" y="1248404"/>
                  <a:pt x="974190" y="1029243"/>
                </a:cubicBezTo>
                <a:cubicBezTo>
                  <a:pt x="755030" y="1087967"/>
                  <a:pt x="674811" y="1226909"/>
                  <a:pt x="733535" y="1446070"/>
                </a:cubicBezTo>
                <a:close/>
                <a:moveTo>
                  <a:pt x="684669" y="1311812"/>
                </a:moveTo>
                <a:cubicBezTo>
                  <a:pt x="588780" y="1106178"/>
                  <a:pt x="438019" y="1051305"/>
                  <a:pt x="232385" y="1147194"/>
                </a:cubicBezTo>
                <a:cubicBezTo>
                  <a:pt x="328274" y="1352828"/>
                  <a:pt x="479035" y="1407700"/>
                  <a:pt x="684669" y="1311812"/>
                </a:cubicBezTo>
                <a:close/>
                <a:moveTo>
                  <a:pt x="622772" y="1141751"/>
                </a:moveTo>
                <a:cubicBezTo>
                  <a:pt x="819569" y="1089019"/>
                  <a:pt x="891602" y="964254"/>
                  <a:pt x="838870" y="767457"/>
                </a:cubicBezTo>
                <a:cubicBezTo>
                  <a:pt x="642073" y="820189"/>
                  <a:pt x="570040" y="944953"/>
                  <a:pt x="622772" y="1141751"/>
                </a:cubicBezTo>
                <a:close/>
                <a:moveTo>
                  <a:pt x="580421" y="1025393"/>
                </a:moveTo>
                <a:cubicBezTo>
                  <a:pt x="494317" y="840742"/>
                  <a:pt x="358940" y="791469"/>
                  <a:pt x="174289" y="877573"/>
                </a:cubicBezTo>
                <a:cubicBezTo>
                  <a:pt x="260393" y="1062224"/>
                  <a:pt x="395771" y="1111497"/>
                  <a:pt x="580421" y="1025393"/>
                </a:cubicBezTo>
                <a:close/>
                <a:moveTo>
                  <a:pt x="515266" y="846382"/>
                </a:moveTo>
                <a:cubicBezTo>
                  <a:pt x="689700" y="799642"/>
                  <a:pt x="753548" y="689056"/>
                  <a:pt x="706808" y="514622"/>
                </a:cubicBezTo>
                <a:cubicBezTo>
                  <a:pt x="532374" y="561361"/>
                  <a:pt x="468527" y="671948"/>
                  <a:pt x="515266" y="846382"/>
                </a:cubicBezTo>
                <a:close/>
                <a:moveTo>
                  <a:pt x="476174" y="738975"/>
                </a:moveTo>
                <a:cubicBezTo>
                  <a:pt x="399854" y="575307"/>
                  <a:pt x="279860" y="531633"/>
                  <a:pt x="116193" y="607953"/>
                </a:cubicBezTo>
                <a:cubicBezTo>
                  <a:pt x="192512" y="771620"/>
                  <a:pt x="312506" y="815294"/>
                  <a:pt x="476174" y="738975"/>
                </a:cubicBezTo>
                <a:close/>
                <a:moveTo>
                  <a:pt x="407761" y="551013"/>
                </a:moveTo>
                <a:cubicBezTo>
                  <a:pt x="559832" y="510266"/>
                  <a:pt x="615493" y="413857"/>
                  <a:pt x="574746" y="261786"/>
                </a:cubicBezTo>
                <a:cubicBezTo>
                  <a:pt x="422675" y="302533"/>
                  <a:pt x="367014" y="398942"/>
                  <a:pt x="407761" y="551013"/>
                </a:cubicBezTo>
                <a:close/>
                <a:moveTo>
                  <a:pt x="371926" y="452557"/>
                </a:moveTo>
                <a:cubicBezTo>
                  <a:pt x="305391" y="309872"/>
                  <a:pt x="200781" y="271797"/>
                  <a:pt x="58096" y="338332"/>
                </a:cubicBezTo>
                <a:cubicBezTo>
                  <a:pt x="124631" y="481017"/>
                  <a:pt x="229241" y="519092"/>
                  <a:pt x="371926" y="452557"/>
                </a:cubicBezTo>
                <a:close/>
                <a:moveTo>
                  <a:pt x="296998" y="246693"/>
                </a:moveTo>
                <a:cubicBezTo>
                  <a:pt x="426705" y="211938"/>
                  <a:pt x="474181" y="129707"/>
                  <a:pt x="439426" y="0"/>
                </a:cubicBezTo>
                <a:cubicBezTo>
                  <a:pt x="309719" y="34755"/>
                  <a:pt x="262243" y="116986"/>
                  <a:pt x="296998" y="246693"/>
                </a:cubicBezTo>
                <a:close/>
                <a:moveTo>
                  <a:pt x="267678" y="166138"/>
                </a:moveTo>
                <a:cubicBezTo>
                  <a:pt x="210928" y="44437"/>
                  <a:pt x="121702" y="11961"/>
                  <a:pt x="0" y="68711"/>
                </a:cubicBezTo>
                <a:cubicBezTo>
                  <a:pt x="56750" y="190413"/>
                  <a:pt x="145976" y="222889"/>
                  <a:pt x="267678" y="166138"/>
                </a:cubicBezTo>
                <a:close/>
              </a:path>
            </a:pathLst>
          </a:custGeom>
          <a:solidFill>
            <a:srgbClr val="A0BE8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5F684F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5" name="Text: PROCESS"/>
          <p:cNvSpPr txBox="1"/>
          <p:nvPr/>
        </p:nvSpPr>
        <p:spPr>
          <a:xfrm>
            <a:off x="952500" y="847725"/>
            <a:ext cx="1153021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4B7230"/>
                </a:solidFill>
                <a:latin typeface="Roboto Mono"/>
                <a:ea typeface="Roboto Mono"/>
                <a:cs typeface="Roboto Mono"/>
              </a:rPr>
              <a:t>PROCESS</a:t>
            </a:r>
          </a:p>
        </p:txBody>
      </p:sp>
      <p:sp>
        <p:nvSpPr>
          <p:cNvPr id="6" name="Text: From idea to done"/>
          <p:cNvSpPr txBox="1"/>
          <p:nvPr/>
        </p:nvSpPr>
        <p:spPr>
          <a:xfrm>
            <a:off x="952500" y="1193006"/>
            <a:ext cx="5153396" cy="82915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250" b="0" i="0" spc="-52">
                <a:solidFill>
                  <a:srgbClr val="22301B"/>
                </a:solidFill>
                <a:latin typeface="Cormorant Garamond"/>
                <a:ea typeface="Cormorant Garamond"/>
                <a:cs typeface="Cormorant Garamond"/>
              </a:rPr>
              <a:t>From idea to done</a:t>
            </a:r>
          </a:p>
        </p:txBody>
      </p:sp>
      <p:sp>
        <p:nvSpPr>
          <p:cNvPr id="7" name="Rectangle 6"/>
          <p:cNvSpPr/>
          <p:nvPr/>
        </p:nvSpPr>
        <p:spPr>
          <a:xfrm>
            <a:off x="95250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5E8F3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Market"/>
          <p:cNvSpPr txBox="1"/>
          <p:nvPr/>
        </p:nvSpPr>
        <p:spPr>
          <a:xfrm>
            <a:off x="1728856" y="3533299"/>
            <a:ext cx="828538" cy="319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FFFFF"/>
                </a:solidFill>
                <a:latin typeface="Cormorant Garamond"/>
                <a:ea typeface="Cormorant Garamond"/>
                <a:cs typeface="Cormorant Garamond"/>
              </a:rPr>
              <a:t>Market</a:t>
            </a:r>
          </a:p>
        </p:txBody>
      </p:sp>
      <p:sp>
        <p:nvSpPr>
          <p:cNvPr id="9" name="Rectangle 8"/>
          <p:cNvSpPr/>
          <p:nvPr/>
        </p:nvSpPr>
        <p:spPr>
          <a:xfrm>
            <a:off x="352425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E36F4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: Players"/>
          <p:cNvSpPr txBox="1"/>
          <p:nvPr/>
        </p:nvSpPr>
        <p:spPr>
          <a:xfrm>
            <a:off x="4311392" y="3533299"/>
            <a:ext cx="806965" cy="319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FFFFF"/>
                </a:solidFill>
                <a:latin typeface="Cormorant Garamond"/>
                <a:ea typeface="Cormorant Garamond"/>
                <a:cs typeface="Cormorant Garamond"/>
              </a:rPr>
              <a:t>Players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93B47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: Consumers"/>
          <p:cNvSpPr txBox="1"/>
          <p:nvPr/>
        </p:nvSpPr>
        <p:spPr>
          <a:xfrm>
            <a:off x="6661579" y="3533299"/>
            <a:ext cx="1250091" cy="319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Cormorant Garamond"/>
                <a:ea typeface="Cormorant Garamond"/>
                <a:cs typeface="Cormorant Garamond"/>
              </a:rPr>
              <a:t>Consumers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66775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E3A17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: Outlook"/>
          <p:cNvSpPr txBox="1"/>
          <p:nvPr/>
        </p:nvSpPr>
        <p:spPr>
          <a:xfrm>
            <a:off x="9383849" y="3533299"/>
            <a:ext cx="949052" cy="319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Cormorant Garamond"/>
                <a:ea typeface="Cormorant Garamond"/>
                <a:cs typeface="Cormorant Garamond"/>
              </a:rPr>
              <a:t>Outlook</a:t>
            </a:r>
          </a:p>
        </p:txBody>
      </p:sp>
      <p:sp>
        <p:nvSpPr>
          <p:cNvPr id="15" name="Text: Each stage has an owner, a dea"/>
          <p:cNvSpPr txBox="1"/>
          <p:nvPr/>
        </p:nvSpPr>
        <p:spPr>
          <a:xfrm>
            <a:off x="952500" y="5087302"/>
            <a:ext cx="7563636" cy="34309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01B"/>
                </a:solidFill>
                <a:latin typeface="Cormorant Garamond"/>
                <a:ea typeface="Cormorant Garamond"/>
                <a:cs typeface="Cormorant Garamond"/>
              </a:rPr>
              <a:t>Each stage has an owner, a deadline and a clear definition of done.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3ECC4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 flipH="1" flipV="1">
            <a:off x="10643177" y="4172828"/>
            <a:ext cx="977323" cy="2685172"/>
          </a:xfrm>
          <a:prstGeom prst="line">
            <a:avLst/>
          </a:prstGeom>
          <a:ln w="19050">
            <a:solidFill>
              <a:srgbClr val="A0BE80"/>
            </a:solidFill>
          </a:ln>
        </p:spPr>
      </p:cxnSp>
      <p:sp>
        <p:nvSpPr>
          <p:cNvPr id="3" name="Ornament"/>
          <p:cNvSpPr/>
          <p:nvPr/>
        </p:nvSpPr>
        <p:spPr>
          <a:xfrm>
            <a:off x="10453685" y="4221504"/>
            <a:ext cx="1450335" cy="2341127"/>
          </a:xfrm>
          <a:custGeom>
            <a:avLst/>
            <a:gdLst/>
            <a:ahLst/>
            <a:cxnLst/>
            <a:rect l="0" t="0" r="r" b="b"/>
            <a:pathLst>
              <a:path w="1450335" h="2341127">
                <a:moveTo>
                  <a:pt x="1059309" y="2341127"/>
                </a:moveTo>
                <a:cubicBezTo>
                  <a:pt x="1345560" y="2264427"/>
                  <a:pt x="1450335" y="2082951"/>
                  <a:pt x="1373634" y="1796700"/>
                </a:cubicBezTo>
                <a:cubicBezTo>
                  <a:pt x="1087384" y="1873401"/>
                  <a:pt x="982609" y="2054877"/>
                  <a:pt x="1059309" y="2341127"/>
                </a:cubicBezTo>
                <a:close/>
                <a:moveTo>
                  <a:pt x="994154" y="2162116"/>
                </a:moveTo>
                <a:cubicBezTo>
                  <a:pt x="868912" y="1893533"/>
                  <a:pt x="672000" y="1821863"/>
                  <a:pt x="403417" y="1947105"/>
                </a:cubicBezTo>
                <a:cubicBezTo>
                  <a:pt x="528659" y="2215688"/>
                  <a:pt x="725572" y="2287358"/>
                  <a:pt x="994154" y="2162116"/>
                </a:cubicBezTo>
                <a:close/>
                <a:moveTo>
                  <a:pt x="948546" y="2036808"/>
                </a:moveTo>
                <a:cubicBezTo>
                  <a:pt x="1212433" y="1966099"/>
                  <a:pt x="1309023" y="1798802"/>
                  <a:pt x="1238314" y="1534914"/>
                </a:cubicBezTo>
                <a:cubicBezTo>
                  <a:pt x="974427" y="1605623"/>
                  <a:pt x="877838" y="1772921"/>
                  <a:pt x="948546" y="2036808"/>
                </a:cubicBezTo>
                <a:close/>
                <a:moveTo>
                  <a:pt x="889907" y="1875698"/>
                </a:moveTo>
                <a:cubicBezTo>
                  <a:pt x="774449" y="1628098"/>
                  <a:pt x="592920" y="1562027"/>
                  <a:pt x="345320" y="1677484"/>
                </a:cubicBezTo>
                <a:cubicBezTo>
                  <a:pt x="460778" y="1925084"/>
                  <a:pt x="642307" y="1991155"/>
                  <a:pt x="889907" y="1875698"/>
                </a:cubicBezTo>
                <a:close/>
                <a:moveTo>
                  <a:pt x="841041" y="1741439"/>
                </a:moveTo>
                <a:cubicBezTo>
                  <a:pt x="1082565" y="1676723"/>
                  <a:pt x="1170968" y="1523603"/>
                  <a:pt x="1106252" y="1282079"/>
                </a:cubicBezTo>
                <a:cubicBezTo>
                  <a:pt x="864728" y="1346795"/>
                  <a:pt x="776324" y="1499915"/>
                  <a:pt x="841041" y="1741439"/>
                </a:cubicBezTo>
                <a:close/>
                <a:moveTo>
                  <a:pt x="785659" y="1589279"/>
                </a:moveTo>
                <a:cubicBezTo>
                  <a:pt x="679986" y="1362662"/>
                  <a:pt x="513841" y="1302191"/>
                  <a:pt x="287224" y="1407864"/>
                </a:cubicBezTo>
                <a:cubicBezTo>
                  <a:pt x="392897" y="1634481"/>
                  <a:pt x="559042" y="1694952"/>
                  <a:pt x="785659" y="1589279"/>
                </a:cubicBezTo>
                <a:close/>
                <a:moveTo>
                  <a:pt x="733535" y="1446070"/>
                </a:moveTo>
                <a:cubicBezTo>
                  <a:pt x="952696" y="1387346"/>
                  <a:pt x="1032914" y="1248404"/>
                  <a:pt x="974190" y="1029243"/>
                </a:cubicBezTo>
                <a:cubicBezTo>
                  <a:pt x="755030" y="1087967"/>
                  <a:pt x="674811" y="1226909"/>
                  <a:pt x="733535" y="1446070"/>
                </a:cubicBezTo>
                <a:close/>
                <a:moveTo>
                  <a:pt x="684669" y="1311812"/>
                </a:moveTo>
                <a:cubicBezTo>
                  <a:pt x="588780" y="1106178"/>
                  <a:pt x="438019" y="1051305"/>
                  <a:pt x="232385" y="1147194"/>
                </a:cubicBezTo>
                <a:cubicBezTo>
                  <a:pt x="328274" y="1352828"/>
                  <a:pt x="479035" y="1407700"/>
                  <a:pt x="684669" y="1311812"/>
                </a:cubicBezTo>
                <a:close/>
                <a:moveTo>
                  <a:pt x="622772" y="1141751"/>
                </a:moveTo>
                <a:cubicBezTo>
                  <a:pt x="819569" y="1089019"/>
                  <a:pt x="891602" y="964254"/>
                  <a:pt x="838870" y="767457"/>
                </a:cubicBezTo>
                <a:cubicBezTo>
                  <a:pt x="642073" y="820189"/>
                  <a:pt x="570040" y="944953"/>
                  <a:pt x="622772" y="1141751"/>
                </a:cubicBezTo>
                <a:close/>
                <a:moveTo>
                  <a:pt x="580421" y="1025393"/>
                </a:moveTo>
                <a:cubicBezTo>
                  <a:pt x="494317" y="840742"/>
                  <a:pt x="358940" y="791469"/>
                  <a:pt x="174289" y="877573"/>
                </a:cubicBezTo>
                <a:cubicBezTo>
                  <a:pt x="260393" y="1062224"/>
                  <a:pt x="395771" y="1111497"/>
                  <a:pt x="580421" y="1025393"/>
                </a:cubicBezTo>
                <a:close/>
                <a:moveTo>
                  <a:pt x="515266" y="846382"/>
                </a:moveTo>
                <a:cubicBezTo>
                  <a:pt x="689700" y="799642"/>
                  <a:pt x="753548" y="689056"/>
                  <a:pt x="706808" y="514622"/>
                </a:cubicBezTo>
                <a:cubicBezTo>
                  <a:pt x="532374" y="561361"/>
                  <a:pt x="468527" y="671948"/>
                  <a:pt x="515266" y="846382"/>
                </a:cubicBezTo>
                <a:close/>
                <a:moveTo>
                  <a:pt x="476174" y="738975"/>
                </a:moveTo>
                <a:cubicBezTo>
                  <a:pt x="399854" y="575307"/>
                  <a:pt x="279860" y="531633"/>
                  <a:pt x="116193" y="607953"/>
                </a:cubicBezTo>
                <a:cubicBezTo>
                  <a:pt x="192512" y="771620"/>
                  <a:pt x="312506" y="815294"/>
                  <a:pt x="476174" y="738975"/>
                </a:cubicBezTo>
                <a:close/>
                <a:moveTo>
                  <a:pt x="407761" y="551013"/>
                </a:moveTo>
                <a:cubicBezTo>
                  <a:pt x="559832" y="510266"/>
                  <a:pt x="615493" y="413857"/>
                  <a:pt x="574746" y="261786"/>
                </a:cubicBezTo>
                <a:cubicBezTo>
                  <a:pt x="422675" y="302533"/>
                  <a:pt x="367014" y="398942"/>
                  <a:pt x="407761" y="551013"/>
                </a:cubicBezTo>
                <a:close/>
                <a:moveTo>
                  <a:pt x="371926" y="452557"/>
                </a:moveTo>
                <a:cubicBezTo>
                  <a:pt x="305391" y="309872"/>
                  <a:pt x="200781" y="271797"/>
                  <a:pt x="58096" y="338332"/>
                </a:cubicBezTo>
                <a:cubicBezTo>
                  <a:pt x="124631" y="481017"/>
                  <a:pt x="229241" y="519092"/>
                  <a:pt x="371926" y="452557"/>
                </a:cubicBezTo>
                <a:close/>
                <a:moveTo>
                  <a:pt x="296998" y="246693"/>
                </a:moveTo>
                <a:cubicBezTo>
                  <a:pt x="426705" y="211938"/>
                  <a:pt x="474181" y="129707"/>
                  <a:pt x="439426" y="0"/>
                </a:cubicBezTo>
                <a:cubicBezTo>
                  <a:pt x="309719" y="34755"/>
                  <a:pt x="262243" y="116986"/>
                  <a:pt x="296998" y="246693"/>
                </a:cubicBezTo>
                <a:close/>
                <a:moveTo>
                  <a:pt x="267678" y="166138"/>
                </a:moveTo>
                <a:cubicBezTo>
                  <a:pt x="210928" y="44437"/>
                  <a:pt x="121702" y="11961"/>
                  <a:pt x="0" y="68711"/>
                </a:cubicBezTo>
                <a:cubicBezTo>
                  <a:pt x="56750" y="190413"/>
                  <a:pt x="145976" y="222889"/>
                  <a:pt x="267678" y="166138"/>
                </a:cubicBezTo>
                <a:close/>
              </a:path>
            </a:pathLst>
          </a:custGeom>
          <a:solidFill>
            <a:srgbClr val="A0BE8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5F684F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E8F3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E36F4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762000"/>
            <a:ext cx="12192000" cy="381000"/>
          </a:xfrm>
          <a:prstGeom prst="rect">
            <a:avLst/>
          </a:prstGeom>
          <a:solidFill>
            <a:srgbClr val="E36F4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1524000"/>
            <a:ext cx="12192000" cy="381000"/>
          </a:xfrm>
          <a:prstGeom prst="rect">
            <a:avLst/>
          </a:prstGeom>
          <a:solidFill>
            <a:srgbClr val="E36F4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2286000"/>
            <a:ext cx="12192000" cy="381000"/>
          </a:xfrm>
          <a:prstGeom prst="rect">
            <a:avLst/>
          </a:prstGeom>
          <a:solidFill>
            <a:srgbClr val="E36F4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3048000"/>
            <a:ext cx="12192000" cy="381000"/>
          </a:xfrm>
          <a:prstGeom prst="rect">
            <a:avLst/>
          </a:prstGeom>
          <a:solidFill>
            <a:srgbClr val="E36F4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0" y="3810000"/>
            <a:ext cx="12192000" cy="381000"/>
          </a:xfrm>
          <a:prstGeom prst="rect">
            <a:avLst/>
          </a:prstGeom>
          <a:solidFill>
            <a:srgbClr val="E36F4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0" y="4572000"/>
            <a:ext cx="12192000" cy="381000"/>
          </a:xfrm>
          <a:prstGeom prst="rect">
            <a:avLst/>
          </a:prstGeom>
          <a:solidFill>
            <a:srgbClr val="E36F4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0" y="5334000"/>
            <a:ext cx="12192000" cy="381000"/>
          </a:xfrm>
          <a:prstGeom prst="rect">
            <a:avLst/>
          </a:prstGeom>
          <a:solidFill>
            <a:srgbClr val="E36F4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0" y="6096000"/>
            <a:ext cx="12192000" cy="381000"/>
          </a:xfrm>
          <a:prstGeom prst="rect">
            <a:avLst/>
          </a:prstGeom>
          <a:solidFill>
            <a:srgbClr val="E36F4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901440" y="1234440"/>
            <a:ext cx="4389120" cy="4389120"/>
          </a:xfrm>
          <a:prstGeom prst="ellipse">
            <a:avLst/>
          </a:prstGeom>
          <a:solidFill>
            <a:srgbClr val="22301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0" y="4953000"/>
            <a:ext cx="12192000" cy="1905000"/>
          </a:xfrm>
          <a:prstGeom prst="rect">
            <a:avLst/>
          </a:prstGeom>
          <a:solidFill>
            <a:srgbClr val="000000">
              <a:alpha val="5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: Consumers"/>
          <p:cNvSpPr txBox="1"/>
          <p:nvPr/>
        </p:nvSpPr>
        <p:spPr>
          <a:xfrm>
            <a:off x="952500" y="5246370"/>
            <a:ext cx="2979082" cy="75971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0" i="0">
                <a:solidFill>
                  <a:srgbClr val="FFFFFF"/>
                </a:solidFill>
                <a:latin typeface="Cormorant Garamond"/>
                <a:ea typeface="Cormorant Garamond"/>
                <a:cs typeface="Cormorant Garamond"/>
              </a:rPr>
              <a:t>Consumers</a:t>
            </a:r>
          </a:p>
        </p:txBody>
      </p:sp>
      <p:sp>
        <p:nvSpPr>
          <p:cNvPr id="18" name="Text: Market study · MBA project"/>
          <p:cNvSpPr txBox="1"/>
          <p:nvPr/>
        </p:nvSpPr>
        <p:spPr>
          <a:xfrm>
            <a:off x="952500" y="6057424"/>
            <a:ext cx="3015255" cy="319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Cormorant Garamond"/>
                <a:ea typeface="Cormorant Garamond"/>
                <a:cs typeface="Cormorant Garamond"/>
              </a:rPr>
              <a:t>Market study · MBA project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3ECC4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 flipH="1" flipV="1">
            <a:off x="10643177" y="4172828"/>
            <a:ext cx="977323" cy="2685172"/>
          </a:xfrm>
          <a:prstGeom prst="line">
            <a:avLst/>
          </a:prstGeom>
          <a:ln w="19050">
            <a:solidFill>
              <a:srgbClr val="A0BE80"/>
            </a:solidFill>
          </a:ln>
        </p:spPr>
      </p:cxnSp>
      <p:sp>
        <p:nvSpPr>
          <p:cNvPr id="3" name="Ornament"/>
          <p:cNvSpPr/>
          <p:nvPr/>
        </p:nvSpPr>
        <p:spPr>
          <a:xfrm>
            <a:off x="10453685" y="4221504"/>
            <a:ext cx="1450335" cy="2341127"/>
          </a:xfrm>
          <a:custGeom>
            <a:avLst/>
            <a:gdLst/>
            <a:ahLst/>
            <a:cxnLst/>
            <a:rect l="0" t="0" r="r" b="b"/>
            <a:pathLst>
              <a:path w="1450335" h="2341127">
                <a:moveTo>
                  <a:pt x="1059309" y="2341127"/>
                </a:moveTo>
                <a:cubicBezTo>
                  <a:pt x="1345560" y="2264427"/>
                  <a:pt x="1450335" y="2082951"/>
                  <a:pt x="1373634" y="1796700"/>
                </a:cubicBezTo>
                <a:cubicBezTo>
                  <a:pt x="1087384" y="1873401"/>
                  <a:pt x="982609" y="2054877"/>
                  <a:pt x="1059309" y="2341127"/>
                </a:cubicBezTo>
                <a:close/>
                <a:moveTo>
                  <a:pt x="994154" y="2162116"/>
                </a:moveTo>
                <a:cubicBezTo>
                  <a:pt x="868912" y="1893533"/>
                  <a:pt x="672000" y="1821863"/>
                  <a:pt x="403417" y="1947105"/>
                </a:cubicBezTo>
                <a:cubicBezTo>
                  <a:pt x="528659" y="2215688"/>
                  <a:pt x="725572" y="2287358"/>
                  <a:pt x="994154" y="2162116"/>
                </a:cubicBezTo>
                <a:close/>
                <a:moveTo>
                  <a:pt x="948546" y="2036808"/>
                </a:moveTo>
                <a:cubicBezTo>
                  <a:pt x="1212433" y="1966099"/>
                  <a:pt x="1309023" y="1798802"/>
                  <a:pt x="1238314" y="1534914"/>
                </a:cubicBezTo>
                <a:cubicBezTo>
                  <a:pt x="974427" y="1605623"/>
                  <a:pt x="877838" y="1772921"/>
                  <a:pt x="948546" y="2036808"/>
                </a:cubicBezTo>
                <a:close/>
                <a:moveTo>
                  <a:pt x="889907" y="1875698"/>
                </a:moveTo>
                <a:cubicBezTo>
                  <a:pt x="774449" y="1628098"/>
                  <a:pt x="592920" y="1562027"/>
                  <a:pt x="345320" y="1677484"/>
                </a:cubicBezTo>
                <a:cubicBezTo>
                  <a:pt x="460778" y="1925084"/>
                  <a:pt x="642307" y="1991155"/>
                  <a:pt x="889907" y="1875698"/>
                </a:cubicBezTo>
                <a:close/>
                <a:moveTo>
                  <a:pt x="841041" y="1741439"/>
                </a:moveTo>
                <a:cubicBezTo>
                  <a:pt x="1082565" y="1676723"/>
                  <a:pt x="1170968" y="1523603"/>
                  <a:pt x="1106252" y="1282079"/>
                </a:cubicBezTo>
                <a:cubicBezTo>
                  <a:pt x="864728" y="1346795"/>
                  <a:pt x="776324" y="1499915"/>
                  <a:pt x="841041" y="1741439"/>
                </a:cubicBezTo>
                <a:close/>
                <a:moveTo>
                  <a:pt x="785659" y="1589279"/>
                </a:moveTo>
                <a:cubicBezTo>
                  <a:pt x="679986" y="1362662"/>
                  <a:pt x="513841" y="1302191"/>
                  <a:pt x="287224" y="1407864"/>
                </a:cubicBezTo>
                <a:cubicBezTo>
                  <a:pt x="392897" y="1634481"/>
                  <a:pt x="559042" y="1694952"/>
                  <a:pt x="785659" y="1589279"/>
                </a:cubicBezTo>
                <a:close/>
                <a:moveTo>
                  <a:pt x="733535" y="1446070"/>
                </a:moveTo>
                <a:cubicBezTo>
                  <a:pt x="952696" y="1387346"/>
                  <a:pt x="1032914" y="1248404"/>
                  <a:pt x="974190" y="1029243"/>
                </a:cubicBezTo>
                <a:cubicBezTo>
                  <a:pt x="755030" y="1087967"/>
                  <a:pt x="674811" y="1226909"/>
                  <a:pt x="733535" y="1446070"/>
                </a:cubicBezTo>
                <a:close/>
                <a:moveTo>
                  <a:pt x="684669" y="1311812"/>
                </a:moveTo>
                <a:cubicBezTo>
                  <a:pt x="588780" y="1106178"/>
                  <a:pt x="438019" y="1051305"/>
                  <a:pt x="232385" y="1147194"/>
                </a:cubicBezTo>
                <a:cubicBezTo>
                  <a:pt x="328274" y="1352828"/>
                  <a:pt x="479035" y="1407700"/>
                  <a:pt x="684669" y="1311812"/>
                </a:cubicBezTo>
                <a:close/>
                <a:moveTo>
                  <a:pt x="622772" y="1141751"/>
                </a:moveTo>
                <a:cubicBezTo>
                  <a:pt x="819569" y="1089019"/>
                  <a:pt x="891602" y="964254"/>
                  <a:pt x="838870" y="767457"/>
                </a:cubicBezTo>
                <a:cubicBezTo>
                  <a:pt x="642073" y="820189"/>
                  <a:pt x="570040" y="944953"/>
                  <a:pt x="622772" y="1141751"/>
                </a:cubicBezTo>
                <a:close/>
                <a:moveTo>
                  <a:pt x="580421" y="1025393"/>
                </a:moveTo>
                <a:cubicBezTo>
                  <a:pt x="494317" y="840742"/>
                  <a:pt x="358940" y="791469"/>
                  <a:pt x="174289" y="877573"/>
                </a:cubicBezTo>
                <a:cubicBezTo>
                  <a:pt x="260393" y="1062224"/>
                  <a:pt x="395771" y="1111497"/>
                  <a:pt x="580421" y="1025393"/>
                </a:cubicBezTo>
                <a:close/>
                <a:moveTo>
                  <a:pt x="515266" y="846382"/>
                </a:moveTo>
                <a:cubicBezTo>
                  <a:pt x="689700" y="799642"/>
                  <a:pt x="753548" y="689056"/>
                  <a:pt x="706808" y="514622"/>
                </a:cubicBezTo>
                <a:cubicBezTo>
                  <a:pt x="532374" y="561361"/>
                  <a:pt x="468527" y="671948"/>
                  <a:pt x="515266" y="846382"/>
                </a:cubicBezTo>
                <a:close/>
                <a:moveTo>
                  <a:pt x="476174" y="738975"/>
                </a:moveTo>
                <a:cubicBezTo>
                  <a:pt x="399854" y="575307"/>
                  <a:pt x="279860" y="531633"/>
                  <a:pt x="116193" y="607953"/>
                </a:cubicBezTo>
                <a:cubicBezTo>
                  <a:pt x="192512" y="771620"/>
                  <a:pt x="312506" y="815294"/>
                  <a:pt x="476174" y="738975"/>
                </a:cubicBezTo>
                <a:close/>
                <a:moveTo>
                  <a:pt x="407761" y="551013"/>
                </a:moveTo>
                <a:cubicBezTo>
                  <a:pt x="559832" y="510266"/>
                  <a:pt x="615493" y="413857"/>
                  <a:pt x="574746" y="261786"/>
                </a:cubicBezTo>
                <a:cubicBezTo>
                  <a:pt x="422675" y="302533"/>
                  <a:pt x="367014" y="398942"/>
                  <a:pt x="407761" y="551013"/>
                </a:cubicBezTo>
                <a:close/>
                <a:moveTo>
                  <a:pt x="371926" y="452557"/>
                </a:moveTo>
                <a:cubicBezTo>
                  <a:pt x="305391" y="309872"/>
                  <a:pt x="200781" y="271797"/>
                  <a:pt x="58096" y="338332"/>
                </a:cubicBezTo>
                <a:cubicBezTo>
                  <a:pt x="124631" y="481017"/>
                  <a:pt x="229241" y="519092"/>
                  <a:pt x="371926" y="452557"/>
                </a:cubicBezTo>
                <a:close/>
                <a:moveTo>
                  <a:pt x="296998" y="246693"/>
                </a:moveTo>
                <a:cubicBezTo>
                  <a:pt x="426705" y="211938"/>
                  <a:pt x="474181" y="129707"/>
                  <a:pt x="439426" y="0"/>
                </a:cubicBezTo>
                <a:cubicBezTo>
                  <a:pt x="309719" y="34755"/>
                  <a:pt x="262243" y="116986"/>
                  <a:pt x="296998" y="246693"/>
                </a:cubicBezTo>
                <a:close/>
                <a:moveTo>
                  <a:pt x="267678" y="166138"/>
                </a:moveTo>
                <a:cubicBezTo>
                  <a:pt x="210928" y="44437"/>
                  <a:pt x="121702" y="11961"/>
                  <a:pt x="0" y="68711"/>
                </a:cubicBezTo>
                <a:cubicBezTo>
                  <a:pt x="56750" y="190413"/>
                  <a:pt x="145976" y="222889"/>
                  <a:pt x="267678" y="166138"/>
                </a:cubicBezTo>
                <a:close/>
              </a:path>
            </a:pathLst>
          </a:custGeom>
          <a:solidFill>
            <a:srgbClr val="A0BE8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5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5F684F"/>
                </a:solidFill>
                <a:latin typeface="Roboto Mono"/>
                <a:ea typeface="Roboto Mono"/>
                <a:cs typeface="Roboto Mono"/>
              </a:rPr>
              <a:t>05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E8F3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xt: Q &amp; A"/>
          <p:cNvSpPr txBox="1"/>
          <p:nvPr/>
        </p:nvSpPr>
        <p:spPr>
          <a:xfrm>
            <a:off x="3004300" y="2062162"/>
            <a:ext cx="6183399" cy="25650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6500" b="1" i="0">
                <a:solidFill>
                  <a:srgbClr val="FFFFFF"/>
                </a:solidFill>
                <a:latin typeface="Cormorant Garamond"/>
                <a:ea typeface="Cormorant Garamond"/>
                <a:cs typeface="Cormorant Garamond"/>
              </a:rPr>
              <a:t>Q &amp; A</a:t>
            </a:r>
          </a:p>
        </p:txBody>
      </p:sp>
      <p:sp>
        <p:nvSpPr>
          <p:cNvPr id="7" name="Text: Ask us anything"/>
          <p:cNvSpPr txBox="1"/>
          <p:nvPr/>
        </p:nvSpPr>
        <p:spPr>
          <a:xfrm>
            <a:off x="4959638" y="4653439"/>
            <a:ext cx="2272723" cy="41252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2550" b="0" i="0">
                <a:solidFill>
                  <a:srgbClr val="FFFFFF"/>
                </a:solidFill>
                <a:latin typeface="Cormorant Garamond"/>
                <a:ea typeface="Cormorant Garamond"/>
                <a:cs typeface="Cormorant Garamond"/>
              </a:rPr>
              <a:t>Ask us anything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Electric Two-Wheelers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