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COLLEGE"/>
          <p:cNvSpPr txBox="1"/>
          <p:nvPr/>
        </p:nvSpPr>
        <p:spPr>
          <a:xfrm>
            <a:off x="952500" y="113347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COLLEGE</a:t>
            </a:r>
          </a:p>
        </p:txBody>
      </p:sp>
      <p:sp>
        <p:nvSpPr>
          <p:cNvPr id="5" name="Text: WASTE SEGREGATION"/>
          <p:cNvSpPr txBox="1"/>
          <p:nvPr/>
        </p:nvSpPr>
        <p:spPr>
          <a:xfrm>
            <a:off x="952500" y="2041129"/>
            <a:ext cx="11144250" cy="105003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650" b="1" i="0" spc="132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WASTE SEGREGATION</a:t>
            </a:r>
          </a:p>
        </p:txBody>
      </p:sp>
      <p:sp>
        <p:nvSpPr>
          <p:cNvPr id="6" name="Text: Campus sustainability drive"/>
          <p:cNvSpPr txBox="1"/>
          <p:nvPr/>
        </p:nvSpPr>
        <p:spPr>
          <a:xfrm>
            <a:off x="952500" y="3847719"/>
            <a:ext cx="4642542" cy="3924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Campus sustainability drive</a:t>
            </a:r>
          </a:p>
        </p:txBody>
      </p:sp>
      <p:sp>
        <p:nvSpPr>
          <p:cNvPr id="7" name="Text: Presented by Ishita Rao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Presented by Ishita Rao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Text: AGENDA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AGENDA</a:t>
            </a:r>
          </a:p>
        </p:txBody>
      </p:sp>
      <p:sp>
        <p:nvSpPr>
          <p:cNvPr id="6" name="Text: TODAY"/>
          <p:cNvSpPr txBox="1"/>
          <p:nvPr/>
        </p:nvSpPr>
        <p:spPr>
          <a:xfrm>
            <a:off x="952500" y="1073468"/>
            <a:ext cx="3580887" cy="10691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750" b="1" i="0" spc="135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TODAY</a:t>
            </a:r>
          </a:p>
        </p:txBody>
      </p:sp>
      <p:sp>
        <p:nvSpPr>
          <p:cNvPr id="7" name="Text: 01"/>
          <p:cNvSpPr txBox="1"/>
          <p:nvPr/>
        </p:nvSpPr>
        <p:spPr>
          <a:xfrm>
            <a:off x="952500" y="2831973"/>
            <a:ext cx="561493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6A4CD6"/>
                </a:solidFill>
                <a:latin typeface="Montserrat"/>
                <a:ea typeface="Montserrat"/>
                <a:cs typeface="Montserrat"/>
              </a:rPr>
              <a:t>01</a:t>
            </a:r>
          </a:p>
        </p:txBody>
      </p:sp>
      <p:sp>
        <p:nvSpPr>
          <p:cNvPr id="8" name="Text: Problem"/>
          <p:cNvSpPr txBox="1"/>
          <p:nvPr/>
        </p:nvSpPr>
        <p:spPr>
          <a:xfrm>
            <a:off x="2000250" y="2831973"/>
            <a:ext cx="2098851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Problem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952500" y="3486150"/>
            <a:ext cx="10287000" cy="0"/>
          </a:xfrm>
          <a:prstGeom prst="line">
            <a:avLst/>
          </a:prstGeom>
          <a:ln w="9525">
            <a:solidFill>
              <a:srgbClr val="251B45">
                <a:alpha val="25000"/>
              </a:srgbClr>
            </a:solidFill>
          </a:ln>
        </p:spPr>
      </p:cxnSp>
      <p:sp>
        <p:nvSpPr>
          <p:cNvPr id="10" name="Text: 02"/>
          <p:cNvSpPr txBox="1"/>
          <p:nvPr/>
        </p:nvSpPr>
        <p:spPr>
          <a:xfrm>
            <a:off x="952500" y="3708273"/>
            <a:ext cx="644462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6A4CD6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  <p:sp>
        <p:nvSpPr>
          <p:cNvPr id="11" name="Text: Bins"/>
          <p:cNvSpPr txBox="1"/>
          <p:nvPr/>
        </p:nvSpPr>
        <p:spPr>
          <a:xfrm>
            <a:off x="2000250" y="3708273"/>
            <a:ext cx="1092912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Bins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52500" y="4362450"/>
            <a:ext cx="10287000" cy="0"/>
          </a:xfrm>
          <a:prstGeom prst="line">
            <a:avLst/>
          </a:prstGeom>
          <a:ln w="9525">
            <a:solidFill>
              <a:srgbClr val="251B45">
                <a:alpha val="25000"/>
              </a:srgbClr>
            </a:solidFill>
          </a:ln>
        </p:spPr>
      </p:cxnSp>
      <p:sp>
        <p:nvSpPr>
          <p:cNvPr id="13" name="Text: 03"/>
          <p:cNvSpPr txBox="1"/>
          <p:nvPr/>
        </p:nvSpPr>
        <p:spPr>
          <a:xfrm>
            <a:off x="952500" y="4584573"/>
            <a:ext cx="642792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6A4CD6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  <p:sp>
        <p:nvSpPr>
          <p:cNvPr id="14" name="Text: Volunteers"/>
          <p:cNvSpPr txBox="1"/>
          <p:nvPr/>
        </p:nvSpPr>
        <p:spPr>
          <a:xfrm>
            <a:off x="2000250" y="4584573"/>
            <a:ext cx="2650694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Volunteers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52500" y="5238750"/>
            <a:ext cx="10287000" cy="0"/>
          </a:xfrm>
          <a:prstGeom prst="line">
            <a:avLst/>
          </a:prstGeom>
          <a:ln w="9525">
            <a:solidFill>
              <a:srgbClr val="251B45">
                <a:alpha val="25000"/>
              </a:srgbClr>
            </a:solidFill>
          </a:ln>
        </p:spPr>
      </p:cxnSp>
      <p:sp>
        <p:nvSpPr>
          <p:cNvPr id="16" name="Text: 04"/>
          <p:cNvSpPr txBox="1"/>
          <p:nvPr/>
        </p:nvSpPr>
        <p:spPr>
          <a:xfrm>
            <a:off x="952500" y="5460873"/>
            <a:ext cx="687616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6A4CD6"/>
                </a:solidFill>
                <a:latin typeface="Montserrat"/>
                <a:ea typeface="Montserrat"/>
                <a:cs typeface="Montserrat"/>
              </a:rPr>
              <a:t>04</a:t>
            </a:r>
          </a:p>
        </p:txBody>
      </p:sp>
      <p:sp>
        <p:nvSpPr>
          <p:cNvPr id="17" name="Text: Results"/>
          <p:cNvSpPr txBox="1"/>
          <p:nvPr/>
        </p:nvSpPr>
        <p:spPr>
          <a:xfrm>
            <a:off x="2000250" y="5460873"/>
            <a:ext cx="1813493" cy="5324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Results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52500" y="6115050"/>
            <a:ext cx="10287000" cy="0"/>
          </a:xfrm>
          <a:prstGeom prst="line">
            <a:avLst/>
          </a:prstGeom>
          <a:ln w="9525">
            <a:solidFill>
              <a:srgbClr val="251B45">
                <a:alpha val="25000"/>
              </a:srgbClr>
            </a:solidFill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Waste Segregation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