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MARKETING"/>
          <p:cNvSpPr txBox="1"/>
          <p:nvPr/>
        </p:nvSpPr>
        <p:spPr>
          <a:xfrm>
            <a:off x="952500" y="113347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MARKETING</a:t>
            </a:r>
          </a:p>
        </p:txBody>
      </p:sp>
      <p:sp>
        <p:nvSpPr>
          <p:cNvPr id="4" name="Text: BRAND GUIDELINES"/>
          <p:cNvSpPr txBox="1"/>
          <p:nvPr/>
        </p:nvSpPr>
        <p:spPr>
          <a:xfrm>
            <a:off x="952500" y="1717692"/>
            <a:ext cx="11144250" cy="1457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550" b="1" i="0" spc="-17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BRAND GUIDELINES</a:t>
            </a:r>
          </a:p>
        </p:txBody>
      </p:sp>
      <p:sp>
        <p:nvSpPr>
          <p:cNvPr id="5" name="Text: Visual identity overview"/>
          <p:cNvSpPr txBox="1"/>
          <p:nvPr/>
        </p:nvSpPr>
        <p:spPr>
          <a:xfrm>
            <a:off x="952500" y="3823335"/>
            <a:ext cx="4866761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Visual identity overview</a:t>
            </a:r>
          </a:p>
        </p:txBody>
      </p:sp>
      <p:sp>
        <p:nvSpPr>
          <p:cNvPr id="6" name="Text: Presented by Naina Jos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Presented by Naina Joshi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5" name="Text: TODAY"/>
          <p:cNvSpPr txBox="1"/>
          <p:nvPr/>
        </p:nvSpPr>
        <p:spPr>
          <a:xfrm>
            <a:off x="952500" y="1004888"/>
            <a:ext cx="2773096" cy="11549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135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6" name="Text: 01"/>
          <p:cNvSpPr txBox="1"/>
          <p:nvPr/>
        </p:nvSpPr>
        <p:spPr>
          <a:xfrm>
            <a:off x="952500" y="2798445"/>
            <a:ext cx="617285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7" name="Text: Logo"/>
          <p:cNvSpPr txBox="1"/>
          <p:nvPr/>
        </p:nvSpPr>
        <p:spPr>
          <a:xfrm>
            <a:off x="2000250" y="2798445"/>
            <a:ext cx="1144668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Logo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9" name="Text: 02"/>
          <p:cNvSpPr txBox="1"/>
          <p:nvPr/>
        </p:nvSpPr>
        <p:spPr>
          <a:xfrm>
            <a:off x="952500" y="3674745"/>
            <a:ext cx="617285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10" name="Text: Colour"/>
          <p:cNvSpPr txBox="1"/>
          <p:nvPr/>
        </p:nvSpPr>
        <p:spPr>
          <a:xfrm>
            <a:off x="2000250" y="3674745"/>
            <a:ext cx="1697952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Colour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12" name="Text: 03"/>
          <p:cNvSpPr txBox="1"/>
          <p:nvPr/>
        </p:nvSpPr>
        <p:spPr>
          <a:xfrm>
            <a:off x="952500" y="4551045"/>
            <a:ext cx="617285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13" name="Text: Type"/>
          <p:cNvSpPr txBox="1"/>
          <p:nvPr/>
        </p:nvSpPr>
        <p:spPr>
          <a:xfrm>
            <a:off x="2000250" y="4551045"/>
            <a:ext cx="1144668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Type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15" name="Text: 04"/>
          <p:cNvSpPr txBox="1"/>
          <p:nvPr/>
        </p:nvSpPr>
        <p:spPr>
          <a:xfrm>
            <a:off x="952500" y="5427345"/>
            <a:ext cx="617285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16" name="Text: Voice"/>
          <p:cNvSpPr txBox="1"/>
          <p:nvPr/>
        </p:nvSpPr>
        <p:spPr>
          <a:xfrm>
            <a:off x="2000250" y="5427345"/>
            <a:ext cx="1421310" cy="5743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Voice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2502C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5" name="Text: Consistency is a kind of"/>
          <p:cNvSpPr txBox="1"/>
          <p:nvPr/>
        </p:nvSpPr>
        <p:spPr>
          <a:xfrm>
            <a:off x="952500" y="2837878"/>
            <a:ext cx="6623520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F1C12"/>
                </a:solidFill>
                <a:latin typeface="Georgia"/>
                <a:ea typeface="Georgia"/>
                <a:cs typeface="Georgia"/>
              </a:rPr>
              <a:t>Consistency is a kind of</a:t>
            </a:r>
          </a:p>
        </p:txBody>
      </p:sp>
      <p:sp>
        <p:nvSpPr>
          <p:cNvPr id="6" name="Text: kindness."/>
          <p:cNvSpPr txBox="1"/>
          <p:nvPr/>
        </p:nvSpPr>
        <p:spPr>
          <a:xfrm>
            <a:off x="952500" y="3500818"/>
            <a:ext cx="2663865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F1C12"/>
                </a:solidFill>
                <a:latin typeface="Georgia"/>
                <a:ea typeface="Georgia"/>
                <a:cs typeface="Georgia"/>
              </a:rPr>
              <a:t>kindness.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5" name="Text: IN FOUR STEPS"/>
          <p:cNvSpPr txBox="1"/>
          <p:nvPr/>
        </p:nvSpPr>
        <p:spPr>
          <a:xfrm>
            <a:off x="952500" y="1066900"/>
            <a:ext cx="5922264" cy="956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IN FOUR STEPS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1"/>
          <p:cNvSpPr txBox="1"/>
          <p:nvPr/>
        </p:nvSpPr>
        <p:spPr>
          <a:xfrm>
            <a:off x="11811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1</a:t>
            </a:r>
          </a:p>
        </p:txBody>
      </p:sp>
      <p:sp>
        <p:nvSpPr>
          <p:cNvPr id="8" name="Text: Logo"/>
          <p:cNvSpPr txBox="1"/>
          <p:nvPr/>
        </p:nvSpPr>
        <p:spPr>
          <a:xfrm>
            <a:off x="1181100" y="3986212"/>
            <a:ext cx="800189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Logo</a:t>
            </a:r>
          </a:p>
        </p:txBody>
      </p:sp>
      <p:sp>
        <p:nvSpPr>
          <p:cNvPr id="9" name="Text: Short note on"/>
          <p:cNvSpPr txBox="1"/>
          <p:nvPr/>
        </p:nvSpPr>
        <p:spPr>
          <a:xfrm>
            <a:off x="11811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0" name="Text: what happens"/>
          <p:cNvSpPr txBox="1"/>
          <p:nvPr/>
        </p:nvSpPr>
        <p:spPr>
          <a:xfrm>
            <a:off x="11811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1" name="Text: here."/>
          <p:cNvSpPr txBox="1"/>
          <p:nvPr/>
        </p:nvSpPr>
        <p:spPr>
          <a:xfrm>
            <a:off x="11811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37528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2</a:t>
            </a:r>
          </a:p>
        </p:txBody>
      </p:sp>
      <p:sp>
        <p:nvSpPr>
          <p:cNvPr id="14" name="Text: Colour"/>
          <p:cNvSpPr txBox="1"/>
          <p:nvPr/>
        </p:nvSpPr>
        <p:spPr>
          <a:xfrm>
            <a:off x="3752850" y="3986212"/>
            <a:ext cx="11698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Colour</a:t>
            </a:r>
          </a:p>
        </p:txBody>
      </p:sp>
      <p:sp>
        <p:nvSpPr>
          <p:cNvPr id="15" name="Text: Short note on"/>
          <p:cNvSpPr txBox="1"/>
          <p:nvPr/>
        </p:nvSpPr>
        <p:spPr>
          <a:xfrm>
            <a:off x="37528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16" name="Text: what happens"/>
          <p:cNvSpPr txBox="1"/>
          <p:nvPr/>
        </p:nvSpPr>
        <p:spPr>
          <a:xfrm>
            <a:off x="37528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17" name="Text: here."/>
          <p:cNvSpPr txBox="1"/>
          <p:nvPr/>
        </p:nvSpPr>
        <p:spPr>
          <a:xfrm>
            <a:off x="37528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3"/>
          <p:cNvSpPr txBox="1"/>
          <p:nvPr/>
        </p:nvSpPr>
        <p:spPr>
          <a:xfrm>
            <a:off x="632460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3</a:t>
            </a:r>
          </a:p>
        </p:txBody>
      </p:sp>
      <p:sp>
        <p:nvSpPr>
          <p:cNvPr id="20" name="Text: Type"/>
          <p:cNvSpPr txBox="1"/>
          <p:nvPr/>
        </p:nvSpPr>
        <p:spPr>
          <a:xfrm>
            <a:off x="6324600" y="3986212"/>
            <a:ext cx="800189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Type</a:t>
            </a:r>
          </a:p>
        </p:txBody>
      </p:sp>
      <p:sp>
        <p:nvSpPr>
          <p:cNvPr id="21" name="Text: Short note on"/>
          <p:cNvSpPr txBox="1"/>
          <p:nvPr/>
        </p:nvSpPr>
        <p:spPr>
          <a:xfrm>
            <a:off x="632460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2" name="Text: what happens"/>
          <p:cNvSpPr txBox="1"/>
          <p:nvPr/>
        </p:nvSpPr>
        <p:spPr>
          <a:xfrm>
            <a:off x="632460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3" name="Text: here."/>
          <p:cNvSpPr txBox="1"/>
          <p:nvPr/>
        </p:nvSpPr>
        <p:spPr>
          <a:xfrm>
            <a:off x="632460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FBEFB4"/>
          </a:solidFill>
          <a:ln w="28575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: 4"/>
          <p:cNvSpPr txBox="1"/>
          <p:nvPr/>
        </p:nvSpPr>
        <p:spPr>
          <a:xfrm>
            <a:off x="8896350" y="2693670"/>
            <a:ext cx="480108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Roboto Mono"/>
                <a:ea typeface="Roboto Mono"/>
                <a:cs typeface="Roboto Mono"/>
              </a:rPr>
              <a:t>4</a:t>
            </a:r>
          </a:p>
        </p:txBody>
      </p:sp>
      <p:sp>
        <p:nvSpPr>
          <p:cNvPr id="26" name="Text: Voice"/>
          <p:cNvSpPr txBox="1"/>
          <p:nvPr/>
        </p:nvSpPr>
        <p:spPr>
          <a:xfrm>
            <a:off x="8896350" y="3986212"/>
            <a:ext cx="981198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Voice</a:t>
            </a:r>
          </a:p>
        </p:txBody>
      </p:sp>
      <p:sp>
        <p:nvSpPr>
          <p:cNvPr id="27" name="Text: Short note on"/>
          <p:cNvSpPr txBox="1"/>
          <p:nvPr/>
        </p:nvSpPr>
        <p:spPr>
          <a:xfrm>
            <a:off x="8896350" y="4514850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Short note on</a:t>
            </a:r>
          </a:p>
        </p:txBody>
      </p:sp>
      <p:sp>
        <p:nvSpPr>
          <p:cNvPr id="28" name="Text: what happens"/>
          <p:cNvSpPr txBox="1"/>
          <p:nvPr/>
        </p:nvSpPr>
        <p:spPr>
          <a:xfrm>
            <a:off x="8896350" y="4791075"/>
            <a:ext cx="154705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what happens</a:t>
            </a:r>
          </a:p>
        </p:txBody>
      </p:sp>
      <p:sp>
        <p:nvSpPr>
          <p:cNvPr id="29" name="Text: here."/>
          <p:cNvSpPr txBox="1"/>
          <p:nvPr/>
        </p:nvSpPr>
        <p:spPr>
          <a:xfrm>
            <a:off x="8896350" y="5067300"/>
            <a:ext cx="68587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5" name="Text: THE PEOPLE"/>
          <p:cNvSpPr txBox="1"/>
          <p:nvPr/>
        </p:nvSpPr>
        <p:spPr>
          <a:xfrm>
            <a:off x="952500" y="1089660"/>
            <a:ext cx="4414093" cy="92773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108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THE PEOPLE</a:t>
            </a:r>
          </a:p>
        </p:txBody>
      </p:sp>
      <p:sp>
        <p:nvSpPr>
          <p:cNvPr id="6" name="Oval 5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NJ"/>
          <p:cNvSpPr txBox="1"/>
          <p:nvPr/>
        </p:nvSpPr>
        <p:spPr>
          <a:xfrm>
            <a:off x="1386792" y="3027045"/>
            <a:ext cx="845915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NJ</a:t>
            </a:r>
          </a:p>
        </p:txBody>
      </p:sp>
      <p:sp>
        <p:nvSpPr>
          <p:cNvPr id="8" name="Text: Naina Joshi"/>
          <p:cNvSpPr txBox="1"/>
          <p:nvPr/>
        </p:nvSpPr>
        <p:spPr>
          <a:xfrm>
            <a:off x="891613" y="4502468"/>
            <a:ext cx="183627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Naina Joshi</a:t>
            </a:r>
          </a:p>
        </p:txBody>
      </p:sp>
      <p:sp>
        <p:nvSpPr>
          <p:cNvPr id="9" name="Text: Lead"/>
          <p:cNvSpPr txBox="1"/>
          <p:nvPr/>
        </p:nvSpPr>
        <p:spPr>
          <a:xfrm>
            <a:off x="1523970" y="4886325"/>
            <a:ext cx="57156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Lead</a:t>
            </a:r>
          </a:p>
        </p:txBody>
      </p:sp>
      <p:sp>
        <p:nvSpPr>
          <p:cNvPr id="10" name="Oval 9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2E5A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AR"/>
          <p:cNvSpPr txBox="1"/>
          <p:nvPr/>
        </p:nvSpPr>
        <p:spPr>
          <a:xfrm>
            <a:off x="3958542" y="3027045"/>
            <a:ext cx="845915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AR</a:t>
            </a:r>
          </a:p>
        </p:txBody>
      </p:sp>
      <p:sp>
        <p:nvSpPr>
          <p:cNvPr id="12" name="Text: Aditya Rao"/>
          <p:cNvSpPr txBox="1"/>
          <p:nvPr/>
        </p:nvSpPr>
        <p:spPr>
          <a:xfrm>
            <a:off x="3545099" y="4502468"/>
            <a:ext cx="167280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Aditya Rao</a:t>
            </a:r>
          </a:p>
        </p:txBody>
      </p:sp>
      <p:sp>
        <p:nvSpPr>
          <p:cNvPr id="13" name="Text: Design"/>
          <p:cNvSpPr txBox="1"/>
          <p:nvPr/>
        </p:nvSpPr>
        <p:spPr>
          <a:xfrm>
            <a:off x="3981405" y="4886325"/>
            <a:ext cx="80018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Design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EEA07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SK"/>
          <p:cNvSpPr txBox="1"/>
          <p:nvPr/>
        </p:nvSpPr>
        <p:spPr>
          <a:xfrm>
            <a:off x="6530292" y="3027045"/>
            <a:ext cx="845915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SK</a:t>
            </a:r>
          </a:p>
        </p:txBody>
      </p:sp>
      <p:sp>
        <p:nvSpPr>
          <p:cNvPr id="16" name="Text: Simran Kaur"/>
          <p:cNvSpPr txBox="1"/>
          <p:nvPr/>
        </p:nvSpPr>
        <p:spPr>
          <a:xfrm>
            <a:off x="6035113" y="4502468"/>
            <a:ext cx="183627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Simran Kaur</a:t>
            </a:r>
          </a:p>
        </p:txBody>
      </p:sp>
      <p:sp>
        <p:nvSpPr>
          <p:cNvPr id="17" name="Text: Engineering"/>
          <p:cNvSpPr txBox="1"/>
          <p:nvPr/>
        </p:nvSpPr>
        <p:spPr>
          <a:xfrm>
            <a:off x="6242595" y="4886325"/>
            <a:ext cx="14213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Engineering</a:t>
            </a:r>
          </a:p>
        </p:txBody>
      </p:sp>
      <p:sp>
        <p:nvSpPr>
          <p:cNvPr id="18" name="Oval 17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94A4C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YA"/>
          <p:cNvSpPr txBox="1"/>
          <p:nvPr/>
        </p:nvSpPr>
        <p:spPr>
          <a:xfrm>
            <a:off x="9102042" y="3027045"/>
            <a:ext cx="845915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YA</a:t>
            </a:r>
          </a:p>
        </p:txBody>
      </p:sp>
      <p:sp>
        <p:nvSpPr>
          <p:cNvPr id="20" name="Text: Yash Agarwal"/>
          <p:cNvSpPr txBox="1"/>
          <p:nvPr/>
        </p:nvSpPr>
        <p:spPr>
          <a:xfrm>
            <a:off x="8525128" y="4502468"/>
            <a:ext cx="199974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Yash Agarwal</a:t>
            </a:r>
          </a:p>
        </p:txBody>
      </p:sp>
      <p:sp>
        <p:nvSpPr>
          <p:cNvPr id="21" name="Text: Research"/>
          <p:cNvSpPr txBox="1"/>
          <p:nvPr/>
        </p:nvSpPr>
        <p:spPr>
          <a:xfrm>
            <a:off x="9002965" y="4886325"/>
            <a:ext cx="104407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Research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Guidelines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