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3B4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1143000"/>
            <a:ext cx="12192000" cy="5486400"/>
          </a:xfrm>
          <a:custGeom>
            <a:avLst/>
            <a:gdLst/>
            <a:ahLst/>
            <a:cxnLst/>
            <a:rect l="0" t="0" r="r" b="b"/>
            <a:pathLst>
              <a:path w="12192000" h="5486400" fill="none">
                <a:moveTo>
                  <a:pt x="0" y="0"/>
                </a:moveTo>
                <a:lnTo>
                  <a:pt x="12192000" y="0"/>
                </a:lnTo>
                <a:moveTo>
                  <a:pt x="0" y="457200"/>
                </a:moveTo>
                <a:lnTo>
                  <a:pt x="12192000" y="457200"/>
                </a:lnTo>
                <a:moveTo>
                  <a:pt x="0" y="914400"/>
                </a:moveTo>
                <a:lnTo>
                  <a:pt x="12192000" y="914400"/>
                </a:lnTo>
                <a:moveTo>
                  <a:pt x="0" y="1371600"/>
                </a:moveTo>
                <a:lnTo>
                  <a:pt x="12192000" y="13716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2743200"/>
                </a:moveTo>
                <a:lnTo>
                  <a:pt x="12192000" y="2743200"/>
                </a:lnTo>
                <a:moveTo>
                  <a:pt x="0" y="3200400"/>
                </a:moveTo>
                <a:lnTo>
                  <a:pt x="12192000" y="32004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114800"/>
                </a:moveTo>
                <a:lnTo>
                  <a:pt x="12192000" y="41148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029200"/>
                </a:moveTo>
                <a:lnTo>
                  <a:pt x="12192000" y="5029200"/>
                </a:lnTo>
                <a:moveTo>
                  <a:pt x="0" y="5486400"/>
                </a:moveTo>
                <a:lnTo>
                  <a:pt x="12192000" y="5486400"/>
                </a:lnTo>
              </a:path>
            </a:pathLst>
          </a:custGeom>
          <a:noFill/>
          <a:ln w="14288">
            <a:solidFill>
              <a:srgbClr val="1A7076"/>
            </a:solidFill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1333500" y="0"/>
            <a:ext cx="0" cy="6858000"/>
          </a:xfrm>
          <a:prstGeom prst="line">
            <a:avLst/>
          </a:prstGeom>
          <a:ln w="19050">
            <a:solidFill>
              <a:srgbClr val="82444C"/>
            </a:solidFill>
          </a:ln>
        </p:spPr>
      </p:cxnSp>
      <p:sp>
        <p:nvSpPr>
          <p:cNvPr id="4" name="Text: SCHOOL"/>
          <p:cNvSpPr txBox="1"/>
          <p:nvPr/>
        </p:nvSpPr>
        <p:spPr>
          <a:xfrm>
            <a:off x="1714500" y="113347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3FD1C3"/>
                </a:solidFill>
                <a:latin typeface="Roboto Mono"/>
                <a:ea typeface="Roboto Mono"/>
                <a:cs typeface="Roboto Mono"/>
              </a:rPr>
              <a:t>SCHOOL</a:t>
            </a:r>
          </a:p>
        </p:txBody>
      </p:sp>
      <p:sp>
        <p:nvSpPr>
          <p:cNvPr id="5" name="Text: The Water Cycle"/>
          <p:cNvSpPr txBox="1"/>
          <p:nvPr/>
        </p:nvSpPr>
        <p:spPr>
          <a:xfrm>
            <a:off x="1714500" y="1590201"/>
            <a:ext cx="8210550" cy="16823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0400" b="1" i="0">
                <a:solidFill>
                  <a:srgbClr val="E8F3F1"/>
                </a:solidFill>
                <a:latin typeface="Caveat"/>
                <a:ea typeface="Caveat"/>
                <a:cs typeface="Caveat"/>
              </a:rPr>
              <a:t>The Water Cycle</a:t>
            </a:r>
          </a:p>
        </p:txBody>
      </p:sp>
      <p:sp>
        <p:nvSpPr>
          <p:cNvPr id="6" name="Text: Geography · Class 7"/>
          <p:cNvSpPr txBox="1"/>
          <p:nvPr/>
        </p:nvSpPr>
        <p:spPr>
          <a:xfrm>
            <a:off x="1714500" y="3866007"/>
            <a:ext cx="3112984" cy="3619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E8F3F1"/>
                </a:solidFill>
                <a:latin typeface="Arial"/>
                <a:ea typeface="Arial"/>
                <a:cs typeface="Arial"/>
              </a:rPr>
              <a:t>Geography · Class 7</a:t>
            </a:r>
          </a:p>
        </p:txBody>
      </p:sp>
      <p:sp>
        <p:nvSpPr>
          <p:cNvPr id="7" name="Text: Presented by Leela Pillai · Oc"/>
          <p:cNvSpPr txBox="1"/>
          <p:nvPr/>
        </p:nvSpPr>
        <p:spPr>
          <a:xfrm>
            <a:off x="1714500" y="5895975"/>
            <a:ext cx="506795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2A9B0"/>
                </a:solidFill>
                <a:latin typeface="Roboto Mono"/>
                <a:ea typeface="Roboto Mono"/>
                <a:cs typeface="Roboto Mono"/>
              </a:rPr>
              <a:t>Presented by Leela Pillai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3B4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1143000"/>
            <a:ext cx="12192000" cy="5486400"/>
          </a:xfrm>
          <a:custGeom>
            <a:avLst/>
            <a:gdLst/>
            <a:ahLst/>
            <a:cxnLst/>
            <a:rect l="0" t="0" r="r" b="b"/>
            <a:pathLst>
              <a:path w="12192000" h="5486400" fill="none">
                <a:moveTo>
                  <a:pt x="0" y="0"/>
                </a:moveTo>
                <a:lnTo>
                  <a:pt x="12192000" y="0"/>
                </a:lnTo>
                <a:moveTo>
                  <a:pt x="0" y="457200"/>
                </a:moveTo>
                <a:lnTo>
                  <a:pt x="12192000" y="457200"/>
                </a:lnTo>
                <a:moveTo>
                  <a:pt x="0" y="914400"/>
                </a:moveTo>
                <a:lnTo>
                  <a:pt x="12192000" y="914400"/>
                </a:lnTo>
                <a:moveTo>
                  <a:pt x="0" y="1371600"/>
                </a:moveTo>
                <a:lnTo>
                  <a:pt x="12192000" y="13716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2743200"/>
                </a:moveTo>
                <a:lnTo>
                  <a:pt x="12192000" y="2743200"/>
                </a:lnTo>
                <a:moveTo>
                  <a:pt x="0" y="3200400"/>
                </a:moveTo>
                <a:lnTo>
                  <a:pt x="12192000" y="32004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114800"/>
                </a:moveTo>
                <a:lnTo>
                  <a:pt x="12192000" y="41148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029200"/>
                </a:moveTo>
                <a:lnTo>
                  <a:pt x="12192000" y="5029200"/>
                </a:lnTo>
                <a:moveTo>
                  <a:pt x="0" y="5486400"/>
                </a:moveTo>
                <a:lnTo>
                  <a:pt x="12192000" y="5486400"/>
                </a:lnTo>
              </a:path>
            </a:pathLst>
          </a:custGeom>
          <a:noFill/>
          <a:ln w="14288">
            <a:solidFill>
              <a:srgbClr val="1A7076"/>
            </a:solidFill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1333500" y="0"/>
            <a:ext cx="0" cy="6858000"/>
          </a:xfrm>
          <a:prstGeom prst="line">
            <a:avLst/>
          </a:prstGeom>
          <a:ln w="19050">
            <a:solidFill>
              <a:srgbClr val="82444C"/>
            </a:solidFill>
          </a:ln>
        </p:spPr>
      </p:cxnSp>
      <p:sp>
        <p:nvSpPr>
          <p:cNvPr id="4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2A9B0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8F3F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xt: 03"/>
          <p:cNvSpPr txBox="1"/>
          <p:nvPr/>
        </p:nvSpPr>
        <p:spPr>
          <a:xfrm>
            <a:off x="1714500" y="906780"/>
            <a:ext cx="3388608" cy="519684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0" b="1" i="0" spc="-1350">
                <a:solidFill>
                  <a:srgbClr val="3FD1C3"/>
                </a:solidFill>
                <a:latin typeface="Anton"/>
                <a:ea typeface="Anton"/>
                <a:cs typeface="Anton"/>
              </a:rPr>
              <a:t>03</a:t>
            </a:r>
          </a:p>
        </p:txBody>
      </p:sp>
      <p:sp>
        <p:nvSpPr>
          <p:cNvPr id="7" name="Text: Precipitation"/>
          <p:cNvSpPr txBox="1"/>
          <p:nvPr/>
        </p:nvSpPr>
        <p:spPr>
          <a:xfrm>
            <a:off x="7048500" y="3376422"/>
            <a:ext cx="4607226" cy="79057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00" b="1" i="0">
                <a:solidFill>
                  <a:srgbClr val="063B4C"/>
                </a:solidFill>
                <a:latin typeface="Arial"/>
                <a:ea typeface="Arial"/>
                <a:cs typeface="Arial"/>
              </a:rPr>
              <a:t>Precipitation</a:t>
            </a:r>
          </a:p>
        </p:txBody>
      </p:sp>
      <p:sp>
        <p:nvSpPr>
          <p:cNvPr id="8" name="Text: SECTION THREE"/>
          <p:cNvSpPr txBox="1"/>
          <p:nvPr/>
        </p:nvSpPr>
        <p:spPr>
          <a:xfrm>
            <a:off x="7048500" y="4216718"/>
            <a:ext cx="287149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1" i="0" spc="390">
                <a:solidFill>
                  <a:srgbClr val="063B4C"/>
                </a:solidFill>
                <a:latin typeface="Roboto Mono"/>
                <a:ea typeface="Roboto Mono"/>
                <a:cs typeface="Roboto Mono"/>
              </a:rPr>
              <a:t>SECTION THREE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3B4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1143000"/>
            <a:ext cx="12192000" cy="5486400"/>
          </a:xfrm>
          <a:custGeom>
            <a:avLst/>
            <a:gdLst/>
            <a:ahLst/>
            <a:cxnLst/>
            <a:rect l="0" t="0" r="r" b="b"/>
            <a:pathLst>
              <a:path w="12192000" h="5486400" fill="none">
                <a:moveTo>
                  <a:pt x="0" y="0"/>
                </a:moveTo>
                <a:lnTo>
                  <a:pt x="12192000" y="0"/>
                </a:lnTo>
                <a:moveTo>
                  <a:pt x="0" y="457200"/>
                </a:moveTo>
                <a:lnTo>
                  <a:pt x="12192000" y="457200"/>
                </a:lnTo>
                <a:moveTo>
                  <a:pt x="0" y="914400"/>
                </a:moveTo>
                <a:lnTo>
                  <a:pt x="12192000" y="914400"/>
                </a:lnTo>
                <a:moveTo>
                  <a:pt x="0" y="1371600"/>
                </a:moveTo>
                <a:lnTo>
                  <a:pt x="12192000" y="13716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2743200"/>
                </a:moveTo>
                <a:lnTo>
                  <a:pt x="12192000" y="2743200"/>
                </a:lnTo>
                <a:moveTo>
                  <a:pt x="0" y="3200400"/>
                </a:moveTo>
                <a:lnTo>
                  <a:pt x="12192000" y="32004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114800"/>
                </a:moveTo>
                <a:lnTo>
                  <a:pt x="12192000" y="41148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029200"/>
                </a:moveTo>
                <a:lnTo>
                  <a:pt x="12192000" y="5029200"/>
                </a:lnTo>
                <a:moveTo>
                  <a:pt x="0" y="5486400"/>
                </a:moveTo>
                <a:lnTo>
                  <a:pt x="12192000" y="5486400"/>
                </a:lnTo>
              </a:path>
            </a:pathLst>
          </a:custGeom>
          <a:noFill/>
          <a:ln w="14288">
            <a:solidFill>
              <a:srgbClr val="1A7076"/>
            </a:solidFill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1333500" y="0"/>
            <a:ext cx="0" cy="6858000"/>
          </a:xfrm>
          <a:prstGeom prst="line">
            <a:avLst/>
          </a:prstGeom>
          <a:ln w="19050">
            <a:solidFill>
              <a:srgbClr val="82444C"/>
            </a:solidFill>
          </a:ln>
        </p:spPr>
      </p:cxnSp>
      <p:sp>
        <p:nvSpPr>
          <p:cNvPr id="4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2A9B0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5" name="Text: SYSTEM"/>
          <p:cNvSpPr txBox="1"/>
          <p:nvPr/>
        </p:nvSpPr>
        <p:spPr>
          <a:xfrm>
            <a:off x="1714500" y="84772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3FD1C3"/>
                </a:solidFill>
                <a:latin typeface="Roboto Mono"/>
                <a:ea typeface="Roboto Mono"/>
                <a:cs typeface="Roboto Mono"/>
              </a:rPr>
              <a:t>SYSTEM</a:t>
            </a:r>
          </a:p>
        </p:txBody>
      </p:sp>
      <p:sp>
        <p:nvSpPr>
          <p:cNvPr id="6" name="Text: How the parts connect"/>
          <p:cNvSpPr txBox="1"/>
          <p:nvPr/>
        </p:nvSpPr>
        <p:spPr>
          <a:xfrm>
            <a:off x="1714500" y="1224534"/>
            <a:ext cx="5268520" cy="78714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E8F3F1"/>
                </a:solidFill>
                <a:latin typeface="Caveat"/>
                <a:ea typeface="Caveat"/>
                <a:cs typeface="Caveat"/>
              </a:rPr>
              <a:t>How the parts connect</a:t>
            </a:r>
          </a:p>
        </p:txBody>
      </p:sp>
      <p:cxnSp>
        <p:nvCxnSpPr>
          <p:cNvPr id="7" name="Connector 6"/>
          <p:cNvCxnSpPr/>
          <p:nvPr/>
        </p:nvCxnSpPr>
        <p:spPr>
          <a:xfrm flipV="1">
            <a:off x="3143250" y="3048000"/>
            <a:ext cx="2952750" cy="952500"/>
          </a:xfrm>
          <a:prstGeom prst="line">
            <a:avLst/>
          </a:prstGeom>
          <a:ln w="38100">
            <a:solidFill>
              <a:srgbClr val="E8F3F1">
                <a:alpha val="50000"/>
              </a:srgbClr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3143250" y="4000500"/>
            <a:ext cx="2952750" cy="1333500"/>
          </a:xfrm>
          <a:prstGeom prst="line">
            <a:avLst/>
          </a:prstGeom>
          <a:ln w="38100">
            <a:solidFill>
              <a:srgbClr val="E8F3F1">
                <a:alpha val="50000"/>
              </a:srgbClr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6096000" y="3048000"/>
            <a:ext cx="2952750" cy="952500"/>
          </a:xfrm>
          <a:prstGeom prst="line">
            <a:avLst/>
          </a:prstGeom>
          <a:ln w="38100">
            <a:solidFill>
              <a:srgbClr val="E8F3F1">
                <a:alpha val="50000"/>
              </a:srgbClr>
            </a:solidFill>
          </a:ln>
        </p:spPr>
      </p:cxnSp>
      <p:cxnSp>
        <p:nvCxnSpPr>
          <p:cNvPr id="10" name="Connector 9"/>
          <p:cNvCxnSpPr/>
          <p:nvPr/>
        </p:nvCxnSpPr>
        <p:spPr>
          <a:xfrm flipV="1">
            <a:off x="6096000" y="4000500"/>
            <a:ext cx="2952750" cy="1333500"/>
          </a:xfrm>
          <a:prstGeom prst="line">
            <a:avLst/>
          </a:prstGeom>
          <a:ln w="38100">
            <a:solidFill>
              <a:srgbClr val="E8F3F1">
                <a:alpha val="50000"/>
              </a:srgbClr>
            </a:solidFill>
          </a:ln>
        </p:spPr>
      </p:cxnSp>
      <p:sp>
        <p:nvSpPr>
          <p:cNvPr id="11" name="Oval 10"/>
          <p:cNvSpPr/>
          <p:nvPr/>
        </p:nvSpPr>
        <p:spPr>
          <a:xfrm>
            <a:off x="2400300" y="3257550"/>
            <a:ext cx="1485900" cy="1485900"/>
          </a:xfrm>
          <a:prstGeom prst="ellipse">
            <a:avLst/>
          </a:prstGeom>
          <a:solidFill>
            <a:srgbClr val="3FD1C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: Evaporation"/>
          <p:cNvSpPr txBox="1"/>
          <p:nvPr/>
        </p:nvSpPr>
        <p:spPr>
          <a:xfrm>
            <a:off x="2397608" y="3887724"/>
            <a:ext cx="1491283" cy="27622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Evaporation</a:t>
            </a:r>
          </a:p>
        </p:txBody>
      </p:sp>
      <p:sp>
        <p:nvSpPr>
          <p:cNvPr id="13" name="Oval 12"/>
          <p:cNvSpPr/>
          <p:nvPr/>
        </p:nvSpPr>
        <p:spPr>
          <a:xfrm>
            <a:off x="5353050" y="2305050"/>
            <a:ext cx="1485900" cy="1485900"/>
          </a:xfrm>
          <a:prstGeom prst="ellipse">
            <a:avLst/>
          </a:prstGeom>
          <a:solidFill>
            <a:srgbClr val="F2B84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: Condensation"/>
          <p:cNvSpPr txBox="1"/>
          <p:nvPr/>
        </p:nvSpPr>
        <p:spPr>
          <a:xfrm>
            <a:off x="5238743" y="2935224"/>
            <a:ext cx="1714513" cy="27622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Condensation</a:t>
            </a:r>
          </a:p>
        </p:txBody>
      </p:sp>
      <p:sp>
        <p:nvSpPr>
          <p:cNvPr id="15" name="Oval 14"/>
          <p:cNvSpPr/>
          <p:nvPr/>
        </p:nvSpPr>
        <p:spPr>
          <a:xfrm>
            <a:off x="5353050" y="4591050"/>
            <a:ext cx="1485900" cy="1485900"/>
          </a:xfrm>
          <a:prstGeom prst="ellipse">
            <a:avLst/>
          </a:prstGeom>
          <a:solidFill>
            <a:srgbClr val="28959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: Precipitation"/>
          <p:cNvSpPr txBox="1"/>
          <p:nvPr/>
        </p:nvSpPr>
        <p:spPr>
          <a:xfrm>
            <a:off x="5315429" y="5221224"/>
            <a:ext cx="1561142" cy="27622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Precipitation</a:t>
            </a:r>
          </a:p>
        </p:txBody>
      </p:sp>
      <p:sp>
        <p:nvSpPr>
          <p:cNvPr id="17" name="Oval 16"/>
          <p:cNvSpPr/>
          <p:nvPr/>
        </p:nvSpPr>
        <p:spPr>
          <a:xfrm>
            <a:off x="8305800" y="3257550"/>
            <a:ext cx="1485900" cy="1485900"/>
          </a:xfrm>
          <a:prstGeom prst="ellipse">
            <a:avLst/>
          </a:prstGeom>
          <a:solidFill>
            <a:srgbClr val="E8F3F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: Collection"/>
          <p:cNvSpPr txBox="1"/>
          <p:nvPr/>
        </p:nvSpPr>
        <p:spPr>
          <a:xfrm>
            <a:off x="8421972" y="3887724"/>
            <a:ext cx="1253555" cy="27622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Collection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3B4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1143000"/>
            <a:ext cx="12192000" cy="5486400"/>
          </a:xfrm>
          <a:custGeom>
            <a:avLst/>
            <a:gdLst/>
            <a:ahLst/>
            <a:cxnLst/>
            <a:rect l="0" t="0" r="r" b="b"/>
            <a:pathLst>
              <a:path w="12192000" h="5486400" fill="none">
                <a:moveTo>
                  <a:pt x="0" y="0"/>
                </a:moveTo>
                <a:lnTo>
                  <a:pt x="12192000" y="0"/>
                </a:lnTo>
                <a:moveTo>
                  <a:pt x="0" y="457200"/>
                </a:moveTo>
                <a:lnTo>
                  <a:pt x="12192000" y="457200"/>
                </a:lnTo>
                <a:moveTo>
                  <a:pt x="0" y="914400"/>
                </a:moveTo>
                <a:lnTo>
                  <a:pt x="12192000" y="914400"/>
                </a:lnTo>
                <a:moveTo>
                  <a:pt x="0" y="1371600"/>
                </a:moveTo>
                <a:lnTo>
                  <a:pt x="12192000" y="13716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2743200"/>
                </a:moveTo>
                <a:lnTo>
                  <a:pt x="12192000" y="2743200"/>
                </a:lnTo>
                <a:moveTo>
                  <a:pt x="0" y="3200400"/>
                </a:moveTo>
                <a:lnTo>
                  <a:pt x="12192000" y="32004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114800"/>
                </a:moveTo>
                <a:lnTo>
                  <a:pt x="12192000" y="41148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029200"/>
                </a:moveTo>
                <a:lnTo>
                  <a:pt x="12192000" y="5029200"/>
                </a:lnTo>
                <a:moveTo>
                  <a:pt x="0" y="5486400"/>
                </a:moveTo>
                <a:lnTo>
                  <a:pt x="12192000" y="5486400"/>
                </a:lnTo>
              </a:path>
            </a:pathLst>
          </a:custGeom>
          <a:noFill/>
          <a:ln w="14288">
            <a:solidFill>
              <a:srgbClr val="1A7076"/>
            </a:solidFill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1333500" y="0"/>
            <a:ext cx="0" cy="6858000"/>
          </a:xfrm>
          <a:prstGeom prst="line">
            <a:avLst/>
          </a:prstGeom>
          <a:ln w="19050">
            <a:solidFill>
              <a:srgbClr val="82444C"/>
            </a:solidFill>
          </a:ln>
        </p:spPr>
      </p:cxnSp>
      <p:sp>
        <p:nvSpPr>
          <p:cNvPr id="4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2A9B0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5" name="Text: KEY NUMBER"/>
          <p:cNvSpPr txBox="1"/>
          <p:nvPr/>
        </p:nvSpPr>
        <p:spPr>
          <a:xfrm>
            <a:off x="1714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3FD1C3"/>
                </a:solidFill>
                <a:latin typeface="Roboto Mono"/>
                <a:ea typeface="Roboto Mono"/>
                <a:cs typeface="Roboto Mono"/>
              </a:rPr>
              <a:t>KEY NUMBER</a:t>
            </a:r>
          </a:p>
        </p:txBody>
      </p:sp>
      <p:sp>
        <p:nvSpPr>
          <p:cNvPr id="6" name="Text: 72%"/>
          <p:cNvSpPr txBox="1"/>
          <p:nvPr/>
        </p:nvSpPr>
        <p:spPr>
          <a:xfrm>
            <a:off x="1657350" y="1104900"/>
            <a:ext cx="6088611" cy="433387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0" b="1" i="0" spc="-900">
                <a:solidFill>
                  <a:srgbClr val="3FD1C3"/>
                </a:solidFill>
                <a:latin typeface="Anton"/>
                <a:ea typeface="Anton"/>
                <a:cs typeface="Anton"/>
              </a:rPr>
              <a:t>72%</a:t>
            </a:r>
          </a:p>
        </p:txBody>
      </p:sp>
      <p:sp>
        <p:nvSpPr>
          <p:cNvPr id="7" name="Text: Where Earth’s water is."/>
          <p:cNvSpPr txBox="1"/>
          <p:nvPr/>
        </p:nvSpPr>
        <p:spPr>
          <a:xfrm>
            <a:off x="1714500" y="5039296"/>
            <a:ext cx="3713944" cy="3833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50" b="0" i="0">
                <a:solidFill>
                  <a:srgbClr val="E8F3F1"/>
                </a:solidFill>
                <a:latin typeface="Arial"/>
                <a:ea typeface="Arial"/>
                <a:cs typeface="Arial"/>
              </a:rPr>
              <a:t>Where Earth’s water is.</a:t>
            </a:r>
          </a:p>
        </p:txBody>
      </p:sp>
      <p:sp>
        <p:nvSpPr>
          <p:cNvPr id="8" name="Text: Sample figure — replace with y"/>
          <p:cNvSpPr txBox="1"/>
          <p:nvPr/>
        </p:nvSpPr>
        <p:spPr>
          <a:xfrm>
            <a:off x="1714500" y="6106478"/>
            <a:ext cx="5017656" cy="2462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82A9B0"/>
                </a:solidFill>
                <a:latin typeface="Roboto Mono"/>
                <a:ea typeface="Roboto Mono"/>
                <a:cs typeface="Roboto Mono"/>
              </a:rPr>
              <a:t>Sample figure — replace with your own source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3B4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1143000"/>
            <a:ext cx="12192000" cy="5486400"/>
          </a:xfrm>
          <a:custGeom>
            <a:avLst/>
            <a:gdLst/>
            <a:ahLst/>
            <a:cxnLst/>
            <a:rect l="0" t="0" r="r" b="b"/>
            <a:pathLst>
              <a:path w="12192000" h="5486400" fill="none">
                <a:moveTo>
                  <a:pt x="0" y="0"/>
                </a:moveTo>
                <a:lnTo>
                  <a:pt x="12192000" y="0"/>
                </a:lnTo>
                <a:moveTo>
                  <a:pt x="0" y="457200"/>
                </a:moveTo>
                <a:lnTo>
                  <a:pt x="12192000" y="457200"/>
                </a:lnTo>
                <a:moveTo>
                  <a:pt x="0" y="914400"/>
                </a:moveTo>
                <a:lnTo>
                  <a:pt x="12192000" y="914400"/>
                </a:lnTo>
                <a:moveTo>
                  <a:pt x="0" y="1371600"/>
                </a:moveTo>
                <a:lnTo>
                  <a:pt x="12192000" y="13716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2743200"/>
                </a:moveTo>
                <a:lnTo>
                  <a:pt x="12192000" y="2743200"/>
                </a:lnTo>
                <a:moveTo>
                  <a:pt x="0" y="3200400"/>
                </a:moveTo>
                <a:lnTo>
                  <a:pt x="12192000" y="32004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114800"/>
                </a:moveTo>
                <a:lnTo>
                  <a:pt x="12192000" y="41148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029200"/>
                </a:moveTo>
                <a:lnTo>
                  <a:pt x="12192000" y="5029200"/>
                </a:lnTo>
                <a:moveTo>
                  <a:pt x="0" y="5486400"/>
                </a:moveTo>
                <a:lnTo>
                  <a:pt x="12192000" y="5486400"/>
                </a:lnTo>
              </a:path>
            </a:pathLst>
          </a:custGeom>
          <a:noFill/>
          <a:ln w="14288">
            <a:solidFill>
              <a:srgbClr val="1A7076"/>
            </a:solidFill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1333500" y="0"/>
            <a:ext cx="0" cy="6858000"/>
          </a:xfrm>
          <a:prstGeom prst="line">
            <a:avLst/>
          </a:prstGeom>
          <a:ln w="19050">
            <a:solidFill>
              <a:srgbClr val="82444C"/>
            </a:solidFill>
          </a:ln>
        </p:spPr>
      </p:cxnSp>
      <p:sp>
        <p:nvSpPr>
          <p:cNvPr id="4" name="Text: 05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2A9B0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5" name="Text: Thank you"/>
          <p:cNvSpPr txBox="1"/>
          <p:nvPr/>
        </p:nvSpPr>
        <p:spPr>
          <a:xfrm>
            <a:off x="1714500" y="1948044"/>
            <a:ext cx="6827520" cy="22128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700" b="1" i="0">
                <a:solidFill>
                  <a:srgbClr val="E8F3F1"/>
                </a:solidFill>
                <a:latin typeface="Caveat"/>
                <a:ea typeface="Caveat"/>
                <a:cs typeface="Caveat"/>
              </a:rPr>
              <a:t>Thank you</a:t>
            </a:r>
          </a:p>
        </p:txBody>
      </p:sp>
      <p:sp>
        <p:nvSpPr>
          <p:cNvPr id="6" name="Text: Questions? Let’s talk."/>
          <p:cNvSpPr txBox="1"/>
          <p:nvPr/>
        </p:nvSpPr>
        <p:spPr>
          <a:xfrm>
            <a:off x="1714500" y="4164711"/>
            <a:ext cx="3637465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0" i="0">
                <a:solidFill>
                  <a:srgbClr val="E8F3F1"/>
                </a:solidFill>
                <a:latin typeface="Arial"/>
                <a:ea typeface="Arial"/>
                <a:cs typeface="Arial"/>
              </a:rPr>
              <a:t>Questions? Let’s talk.</a:t>
            </a:r>
          </a:p>
        </p:txBody>
      </p:sp>
      <p:sp>
        <p:nvSpPr>
          <p:cNvPr id="7" name="Text: yourname@yourdomain.com · +91 "/>
          <p:cNvSpPr txBox="1"/>
          <p:nvPr/>
        </p:nvSpPr>
        <p:spPr>
          <a:xfrm>
            <a:off x="1714500" y="5093970"/>
            <a:ext cx="6224821" cy="321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0" i="0">
                <a:solidFill>
                  <a:srgbClr val="82A9B0"/>
                </a:solidFill>
                <a:latin typeface="Roboto Mono"/>
                <a:ea typeface="Roboto Mono"/>
                <a:cs typeface="Roboto Mono"/>
              </a:rPr>
              <a:t>yourname@yourdomain.com · +91 98765 43210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3B4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1143000"/>
            <a:ext cx="12192000" cy="5486400"/>
          </a:xfrm>
          <a:custGeom>
            <a:avLst/>
            <a:gdLst/>
            <a:ahLst/>
            <a:cxnLst/>
            <a:rect l="0" t="0" r="r" b="b"/>
            <a:pathLst>
              <a:path w="12192000" h="5486400" fill="none">
                <a:moveTo>
                  <a:pt x="0" y="0"/>
                </a:moveTo>
                <a:lnTo>
                  <a:pt x="12192000" y="0"/>
                </a:lnTo>
                <a:moveTo>
                  <a:pt x="0" y="457200"/>
                </a:moveTo>
                <a:lnTo>
                  <a:pt x="12192000" y="457200"/>
                </a:lnTo>
                <a:moveTo>
                  <a:pt x="0" y="914400"/>
                </a:moveTo>
                <a:lnTo>
                  <a:pt x="12192000" y="914400"/>
                </a:lnTo>
                <a:moveTo>
                  <a:pt x="0" y="1371600"/>
                </a:moveTo>
                <a:lnTo>
                  <a:pt x="12192000" y="13716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2743200"/>
                </a:moveTo>
                <a:lnTo>
                  <a:pt x="12192000" y="2743200"/>
                </a:lnTo>
                <a:moveTo>
                  <a:pt x="0" y="3200400"/>
                </a:moveTo>
                <a:lnTo>
                  <a:pt x="12192000" y="32004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114800"/>
                </a:moveTo>
                <a:lnTo>
                  <a:pt x="12192000" y="41148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029200"/>
                </a:moveTo>
                <a:lnTo>
                  <a:pt x="12192000" y="5029200"/>
                </a:lnTo>
                <a:moveTo>
                  <a:pt x="0" y="5486400"/>
                </a:moveTo>
                <a:lnTo>
                  <a:pt x="12192000" y="5486400"/>
                </a:lnTo>
              </a:path>
            </a:pathLst>
          </a:custGeom>
          <a:noFill/>
          <a:ln w="14288">
            <a:solidFill>
              <a:srgbClr val="1A7076"/>
            </a:solidFill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1333500" y="0"/>
            <a:ext cx="0" cy="6858000"/>
          </a:xfrm>
          <a:prstGeom prst="line">
            <a:avLst/>
          </a:prstGeom>
          <a:ln w="19050">
            <a:solidFill>
              <a:srgbClr val="82444C"/>
            </a:solidFill>
          </a:ln>
        </p:spPr>
      </p:cxnSp>
      <p:sp>
        <p:nvSpPr>
          <p:cNvPr id="4" name="Text: 06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2A9B0"/>
                </a:solidFill>
                <a:latin typeface="Roboto Mono"/>
                <a:ea typeface="Roboto Mono"/>
                <a:cs typeface="Roboto Mono"/>
              </a:rPr>
              <a:t>06</a:t>
            </a:r>
          </a:p>
        </p:txBody>
      </p:sp>
      <p:sp>
        <p:nvSpPr>
          <p:cNvPr id="5" name="Text: “"/>
          <p:cNvSpPr txBox="1"/>
          <p:nvPr/>
        </p:nvSpPr>
        <p:spPr>
          <a:xfrm>
            <a:off x="1619250" y="-242888"/>
            <a:ext cx="1351880" cy="38481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0" b="0" i="0">
                <a:solidFill>
                  <a:srgbClr val="3FD1C3"/>
                </a:solidFill>
                <a:latin typeface="Playfair Display"/>
                <a:ea typeface="Playfair Display"/>
                <a:cs typeface="Playfair Display"/>
              </a:rPr>
              <a:t>“</a:t>
            </a:r>
          </a:p>
        </p:txBody>
      </p:sp>
      <p:sp>
        <p:nvSpPr>
          <p:cNvPr id="6" name="Text: The water you drink is older t"/>
          <p:cNvSpPr txBox="1"/>
          <p:nvPr/>
        </p:nvSpPr>
        <p:spPr>
          <a:xfrm>
            <a:off x="1714500" y="2837878"/>
            <a:ext cx="9483152" cy="7731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350" b="0" i="1">
                <a:solidFill>
                  <a:srgbClr val="E8F3F1"/>
                </a:solidFill>
                <a:latin typeface="Georgia"/>
                <a:ea typeface="Georgia"/>
                <a:cs typeface="Georgia"/>
              </a:rPr>
              <a:t>The water you drink is older than</a:t>
            </a:r>
          </a:p>
        </p:txBody>
      </p:sp>
      <p:sp>
        <p:nvSpPr>
          <p:cNvPr id="7" name="Text: dinosaurs."/>
          <p:cNvSpPr txBox="1"/>
          <p:nvPr/>
        </p:nvSpPr>
        <p:spPr>
          <a:xfrm>
            <a:off x="1714500" y="3500818"/>
            <a:ext cx="3003557" cy="7731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350" b="0" i="1">
                <a:solidFill>
                  <a:srgbClr val="E8F3F1"/>
                </a:solidFill>
                <a:latin typeface="Georgia"/>
                <a:ea typeface="Georgia"/>
                <a:cs typeface="Georgia"/>
              </a:rPr>
              <a:t>dinosaurs.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Water Cycle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