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ayout>
        <c:manualLayout>
          <c:layoutTarget val="inner"/>
          <c:xMode val="edge"/>
          <c:yMode val="edge"/>
          <c:x val="0.01087"/>
          <c:y val="0.02616"/>
          <c:w val="0.97826"/>
          <c:h val="0.871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 (sample data)</c:v>
                </c:pt>
              </c:strCache>
            </c:strRef>
          </c:tx>
          <c:spPr>
            <a:solidFill>
              <a:srgbClr val="E2502C"/>
            </a:solidFill>
            <a:ln>
              <a:noFill/>
            </a:ln>
          </c:spPr>
          <c:dPt>
            <c:idx val="2"/>
            <c:spPr>
              <a:solidFill>
                <a:srgbClr val="2E5AE0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57.7</c:v>
                </c:pt>
                <c:pt idx="1">
                  <c:v>45.3</c:v>
                </c:pt>
                <c:pt idx="2">
                  <c:v>100.0</c:v>
                </c:pt>
                <c:pt idx="3">
                  <c:v>89.2</c:v>
                </c:pt>
                <c:pt idx="4">
                  <c:v>72.0</c:v>
                </c:pt>
                <c:pt idx="5">
                  <c:v>85.5</c:v>
                </c:pt>
              </c:numCache>
            </c:numRef>
          </c:val>
        </c:ser>
        <c:gapWidth val="3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9050">
            <a:solidFill>
              <a:srgbClr val="1F1C12"/>
            </a:solidFill>
          </a:ln>
        </c:spPr>
        <c:txPr>
          <a:bodyPr/>
          <a:lstStyle/>
          <a:p>
            <a:pPr>
              <a:defRPr sz="1500" b="0">
                <a:solidFill>
                  <a:srgbClr val="1F1C12"/>
                </a:solidFill>
                <a:latin typeface="Roboto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l"/>
        <c:majorTickMark val="out"/>
        <c:minorTickMark val="none"/>
        <c:tickLblPos val="none"/>
        <c:spPr>
          <a:ln>
            <a:noFill/>
          </a:ln>
        </c:sp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ayout>
        <c:manualLayout>
          <c:layoutTarget val="inner"/>
          <c:xMode val="edge"/>
          <c:yMode val="edge"/>
          <c:x val="0.01087"/>
          <c:y val="0.0266"/>
          <c:w val="0.97826"/>
          <c:h val="0.86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 (sample data)</c:v>
                </c:pt>
              </c:strCache>
            </c:strRef>
          </c:tx>
          <c:spPr>
            <a:solidFill>
              <a:srgbClr val="E2502C"/>
            </a:solidFill>
            <a:ln>
              <a:noFill/>
            </a:ln>
          </c:spPr>
          <c:dPt>
            <c:idx val="5"/>
            <c:spPr>
              <a:solidFill>
                <a:srgbClr val="2E5AE0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50.1</c:v>
                </c:pt>
                <c:pt idx="1">
                  <c:v>80.5</c:v>
                </c:pt>
                <c:pt idx="2">
                  <c:v>65.2</c:v>
                </c:pt>
                <c:pt idx="3">
                  <c:v>64.6</c:v>
                </c:pt>
                <c:pt idx="4">
                  <c:v>67.6</c:v>
                </c:pt>
                <c:pt idx="5">
                  <c:v>100.0</c:v>
                </c:pt>
              </c:numCache>
            </c:numRef>
          </c:val>
        </c:ser>
        <c:gapWidth val="3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9050">
            <a:solidFill>
              <a:srgbClr val="1F1C12"/>
            </a:solidFill>
          </a:ln>
        </c:spPr>
        <c:txPr>
          <a:bodyPr/>
          <a:lstStyle/>
          <a:p>
            <a:pPr>
              <a:defRPr sz="1500" b="0">
                <a:solidFill>
                  <a:srgbClr val="1F1C12"/>
                </a:solidFill>
                <a:latin typeface="Roboto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l"/>
        <c:majorTickMark val="out"/>
        <c:minorTickMark val="none"/>
        <c:tickLblPos val="none"/>
        <c:spPr>
          <a:ln>
            <a:noFill/>
          </a:ln>
        </c:sp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PORTFOLIO"/>
          <p:cNvSpPr txBox="1"/>
          <p:nvPr/>
        </p:nvSpPr>
        <p:spPr>
          <a:xfrm>
            <a:off x="952500" y="1133475"/>
            <a:ext cx="1471569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PORTFOLIO</a:t>
            </a:r>
          </a:p>
        </p:txBody>
      </p:sp>
      <p:sp>
        <p:nvSpPr>
          <p:cNvPr id="4" name="Text: STUDIO PORTFOLIO"/>
          <p:cNvSpPr txBox="1"/>
          <p:nvPr/>
        </p:nvSpPr>
        <p:spPr>
          <a:xfrm>
            <a:off x="952500" y="1717692"/>
            <a:ext cx="11144250" cy="14573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8550" b="1" i="0" spc="-171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STUDIO PORTFOLIO</a:t>
            </a:r>
          </a:p>
        </p:txBody>
      </p:sp>
      <p:sp>
        <p:nvSpPr>
          <p:cNvPr id="5" name="Text: Selected work 2024–26"/>
          <p:cNvSpPr txBox="1"/>
          <p:nvPr/>
        </p:nvSpPr>
        <p:spPr>
          <a:xfrm>
            <a:off x="952500" y="3823335"/>
            <a:ext cx="4263178" cy="42291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Selected work 2024–26</a:t>
            </a:r>
          </a:p>
        </p:txBody>
      </p:sp>
      <p:sp>
        <p:nvSpPr>
          <p:cNvPr id="6" name="Text: Presented by Priya Sethi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Presented by Priya Sethi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E5AE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Dot pattern"/>
          <p:cNvSpPr/>
          <p:nvPr/>
        </p:nvSpPr>
        <p:spPr>
          <a:xfrm>
            <a:off x="61912" y="61912"/>
            <a:ext cx="12070080" cy="6737032"/>
          </a:xfrm>
          <a:custGeom>
            <a:avLst/>
            <a:gdLst/>
            <a:ahLst/>
            <a:cxnLst/>
            <a:rect l="0" t="0" r="r" b="b"/>
            <a:pathLst>
              <a:path w="12070080" h="6737032">
                <a:moveTo>
                  <a:pt x="2764155" y="14288"/>
                </a:moveTo>
                <a:cubicBezTo>
                  <a:pt x="2764155" y="17970"/>
                  <a:pt x="2761170" y="20955"/>
                  <a:pt x="2757488" y="20955"/>
                </a:cubicBezTo>
                <a:cubicBezTo>
                  <a:pt x="2753805" y="20955"/>
                  <a:pt x="2750820" y="17970"/>
                  <a:pt x="2750820" y="14288"/>
                </a:cubicBezTo>
                <a:cubicBezTo>
                  <a:pt x="2750820" y="10605"/>
                  <a:pt x="2753805" y="7620"/>
                  <a:pt x="2757488" y="7620"/>
                </a:cubicBezTo>
                <a:cubicBezTo>
                  <a:pt x="2761170" y="7620"/>
                  <a:pt x="2764155" y="10605"/>
                  <a:pt x="2764155" y="14288"/>
                </a:cubicBezTo>
                <a:close/>
                <a:moveTo>
                  <a:pt x="2916555" y="14288"/>
                </a:moveTo>
                <a:cubicBezTo>
                  <a:pt x="2916555" y="17970"/>
                  <a:pt x="2913570" y="20955"/>
                  <a:pt x="2909888" y="20955"/>
                </a:cubicBezTo>
                <a:cubicBezTo>
                  <a:pt x="2906205" y="20955"/>
                  <a:pt x="2903220" y="17970"/>
                  <a:pt x="2903220" y="14288"/>
                </a:cubicBezTo>
                <a:cubicBezTo>
                  <a:pt x="2903220" y="10605"/>
                  <a:pt x="2906205" y="7620"/>
                  <a:pt x="2909888" y="7620"/>
                </a:cubicBezTo>
                <a:cubicBezTo>
                  <a:pt x="2913570" y="7620"/>
                  <a:pt x="2916555" y="10605"/>
                  <a:pt x="2916555" y="14288"/>
                </a:cubicBezTo>
                <a:close/>
                <a:moveTo>
                  <a:pt x="3069908" y="14288"/>
                </a:moveTo>
                <a:cubicBezTo>
                  <a:pt x="3069908" y="18496"/>
                  <a:pt x="3066496" y="21908"/>
                  <a:pt x="3062288" y="21908"/>
                </a:cubicBezTo>
                <a:cubicBezTo>
                  <a:pt x="3058079" y="21908"/>
                  <a:pt x="3054668" y="18496"/>
                  <a:pt x="3054668" y="14288"/>
                </a:cubicBezTo>
                <a:cubicBezTo>
                  <a:pt x="3054668" y="10079"/>
                  <a:pt x="3058079" y="6668"/>
                  <a:pt x="3062288" y="6668"/>
                </a:cubicBezTo>
                <a:cubicBezTo>
                  <a:pt x="3066496" y="6668"/>
                  <a:pt x="3069908" y="10079"/>
                  <a:pt x="3069908" y="14288"/>
                </a:cubicBezTo>
                <a:close/>
                <a:moveTo>
                  <a:pt x="3223260" y="14288"/>
                </a:moveTo>
                <a:cubicBezTo>
                  <a:pt x="3223260" y="19022"/>
                  <a:pt x="3219422" y="22860"/>
                  <a:pt x="3214688" y="22860"/>
                </a:cubicBezTo>
                <a:cubicBezTo>
                  <a:pt x="3209953" y="22860"/>
                  <a:pt x="3206115" y="19022"/>
                  <a:pt x="3206115" y="14288"/>
                </a:cubicBezTo>
                <a:cubicBezTo>
                  <a:pt x="3206115" y="9553"/>
                  <a:pt x="3209953" y="5715"/>
                  <a:pt x="3214688" y="5715"/>
                </a:cubicBezTo>
                <a:cubicBezTo>
                  <a:pt x="3219422" y="5715"/>
                  <a:pt x="3223260" y="9553"/>
                  <a:pt x="3223260" y="14288"/>
                </a:cubicBezTo>
                <a:close/>
                <a:moveTo>
                  <a:pt x="3375660" y="14288"/>
                </a:moveTo>
                <a:cubicBezTo>
                  <a:pt x="3375660" y="19022"/>
                  <a:pt x="3371822" y="22860"/>
                  <a:pt x="3367088" y="22860"/>
                </a:cubicBezTo>
                <a:cubicBezTo>
                  <a:pt x="3362353" y="22860"/>
                  <a:pt x="3358515" y="19022"/>
                  <a:pt x="3358515" y="14288"/>
                </a:cubicBezTo>
                <a:cubicBezTo>
                  <a:pt x="3358515" y="9553"/>
                  <a:pt x="3362353" y="5715"/>
                  <a:pt x="3367088" y="5715"/>
                </a:cubicBezTo>
                <a:cubicBezTo>
                  <a:pt x="3371822" y="5715"/>
                  <a:pt x="3375660" y="9553"/>
                  <a:pt x="3375660" y="14288"/>
                </a:cubicBezTo>
                <a:close/>
                <a:moveTo>
                  <a:pt x="3529012" y="14288"/>
                </a:moveTo>
                <a:cubicBezTo>
                  <a:pt x="3529012" y="19548"/>
                  <a:pt x="3524748" y="23812"/>
                  <a:pt x="3519488" y="23812"/>
                </a:cubicBezTo>
                <a:cubicBezTo>
                  <a:pt x="3514227" y="23812"/>
                  <a:pt x="3509962" y="19548"/>
                  <a:pt x="3509962" y="14288"/>
                </a:cubicBezTo>
                <a:cubicBezTo>
                  <a:pt x="3509962" y="9027"/>
                  <a:pt x="3514227" y="4762"/>
                  <a:pt x="3519488" y="4762"/>
                </a:cubicBezTo>
                <a:cubicBezTo>
                  <a:pt x="3524748" y="4762"/>
                  <a:pt x="3529012" y="9027"/>
                  <a:pt x="3529012" y="14288"/>
                </a:cubicBezTo>
                <a:close/>
                <a:moveTo>
                  <a:pt x="3682365" y="14288"/>
                </a:moveTo>
                <a:cubicBezTo>
                  <a:pt x="3682365" y="20074"/>
                  <a:pt x="3677674" y="24765"/>
                  <a:pt x="3671888" y="24765"/>
                </a:cubicBezTo>
                <a:cubicBezTo>
                  <a:pt x="3666101" y="24765"/>
                  <a:pt x="3661410" y="20074"/>
                  <a:pt x="3661410" y="14288"/>
                </a:cubicBezTo>
                <a:cubicBezTo>
                  <a:pt x="3661410" y="8501"/>
                  <a:pt x="3666101" y="3810"/>
                  <a:pt x="3671888" y="3810"/>
                </a:cubicBezTo>
                <a:cubicBezTo>
                  <a:pt x="3677674" y="3810"/>
                  <a:pt x="3682365" y="8501"/>
                  <a:pt x="3682365" y="14288"/>
                </a:cubicBezTo>
                <a:close/>
                <a:moveTo>
                  <a:pt x="3834765" y="14288"/>
                </a:moveTo>
                <a:cubicBezTo>
                  <a:pt x="3834765" y="20074"/>
                  <a:pt x="3830074" y="24765"/>
                  <a:pt x="3824288" y="24765"/>
                </a:cubicBezTo>
                <a:cubicBezTo>
                  <a:pt x="3818501" y="24765"/>
                  <a:pt x="3813810" y="20074"/>
                  <a:pt x="3813810" y="14288"/>
                </a:cubicBezTo>
                <a:cubicBezTo>
                  <a:pt x="3813810" y="8501"/>
                  <a:pt x="3818501" y="3810"/>
                  <a:pt x="3824288" y="3810"/>
                </a:cubicBezTo>
                <a:cubicBezTo>
                  <a:pt x="3830074" y="3810"/>
                  <a:pt x="3834765" y="8501"/>
                  <a:pt x="3834765" y="14288"/>
                </a:cubicBezTo>
                <a:close/>
                <a:moveTo>
                  <a:pt x="3988118" y="14288"/>
                </a:moveTo>
                <a:cubicBezTo>
                  <a:pt x="3988118" y="20600"/>
                  <a:pt x="3983000" y="25717"/>
                  <a:pt x="3976688" y="25717"/>
                </a:cubicBezTo>
                <a:cubicBezTo>
                  <a:pt x="3970375" y="25717"/>
                  <a:pt x="3965258" y="20600"/>
                  <a:pt x="3965258" y="14288"/>
                </a:cubicBezTo>
                <a:cubicBezTo>
                  <a:pt x="3965258" y="7975"/>
                  <a:pt x="3970375" y="2857"/>
                  <a:pt x="3976688" y="2857"/>
                </a:cubicBezTo>
                <a:cubicBezTo>
                  <a:pt x="3983000" y="2857"/>
                  <a:pt x="3988118" y="7975"/>
                  <a:pt x="3988118" y="14288"/>
                </a:cubicBezTo>
                <a:close/>
                <a:moveTo>
                  <a:pt x="4140518" y="14288"/>
                </a:moveTo>
                <a:cubicBezTo>
                  <a:pt x="4140518" y="20600"/>
                  <a:pt x="4135400" y="25717"/>
                  <a:pt x="4129088" y="25717"/>
                </a:cubicBezTo>
                <a:cubicBezTo>
                  <a:pt x="4122775" y="25717"/>
                  <a:pt x="4117658" y="20600"/>
                  <a:pt x="4117658" y="14288"/>
                </a:cubicBezTo>
                <a:cubicBezTo>
                  <a:pt x="4117658" y="7975"/>
                  <a:pt x="4122775" y="2857"/>
                  <a:pt x="4129088" y="2857"/>
                </a:cubicBezTo>
                <a:cubicBezTo>
                  <a:pt x="4135400" y="2857"/>
                  <a:pt x="4140518" y="7975"/>
                  <a:pt x="4140518" y="14288"/>
                </a:cubicBezTo>
                <a:close/>
                <a:moveTo>
                  <a:pt x="4293870" y="14288"/>
                </a:moveTo>
                <a:cubicBezTo>
                  <a:pt x="4293870" y="21126"/>
                  <a:pt x="4288326" y="26670"/>
                  <a:pt x="4281488" y="26670"/>
                </a:cubicBezTo>
                <a:cubicBezTo>
                  <a:pt x="4274649" y="26670"/>
                  <a:pt x="4269105" y="21126"/>
                  <a:pt x="4269105" y="14288"/>
                </a:cubicBezTo>
                <a:cubicBezTo>
                  <a:pt x="4269105" y="7449"/>
                  <a:pt x="4274649" y="1905"/>
                  <a:pt x="4281488" y="1905"/>
                </a:cubicBezTo>
                <a:cubicBezTo>
                  <a:pt x="4288326" y="1905"/>
                  <a:pt x="4293870" y="7449"/>
                  <a:pt x="4293870" y="14288"/>
                </a:cubicBezTo>
                <a:close/>
                <a:moveTo>
                  <a:pt x="4446270" y="14288"/>
                </a:moveTo>
                <a:cubicBezTo>
                  <a:pt x="4446270" y="21126"/>
                  <a:pt x="4440726" y="26670"/>
                  <a:pt x="4433888" y="26670"/>
                </a:cubicBezTo>
                <a:cubicBezTo>
                  <a:pt x="4427049" y="26670"/>
                  <a:pt x="4421505" y="21126"/>
                  <a:pt x="4421505" y="14288"/>
                </a:cubicBezTo>
                <a:cubicBezTo>
                  <a:pt x="4421505" y="7449"/>
                  <a:pt x="4427049" y="1905"/>
                  <a:pt x="4433888" y="1905"/>
                </a:cubicBezTo>
                <a:cubicBezTo>
                  <a:pt x="4440726" y="1905"/>
                  <a:pt x="4446270" y="7449"/>
                  <a:pt x="4446270" y="14288"/>
                </a:cubicBezTo>
                <a:close/>
                <a:moveTo>
                  <a:pt x="4598670" y="14288"/>
                </a:moveTo>
                <a:cubicBezTo>
                  <a:pt x="4598670" y="21126"/>
                  <a:pt x="4593126" y="26670"/>
                  <a:pt x="4586288" y="26670"/>
                </a:cubicBezTo>
                <a:cubicBezTo>
                  <a:pt x="4579449" y="26670"/>
                  <a:pt x="4573905" y="21126"/>
                  <a:pt x="4573905" y="14288"/>
                </a:cubicBezTo>
                <a:cubicBezTo>
                  <a:pt x="4573905" y="7449"/>
                  <a:pt x="4579449" y="1905"/>
                  <a:pt x="4586288" y="1905"/>
                </a:cubicBezTo>
                <a:cubicBezTo>
                  <a:pt x="4593126" y="1905"/>
                  <a:pt x="4598670" y="7449"/>
                  <a:pt x="4598670" y="14288"/>
                </a:cubicBezTo>
                <a:close/>
                <a:moveTo>
                  <a:pt x="4752022" y="14288"/>
                </a:moveTo>
                <a:cubicBezTo>
                  <a:pt x="4752022" y="21652"/>
                  <a:pt x="4746052" y="27623"/>
                  <a:pt x="4738688" y="27623"/>
                </a:cubicBezTo>
                <a:cubicBezTo>
                  <a:pt x="4731323" y="27623"/>
                  <a:pt x="4725352" y="21652"/>
                  <a:pt x="4725352" y="14288"/>
                </a:cubicBezTo>
                <a:cubicBezTo>
                  <a:pt x="4725352" y="6923"/>
                  <a:pt x="4731323" y="952"/>
                  <a:pt x="4738688" y="952"/>
                </a:cubicBezTo>
                <a:cubicBezTo>
                  <a:pt x="4746052" y="952"/>
                  <a:pt x="4752022" y="6923"/>
                  <a:pt x="4752022" y="14288"/>
                </a:cubicBezTo>
                <a:close/>
                <a:moveTo>
                  <a:pt x="4904422" y="14288"/>
                </a:moveTo>
                <a:cubicBezTo>
                  <a:pt x="4904422" y="21652"/>
                  <a:pt x="4898452" y="27623"/>
                  <a:pt x="4891088" y="27623"/>
                </a:cubicBezTo>
                <a:cubicBezTo>
                  <a:pt x="4883723" y="27623"/>
                  <a:pt x="4877752" y="21652"/>
                  <a:pt x="4877752" y="14288"/>
                </a:cubicBezTo>
                <a:cubicBezTo>
                  <a:pt x="4877752" y="6923"/>
                  <a:pt x="4883723" y="952"/>
                  <a:pt x="4891088" y="952"/>
                </a:cubicBezTo>
                <a:cubicBezTo>
                  <a:pt x="4898452" y="952"/>
                  <a:pt x="4904422" y="6923"/>
                  <a:pt x="4904422" y="14288"/>
                </a:cubicBezTo>
                <a:close/>
                <a:moveTo>
                  <a:pt x="5056822" y="14288"/>
                </a:moveTo>
                <a:cubicBezTo>
                  <a:pt x="5056822" y="21652"/>
                  <a:pt x="5050852" y="27623"/>
                  <a:pt x="5043488" y="27623"/>
                </a:cubicBezTo>
                <a:cubicBezTo>
                  <a:pt x="5036123" y="27623"/>
                  <a:pt x="5030152" y="21652"/>
                  <a:pt x="5030152" y="14288"/>
                </a:cubicBezTo>
                <a:cubicBezTo>
                  <a:pt x="5030152" y="6923"/>
                  <a:pt x="5036123" y="952"/>
                  <a:pt x="5043488" y="952"/>
                </a:cubicBezTo>
                <a:cubicBezTo>
                  <a:pt x="5050852" y="952"/>
                  <a:pt x="5056822" y="6923"/>
                  <a:pt x="5056822" y="14288"/>
                </a:cubicBezTo>
                <a:close/>
                <a:moveTo>
                  <a:pt x="5210175" y="14288"/>
                </a:moveTo>
                <a:cubicBezTo>
                  <a:pt x="5210175" y="22178"/>
                  <a:pt x="5203778" y="28575"/>
                  <a:pt x="5195888" y="28575"/>
                </a:cubicBezTo>
                <a:cubicBezTo>
                  <a:pt x="5187997" y="28575"/>
                  <a:pt x="5181600" y="22178"/>
                  <a:pt x="5181600" y="14288"/>
                </a:cubicBezTo>
                <a:cubicBezTo>
                  <a:pt x="5181600" y="6397"/>
                  <a:pt x="5187997" y="0"/>
                  <a:pt x="5195888" y="0"/>
                </a:cubicBezTo>
                <a:cubicBezTo>
                  <a:pt x="5203778" y="0"/>
                  <a:pt x="5210175" y="6397"/>
                  <a:pt x="5210175" y="14288"/>
                </a:cubicBezTo>
                <a:close/>
                <a:moveTo>
                  <a:pt x="5362575" y="14288"/>
                </a:moveTo>
                <a:cubicBezTo>
                  <a:pt x="5362575" y="22178"/>
                  <a:pt x="5356178" y="28575"/>
                  <a:pt x="5348288" y="28575"/>
                </a:cubicBezTo>
                <a:cubicBezTo>
                  <a:pt x="5340397" y="28575"/>
                  <a:pt x="5334000" y="22178"/>
                  <a:pt x="5334000" y="14288"/>
                </a:cubicBezTo>
                <a:cubicBezTo>
                  <a:pt x="5334000" y="6397"/>
                  <a:pt x="5340397" y="0"/>
                  <a:pt x="5348288" y="0"/>
                </a:cubicBezTo>
                <a:cubicBezTo>
                  <a:pt x="5356178" y="0"/>
                  <a:pt x="5362575" y="6397"/>
                  <a:pt x="5362575" y="14288"/>
                </a:cubicBezTo>
                <a:close/>
                <a:moveTo>
                  <a:pt x="5514975" y="14288"/>
                </a:moveTo>
                <a:cubicBezTo>
                  <a:pt x="5514975" y="22178"/>
                  <a:pt x="5508578" y="28575"/>
                  <a:pt x="5500688" y="28575"/>
                </a:cubicBezTo>
                <a:cubicBezTo>
                  <a:pt x="5492797" y="28575"/>
                  <a:pt x="5486400" y="22178"/>
                  <a:pt x="5486400" y="14288"/>
                </a:cubicBezTo>
                <a:cubicBezTo>
                  <a:pt x="5486400" y="6397"/>
                  <a:pt x="5492797" y="0"/>
                  <a:pt x="5500688" y="0"/>
                </a:cubicBezTo>
                <a:cubicBezTo>
                  <a:pt x="5508578" y="0"/>
                  <a:pt x="5514975" y="6397"/>
                  <a:pt x="5514975" y="14288"/>
                </a:cubicBezTo>
                <a:close/>
                <a:moveTo>
                  <a:pt x="5667375" y="14288"/>
                </a:moveTo>
                <a:cubicBezTo>
                  <a:pt x="5667375" y="22178"/>
                  <a:pt x="5660978" y="28575"/>
                  <a:pt x="5653088" y="28575"/>
                </a:cubicBezTo>
                <a:cubicBezTo>
                  <a:pt x="5645197" y="28575"/>
                  <a:pt x="5638800" y="22178"/>
                  <a:pt x="5638800" y="14288"/>
                </a:cubicBezTo>
                <a:cubicBezTo>
                  <a:pt x="5638800" y="6397"/>
                  <a:pt x="5645197" y="0"/>
                  <a:pt x="5653088" y="0"/>
                </a:cubicBezTo>
                <a:cubicBezTo>
                  <a:pt x="5660978" y="0"/>
                  <a:pt x="5667375" y="6397"/>
                  <a:pt x="5667375" y="14288"/>
                </a:cubicBezTo>
                <a:close/>
                <a:moveTo>
                  <a:pt x="5819775" y="14288"/>
                </a:moveTo>
                <a:cubicBezTo>
                  <a:pt x="5819775" y="22178"/>
                  <a:pt x="5813378" y="28575"/>
                  <a:pt x="5805488" y="28575"/>
                </a:cubicBezTo>
                <a:cubicBezTo>
                  <a:pt x="5797597" y="28575"/>
                  <a:pt x="5791200" y="22178"/>
                  <a:pt x="5791200" y="14288"/>
                </a:cubicBezTo>
                <a:cubicBezTo>
                  <a:pt x="5791200" y="6397"/>
                  <a:pt x="5797597" y="0"/>
                  <a:pt x="5805488" y="0"/>
                </a:cubicBezTo>
                <a:cubicBezTo>
                  <a:pt x="5813378" y="0"/>
                  <a:pt x="5819775" y="6397"/>
                  <a:pt x="5819775" y="14288"/>
                </a:cubicBezTo>
                <a:close/>
                <a:moveTo>
                  <a:pt x="5972175" y="14288"/>
                </a:moveTo>
                <a:cubicBezTo>
                  <a:pt x="5972175" y="22178"/>
                  <a:pt x="5965778" y="28575"/>
                  <a:pt x="5957888" y="28575"/>
                </a:cubicBezTo>
                <a:cubicBezTo>
                  <a:pt x="5949997" y="28575"/>
                  <a:pt x="5943600" y="22178"/>
                  <a:pt x="5943600" y="14288"/>
                </a:cubicBezTo>
                <a:cubicBezTo>
                  <a:pt x="5943600" y="6397"/>
                  <a:pt x="5949997" y="0"/>
                  <a:pt x="5957888" y="0"/>
                </a:cubicBezTo>
                <a:cubicBezTo>
                  <a:pt x="5965778" y="0"/>
                  <a:pt x="5972175" y="6397"/>
                  <a:pt x="5972175" y="14288"/>
                </a:cubicBezTo>
                <a:close/>
                <a:moveTo>
                  <a:pt x="6124575" y="14288"/>
                </a:moveTo>
                <a:cubicBezTo>
                  <a:pt x="6124575" y="22178"/>
                  <a:pt x="6118178" y="28575"/>
                  <a:pt x="6110288" y="28575"/>
                </a:cubicBezTo>
                <a:cubicBezTo>
                  <a:pt x="6102397" y="28575"/>
                  <a:pt x="6096000" y="22178"/>
                  <a:pt x="6096000" y="14288"/>
                </a:cubicBezTo>
                <a:cubicBezTo>
                  <a:pt x="6096000" y="6397"/>
                  <a:pt x="6102397" y="0"/>
                  <a:pt x="6110288" y="0"/>
                </a:cubicBezTo>
                <a:cubicBezTo>
                  <a:pt x="6118178" y="0"/>
                  <a:pt x="6124575" y="6397"/>
                  <a:pt x="6124575" y="14288"/>
                </a:cubicBezTo>
                <a:close/>
                <a:moveTo>
                  <a:pt x="6276975" y="14288"/>
                </a:moveTo>
                <a:cubicBezTo>
                  <a:pt x="6276975" y="22178"/>
                  <a:pt x="6270578" y="28575"/>
                  <a:pt x="6262688" y="28575"/>
                </a:cubicBezTo>
                <a:cubicBezTo>
                  <a:pt x="6254797" y="28575"/>
                  <a:pt x="6248400" y="22178"/>
                  <a:pt x="6248400" y="14288"/>
                </a:cubicBezTo>
                <a:cubicBezTo>
                  <a:pt x="6248400" y="6397"/>
                  <a:pt x="6254797" y="0"/>
                  <a:pt x="6262688" y="0"/>
                </a:cubicBezTo>
                <a:cubicBezTo>
                  <a:pt x="6270578" y="0"/>
                  <a:pt x="6276975" y="6397"/>
                  <a:pt x="6276975" y="14288"/>
                </a:cubicBezTo>
                <a:close/>
                <a:moveTo>
                  <a:pt x="6429375" y="14288"/>
                </a:moveTo>
                <a:cubicBezTo>
                  <a:pt x="6429375" y="22178"/>
                  <a:pt x="6422978" y="28575"/>
                  <a:pt x="6415088" y="28575"/>
                </a:cubicBezTo>
                <a:cubicBezTo>
                  <a:pt x="6407197" y="28575"/>
                  <a:pt x="6400800" y="22178"/>
                  <a:pt x="6400800" y="14288"/>
                </a:cubicBezTo>
                <a:cubicBezTo>
                  <a:pt x="6400800" y="6397"/>
                  <a:pt x="6407197" y="0"/>
                  <a:pt x="6415088" y="0"/>
                </a:cubicBezTo>
                <a:cubicBezTo>
                  <a:pt x="6422978" y="0"/>
                  <a:pt x="6429375" y="6397"/>
                  <a:pt x="6429375" y="14288"/>
                </a:cubicBezTo>
                <a:close/>
                <a:moveTo>
                  <a:pt x="6581775" y="14288"/>
                </a:moveTo>
                <a:cubicBezTo>
                  <a:pt x="6581775" y="22178"/>
                  <a:pt x="6575378" y="28575"/>
                  <a:pt x="6567488" y="28575"/>
                </a:cubicBezTo>
                <a:cubicBezTo>
                  <a:pt x="6559597" y="28575"/>
                  <a:pt x="6553200" y="22178"/>
                  <a:pt x="6553200" y="14288"/>
                </a:cubicBezTo>
                <a:cubicBezTo>
                  <a:pt x="6553200" y="6397"/>
                  <a:pt x="6559597" y="0"/>
                  <a:pt x="6567488" y="0"/>
                </a:cubicBezTo>
                <a:cubicBezTo>
                  <a:pt x="6575378" y="0"/>
                  <a:pt x="6581775" y="6397"/>
                  <a:pt x="6581775" y="14288"/>
                </a:cubicBezTo>
                <a:close/>
                <a:moveTo>
                  <a:pt x="6734175" y="14288"/>
                </a:moveTo>
                <a:cubicBezTo>
                  <a:pt x="6734175" y="22178"/>
                  <a:pt x="6727778" y="28575"/>
                  <a:pt x="6719888" y="28575"/>
                </a:cubicBezTo>
                <a:cubicBezTo>
                  <a:pt x="6711997" y="28575"/>
                  <a:pt x="6705600" y="22178"/>
                  <a:pt x="6705600" y="14288"/>
                </a:cubicBezTo>
                <a:cubicBezTo>
                  <a:pt x="6705600" y="6397"/>
                  <a:pt x="6711997" y="0"/>
                  <a:pt x="6719888" y="0"/>
                </a:cubicBezTo>
                <a:cubicBezTo>
                  <a:pt x="6727778" y="0"/>
                  <a:pt x="6734175" y="6397"/>
                  <a:pt x="6734175" y="14288"/>
                </a:cubicBezTo>
                <a:close/>
                <a:moveTo>
                  <a:pt x="6886575" y="14288"/>
                </a:moveTo>
                <a:cubicBezTo>
                  <a:pt x="6886575" y="22178"/>
                  <a:pt x="6880178" y="28575"/>
                  <a:pt x="6872288" y="28575"/>
                </a:cubicBezTo>
                <a:cubicBezTo>
                  <a:pt x="6864397" y="28575"/>
                  <a:pt x="6858000" y="22178"/>
                  <a:pt x="6858000" y="14288"/>
                </a:cubicBezTo>
                <a:cubicBezTo>
                  <a:pt x="6858000" y="6397"/>
                  <a:pt x="6864397" y="0"/>
                  <a:pt x="6872288" y="0"/>
                </a:cubicBezTo>
                <a:cubicBezTo>
                  <a:pt x="6880178" y="0"/>
                  <a:pt x="6886575" y="6397"/>
                  <a:pt x="6886575" y="14288"/>
                </a:cubicBezTo>
                <a:close/>
                <a:moveTo>
                  <a:pt x="7038975" y="14288"/>
                </a:moveTo>
                <a:cubicBezTo>
                  <a:pt x="7038975" y="22178"/>
                  <a:pt x="7032578" y="28575"/>
                  <a:pt x="7024688" y="28575"/>
                </a:cubicBezTo>
                <a:cubicBezTo>
                  <a:pt x="7016797" y="28575"/>
                  <a:pt x="7010400" y="22178"/>
                  <a:pt x="7010400" y="14288"/>
                </a:cubicBezTo>
                <a:cubicBezTo>
                  <a:pt x="7010400" y="6397"/>
                  <a:pt x="7016797" y="0"/>
                  <a:pt x="7024688" y="0"/>
                </a:cubicBezTo>
                <a:cubicBezTo>
                  <a:pt x="7032578" y="0"/>
                  <a:pt x="7038975" y="6397"/>
                  <a:pt x="7038975" y="14288"/>
                </a:cubicBezTo>
                <a:close/>
                <a:moveTo>
                  <a:pt x="7190422" y="14288"/>
                </a:moveTo>
                <a:cubicBezTo>
                  <a:pt x="7190422" y="21652"/>
                  <a:pt x="7184452" y="27623"/>
                  <a:pt x="7177088" y="27623"/>
                </a:cubicBezTo>
                <a:cubicBezTo>
                  <a:pt x="7169723" y="27623"/>
                  <a:pt x="7163752" y="21652"/>
                  <a:pt x="7163752" y="14288"/>
                </a:cubicBezTo>
                <a:cubicBezTo>
                  <a:pt x="7163752" y="6923"/>
                  <a:pt x="7169723" y="952"/>
                  <a:pt x="7177088" y="952"/>
                </a:cubicBezTo>
                <a:cubicBezTo>
                  <a:pt x="7184452" y="952"/>
                  <a:pt x="7190422" y="6923"/>
                  <a:pt x="7190422" y="14288"/>
                </a:cubicBezTo>
                <a:close/>
                <a:moveTo>
                  <a:pt x="7342822" y="14288"/>
                </a:moveTo>
                <a:cubicBezTo>
                  <a:pt x="7342822" y="21652"/>
                  <a:pt x="7336852" y="27623"/>
                  <a:pt x="7329488" y="27623"/>
                </a:cubicBezTo>
                <a:cubicBezTo>
                  <a:pt x="7322123" y="27623"/>
                  <a:pt x="7316152" y="21652"/>
                  <a:pt x="7316152" y="14288"/>
                </a:cubicBezTo>
                <a:cubicBezTo>
                  <a:pt x="7316152" y="6923"/>
                  <a:pt x="7322123" y="952"/>
                  <a:pt x="7329488" y="952"/>
                </a:cubicBezTo>
                <a:cubicBezTo>
                  <a:pt x="7336852" y="952"/>
                  <a:pt x="7342822" y="6923"/>
                  <a:pt x="7342822" y="14288"/>
                </a:cubicBezTo>
                <a:close/>
                <a:moveTo>
                  <a:pt x="7495222" y="14288"/>
                </a:moveTo>
                <a:cubicBezTo>
                  <a:pt x="7495222" y="21652"/>
                  <a:pt x="7489252" y="27623"/>
                  <a:pt x="7481888" y="27623"/>
                </a:cubicBezTo>
                <a:cubicBezTo>
                  <a:pt x="7474523" y="27623"/>
                  <a:pt x="7468552" y="21652"/>
                  <a:pt x="7468552" y="14288"/>
                </a:cubicBezTo>
                <a:cubicBezTo>
                  <a:pt x="7468552" y="6923"/>
                  <a:pt x="7474523" y="952"/>
                  <a:pt x="7481888" y="952"/>
                </a:cubicBezTo>
                <a:cubicBezTo>
                  <a:pt x="7489252" y="952"/>
                  <a:pt x="7495222" y="6923"/>
                  <a:pt x="7495222" y="14288"/>
                </a:cubicBezTo>
                <a:close/>
                <a:moveTo>
                  <a:pt x="7646670" y="14288"/>
                </a:moveTo>
                <a:cubicBezTo>
                  <a:pt x="7646670" y="21126"/>
                  <a:pt x="7641126" y="26670"/>
                  <a:pt x="7634288" y="26670"/>
                </a:cubicBezTo>
                <a:cubicBezTo>
                  <a:pt x="7627449" y="26670"/>
                  <a:pt x="7621905" y="21126"/>
                  <a:pt x="7621905" y="14288"/>
                </a:cubicBezTo>
                <a:cubicBezTo>
                  <a:pt x="7621905" y="7449"/>
                  <a:pt x="7627449" y="1905"/>
                  <a:pt x="7634288" y="1905"/>
                </a:cubicBezTo>
                <a:cubicBezTo>
                  <a:pt x="7641126" y="1905"/>
                  <a:pt x="7646670" y="7449"/>
                  <a:pt x="7646670" y="14288"/>
                </a:cubicBezTo>
                <a:close/>
                <a:moveTo>
                  <a:pt x="7799070" y="14288"/>
                </a:moveTo>
                <a:cubicBezTo>
                  <a:pt x="7799070" y="21126"/>
                  <a:pt x="7793526" y="26670"/>
                  <a:pt x="7786688" y="26670"/>
                </a:cubicBezTo>
                <a:cubicBezTo>
                  <a:pt x="7779849" y="26670"/>
                  <a:pt x="7774305" y="21126"/>
                  <a:pt x="7774305" y="14288"/>
                </a:cubicBezTo>
                <a:cubicBezTo>
                  <a:pt x="7774305" y="7449"/>
                  <a:pt x="7779849" y="1905"/>
                  <a:pt x="7786688" y="1905"/>
                </a:cubicBezTo>
                <a:cubicBezTo>
                  <a:pt x="7793526" y="1905"/>
                  <a:pt x="7799070" y="7449"/>
                  <a:pt x="7799070" y="14288"/>
                </a:cubicBezTo>
                <a:close/>
                <a:moveTo>
                  <a:pt x="7951470" y="14288"/>
                </a:moveTo>
                <a:cubicBezTo>
                  <a:pt x="7951470" y="21126"/>
                  <a:pt x="7945926" y="26670"/>
                  <a:pt x="7939088" y="26670"/>
                </a:cubicBezTo>
                <a:cubicBezTo>
                  <a:pt x="7932249" y="26670"/>
                  <a:pt x="7926705" y="21126"/>
                  <a:pt x="7926705" y="14288"/>
                </a:cubicBezTo>
                <a:cubicBezTo>
                  <a:pt x="7926705" y="7449"/>
                  <a:pt x="7932249" y="1905"/>
                  <a:pt x="7939088" y="1905"/>
                </a:cubicBezTo>
                <a:cubicBezTo>
                  <a:pt x="7945926" y="1905"/>
                  <a:pt x="7951470" y="7449"/>
                  <a:pt x="7951470" y="14288"/>
                </a:cubicBezTo>
                <a:close/>
                <a:moveTo>
                  <a:pt x="8102918" y="14288"/>
                </a:moveTo>
                <a:cubicBezTo>
                  <a:pt x="8102918" y="20600"/>
                  <a:pt x="8097800" y="25717"/>
                  <a:pt x="8091488" y="25717"/>
                </a:cubicBezTo>
                <a:cubicBezTo>
                  <a:pt x="8085175" y="25717"/>
                  <a:pt x="8080058" y="20600"/>
                  <a:pt x="8080058" y="14288"/>
                </a:cubicBezTo>
                <a:cubicBezTo>
                  <a:pt x="8080058" y="7975"/>
                  <a:pt x="8085175" y="2857"/>
                  <a:pt x="8091488" y="2857"/>
                </a:cubicBezTo>
                <a:cubicBezTo>
                  <a:pt x="8097800" y="2857"/>
                  <a:pt x="8102918" y="7975"/>
                  <a:pt x="8102918" y="14288"/>
                </a:cubicBezTo>
                <a:close/>
                <a:moveTo>
                  <a:pt x="8255318" y="14288"/>
                </a:moveTo>
                <a:cubicBezTo>
                  <a:pt x="8255318" y="20600"/>
                  <a:pt x="8250200" y="25717"/>
                  <a:pt x="8243888" y="25717"/>
                </a:cubicBezTo>
                <a:cubicBezTo>
                  <a:pt x="8237575" y="25717"/>
                  <a:pt x="8232458" y="20600"/>
                  <a:pt x="8232458" y="14288"/>
                </a:cubicBezTo>
                <a:cubicBezTo>
                  <a:pt x="8232458" y="7975"/>
                  <a:pt x="8237575" y="2857"/>
                  <a:pt x="8243888" y="2857"/>
                </a:cubicBezTo>
                <a:cubicBezTo>
                  <a:pt x="8250200" y="2857"/>
                  <a:pt x="8255318" y="7975"/>
                  <a:pt x="8255318" y="14288"/>
                </a:cubicBezTo>
                <a:close/>
                <a:moveTo>
                  <a:pt x="8406765" y="14288"/>
                </a:moveTo>
                <a:cubicBezTo>
                  <a:pt x="8406765" y="20074"/>
                  <a:pt x="8402074" y="24765"/>
                  <a:pt x="8396288" y="24765"/>
                </a:cubicBezTo>
                <a:cubicBezTo>
                  <a:pt x="8390501" y="24765"/>
                  <a:pt x="8385810" y="20074"/>
                  <a:pt x="8385810" y="14288"/>
                </a:cubicBezTo>
                <a:cubicBezTo>
                  <a:pt x="8385810" y="8501"/>
                  <a:pt x="8390501" y="3810"/>
                  <a:pt x="8396288" y="3810"/>
                </a:cubicBezTo>
                <a:cubicBezTo>
                  <a:pt x="8402074" y="3810"/>
                  <a:pt x="8406765" y="8501"/>
                  <a:pt x="8406765" y="14288"/>
                </a:cubicBezTo>
                <a:close/>
                <a:moveTo>
                  <a:pt x="8559165" y="14288"/>
                </a:moveTo>
                <a:cubicBezTo>
                  <a:pt x="8559165" y="20074"/>
                  <a:pt x="8554474" y="24765"/>
                  <a:pt x="8548688" y="24765"/>
                </a:cubicBezTo>
                <a:cubicBezTo>
                  <a:pt x="8542901" y="24765"/>
                  <a:pt x="8538210" y="20074"/>
                  <a:pt x="8538210" y="14288"/>
                </a:cubicBezTo>
                <a:cubicBezTo>
                  <a:pt x="8538210" y="8501"/>
                  <a:pt x="8542901" y="3810"/>
                  <a:pt x="8548688" y="3810"/>
                </a:cubicBezTo>
                <a:cubicBezTo>
                  <a:pt x="8554474" y="3810"/>
                  <a:pt x="8559165" y="8501"/>
                  <a:pt x="8559165" y="14288"/>
                </a:cubicBezTo>
                <a:close/>
                <a:moveTo>
                  <a:pt x="8710612" y="14288"/>
                </a:moveTo>
                <a:cubicBezTo>
                  <a:pt x="8710612" y="19548"/>
                  <a:pt x="8706348" y="23812"/>
                  <a:pt x="8701088" y="23812"/>
                </a:cubicBezTo>
                <a:cubicBezTo>
                  <a:pt x="8695827" y="23812"/>
                  <a:pt x="8691562" y="19548"/>
                  <a:pt x="8691562" y="14288"/>
                </a:cubicBezTo>
                <a:cubicBezTo>
                  <a:pt x="8691562" y="9027"/>
                  <a:pt x="8695827" y="4762"/>
                  <a:pt x="8701088" y="4762"/>
                </a:cubicBezTo>
                <a:cubicBezTo>
                  <a:pt x="8706348" y="4762"/>
                  <a:pt x="8710612" y="9027"/>
                  <a:pt x="8710612" y="14288"/>
                </a:cubicBezTo>
                <a:close/>
                <a:moveTo>
                  <a:pt x="8862060" y="14288"/>
                </a:moveTo>
                <a:cubicBezTo>
                  <a:pt x="8862060" y="19022"/>
                  <a:pt x="8858222" y="22860"/>
                  <a:pt x="8853488" y="22860"/>
                </a:cubicBezTo>
                <a:cubicBezTo>
                  <a:pt x="8848753" y="22860"/>
                  <a:pt x="8844915" y="19022"/>
                  <a:pt x="8844915" y="14288"/>
                </a:cubicBezTo>
                <a:cubicBezTo>
                  <a:pt x="8844915" y="9553"/>
                  <a:pt x="8848753" y="5715"/>
                  <a:pt x="8853488" y="5715"/>
                </a:cubicBezTo>
                <a:cubicBezTo>
                  <a:pt x="8858222" y="5715"/>
                  <a:pt x="8862060" y="9553"/>
                  <a:pt x="8862060" y="14288"/>
                </a:cubicBezTo>
                <a:close/>
                <a:moveTo>
                  <a:pt x="9014460" y="14288"/>
                </a:moveTo>
                <a:cubicBezTo>
                  <a:pt x="9014460" y="19022"/>
                  <a:pt x="9010622" y="22860"/>
                  <a:pt x="9005888" y="22860"/>
                </a:cubicBezTo>
                <a:cubicBezTo>
                  <a:pt x="9001153" y="22860"/>
                  <a:pt x="8997315" y="19022"/>
                  <a:pt x="8997315" y="14288"/>
                </a:cubicBezTo>
                <a:cubicBezTo>
                  <a:pt x="8997315" y="9553"/>
                  <a:pt x="9001153" y="5715"/>
                  <a:pt x="9005888" y="5715"/>
                </a:cubicBezTo>
                <a:cubicBezTo>
                  <a:pt x="9010622" y="5715"/>
                  <a:pt x="9014460" y="9553"/>
                  <a:pt x="9014460" y="14288"/>
                </a:cubicBezTo>
                <a:close/>
                <a:moveTo>
                  <a:pt x="9165908" y="14288"/>
                </a:moveTo>
                <a:cubicBezTo>
                  <a:pt x="9165908" y="18496"/>
                  <a:pt x="9162496" y="21908"/>
                  <a:pt x="9158288" y="21908"/>
                </a:cubicBezTo>
                <a:cubicBezTo>
                  <a:pt x="9154079" y="21908"/>
                  <a:pt x="9150668" y="18496"/>
                  <a:pt x="9150668" y="14288"/>
                </a:cubicBezTo>
                <a:cubicBezTo>
                  <a:pt x="9150668" y="10079"/>
                  <a:pt x="9154079" y="6668"/>
                  <a:pt x="9158288" y="6668"/>
                </a:cubicBezTo>
                <a:cubicBezTo>
                  <a:pt x="9162496" y="6668"/>
                  <a:pt x="9165908" y="10079"/>
                  <a:pt x="9165908" y="14288"/>
                </a:cubicBezTo>
                <a:close/>
                <a:moveTo>
                  <a:pt x="9317355" y="14288"/>
                </a:moveTo>
                <a:cubicBezTo>
                  <a:pt x="9317355" y="17970"/>
                  <a:pt x="9314370" y="20955"/>
                  <a:pt x="9310688" y="20955"/>
                </a:cubicBezTo>
                <a:cubicBezTo>
                  <a:pt x="9307005" y="20955"/>
                  <a:pt x="9304020" y="17970"/>
                  <a:pt x="9304020" y="14288"/>
                </a:cubicBezTo>
                <a:cubicBezTo>
                  <a:pt x="9304020" y="10605"/>
                  <a:pt x="9307005" y="7620"/>
                  <a:pt x="9310688" y="7620"/>
                </a:cubicBezTo>
                <a:cubicBezTo>
                  <a:pt x="9314370" y="7620"/>
                  <a:pt x="9317355" y="10605"/>
                  <a:pt x="9317355" y="14288"/>
                </a:cubicBezTo>
                <a:close/>
                <a:moveTo>
                  <a:pt x="9469755" y="14288"/>
                </a:moveTo>
                <a:cubicBezTo>
                  <a:pt x="9469755" y="17970"/>
                  <a:pt x="9466770" y="20955"/>
                  <a:pt x="9463088" y="20955"/>
                </a:cubicBezTo>
                <a:cubicBezTo>
                  <a:pt x="9459405" y="20955"/>
                  <a:pt x="9456420" y="17970"/>
                  <a:pt x="9456420" y="14288"/>
                </a:cubicBezTo>
                <a:cubicBezTo>
                  <a:pt x="9456420" y="10605"/>
                  <a:pt x="9459405" y="7620"/>
                  <a:pt x="9463088" y="7620"/>
                </a:cubicBezTo>
                <a:cubicBezTo>
                  <a:pt x="9466770" y="7620"/>
                  <a:pt x="9469755" y="10605"/>
                  <a:pt x="9469755" y="14288"/>
                </a:cubicBezTo>
                <a:close/>
                <a:moveTo>
                  <a:pt x="2306955" y="166688"/>
                </a:moveTo>
                <a:cubicBezTo>
                  <a:pt x="2306955" y="170370"/>
                  <a:pt x="2303970" y="173355"/>
                  <a:pt x="2300288" y="173355"/>
                </a:cubicBezTo>
                <a:cubicBezTo>
                  <a:pt x="2296605" y="173355"/>
                  <a:pt x="2293620" y="170370"/>
                  <a:pt x="2293620" y="166688"/>
                </a:cubicBezTo>
                <a:cubicBezTo>
                  <a:pt x="2293620" y="163005"/>
                  <a:pt x="2296605" y="160020"/>
                  <a:pt x="2300288" y="160020"/>
                </a:cubicBezTo>
                <a:cubicBezTo>
                  <a:pt x="2303970" y="160020"/>
                  <a:pt x="2306955" y="163005"/>
                  <a:pt x="2306955" y="166688"/>
                </a:cubicBezTo>
                <a:close/>
                <a:moveTo>
                  <a:pt x="2459355" y="166688"/>
                </a:moveTo>
                <a:cubicBezTo>
                  <a:pt x="2459355" y="170370"/>
                  <a:pt x="2456370" y="173355"/>
                  <a:pt x="2452688" y="173355"/>
                </a:cubicBezTo>
                <a:cubicBezTo>
                  <a:pt x="2449005" y="173355"/>
                  <a:pt x="2446020" y="170370"/>
                  <a:pt x="2446020" y="166688"/>
                </a:cubicBezTo>
                <a:cubicBezTo>
                  <a:pt x="2446020" y="163005"/>
                  <a:pt x="2449005" y="160020"/>
                  <a:pt x="2452688" y="160020"/>
                </a:cubicBezTo>
                <a:cubicBezTo>
                  <a:pt x="2456370" y="160020"/>
                  <a:pt x="2459355" y="163005"/>
                  <a:pt x="2459355" y="166688"/>
                </a:cubicBezTo>
                <a:close/>
                <a:moveTo>
                  <a:pt x="2612708" y="166688"/>
                </a:moveTo>
                <a:cubicBezTo>
                  <a:pt x="2612708" y="170896"/>
                  <a:pt x="2609296" y="174308"/>
                  <a:pt x="2605088" y="174308"/>
                </a:cubicBezTo>
                <a:cubicBezTo>
                  <a:pt x="2600879" y="174308"/>
                  <a:pt x="2597468" y="170896"/>
                  <a:pt x="2597468" y="166688"/>
                </a:cubicBezTo>
                <a:cubicBezTo>
                  <a:pt x="2597468" y="162479"/>
                  <a:pt x="2600879" y="159068"/>
                  <a:pt x="2605088" y="159068"/>
                </a:cubicBezTo>
                <a:cubicBezTo>
                  <a:pt x="2609296" y="159068"/>
                  <a:pt x="2612708" y="162479"/>
                  <a:pt x="2612708" y="166688"/>
                </a:cubicBezTo>
                <a:close/>
                <a:moveTo>
                  <a:pt x="2766060" y="166688"/>
                </a:moveTo>
                <a:cubicBezTo>
                  <a:pt x="2766060" y="171422"/>
                  <a:pt x="2762222" y="175260"/>
                  <a:pt x="2757488" y="175260"/>
                </a:cubicBezTo>
                <a:cubicBezTo>
                  <a:pt x="2752753" y="175260"/>
                  <a:pt x="2748915" y="171422"/>
                  <a:pt x="2748915" y="166688"/>
                </a:cubicBezTo>
                <a:cubicBezTo>
                  <a:pt x="2748915" y="161953"/>
                  <a:pt x="2752753" y="158115"/>
                  <a:pt x="2757488" y="158115"/>
                </a:cubicBezTo>
                <a:cubicBezTo>
                  <a:pt x="2762222" y="158115"/>
                  <a:pt x="2766060" y="161953"/>
                  <a:pt x="2766060" y="166688"/>
                </a:cubicBezTo>
                <a:close/>
                <a:moveTo>
                  <a:pt x="2919412" y="166688"/>
                </a:moveTo>
                <a:cubicBezTo>
                  <a:pt x="2919412" y="171948"/>
                  <a:pt x="2915148" y="176212"/>
                  <a:pt x="2909888" y="176212"/>
                </a:cubicBezTo>
                <a:cubicBezTo>
                  <a:pt x="2904627" y="176212"/>
                  <a:pt x="2900362" y="171948"/>
                  <a:pt x="2900362" y="166688"/>
                </a:cubicBezTo>
                <a:cubicBezTo>
                  <a:pt x="2900362" y="161427"/>
                  <a:pt x="2904627" y="157162"/>
                  <a:pt x="2909888" y="157162"/>
                </a:cubicBezTo>
                <a:cubicBezTo>
                  <a:pt x="2915148" y="157162"/>
                  <a:pt x="2919412" y="161427"/>
                  <a:pt x="2919412" y="166688"/>
                </a:cubicBezTo>
                <a:close/>
                <a:moveTo>
                  <a:pt x="3072765" y="166688"/>
                </a:moveTo>
                <a:cubicBezTo>
                  <a:pt x="3072765" y="172474"/>
                  <a:pt x="3068074" y="177165"/>
                  <a:pt x="3062288" y="177165"/>
                </a:cubicBezTo>
                <a:cubicBezTo>
                  <a:pt x="3056501" y="177165"/>
                  <a:pt x="3051810" y="172474"/>
                  <a:pt x="3051810" y="166688"/>
                </a:cubicBezTo>
                <a:cubicBezTo>
                  <a:pt x="3051810" y="160901"/>
                  <a:pt x="3056501" y="156210"/>
                  <a:pt x="3062288" y="156210"/>
                </a:cubicBezTo>
                <a:cubicBezTo>
                  <a:pt x="3068074" y="156210"/>
                  <a:pt x="3072765" y="160901"/>
                  <a:pt x="3072765" y="166688"/>
                </a:cubicBezTo>
                <a:close/>
                <a:moveTo>
                  <a:pt x="3225165" y="166688"/>
                </a:moveTo>
                <a:cubicBezTo>
                  <a:pt x="3225165" y="172474"/>
                  <a:pt x="3220474" y="177165"/>
                  <a:pt x="3214688" y="177165"/>
                </a:cubicBezTo>
                <a:cubicBezTo>
                  <a:pt x="3208901" y="177165"/>
                  <a:pt x="3204210" y="172474"/>
                  <a:pt x="3204210" y="166688"/>
                </a:cubicBezTo>
                <a:cubicBezTo>
                  <a:pt x="3204210" y="160901"/>
                  <a:pt x="3208901" y="156210"/>
                  <a:pt x="3214688" y="156210"/>
                </a:cubicBezTo>
                <a:cubicBezTo>
                  <a:pt x="3220474" y="156210"/>
                  <a:pt x="3225165" y="160901"/>
                  <a:pt x="3225165" y="166688"/>
                </a:cubicBezTo>
                <a:close/>
                <a:moveTo>
                  <a:pt x="3378518" y="166688"/>
                </a:moveTo>
                <a:cubicBezTo>
                  <a:pt x="3378518" y="173000"/>
                  <a:pt x="3373400" y="178118"/>
                  <a:pt x="3367088" y="178118"/>
                </a:cubicBezTo>
                <a:cubicBezTo>
                  <a:pt x="3360775" y="178118"/>
                  <a:pt x="3355658" y="173000"/>
                  <a:pt x="3355658" y="166688"/>
                </a:cubicBezTo>
                <a:cubicBezTo>
                  <a:pt x="3355658" y="160375"/>
                  <a:pt x="3360775" y="155258"/>
                  <a:pt x="3367088" y="155258"/>
                </a:cubicBezTo>
                <a:cubicBezTo>
                  <a:pt x="3373400" y="155258"/>
                  <a:pt x="3378518" y="160375"/>
                  <a:pt x="3378518" y="166688"/>
                </a:cubicBezTo>
                <a:close/>
                <a:moveTo>
                  <a:pt x="3531870" y="166688"/>
                </a:moveTo>
                <a:cubicBezTo>
                  <a:pt x="3531870" y="173526"/>
                  <a:pt x="3526326" y="179070"/>
                  <a:pt x="3519488" y="179070"/>
                </a:cubicBezTo>
                <a:cubicBezTo>
                  <a:pt x="3512649" y="179070"/>
                  <a:pt x="3507105" y="173526"/>
                  <a:pt x="3507105" y="166688"/>
                </a:cubicBezTo>
                <a:cubicBezTo>
                  <a:pt x="3507105" y="159849"/>
                  <a:pt x="3512649" y="154305"/>
                  <a:pt x="3519488" y="154305"/>
                </a:cubicBezTo>
                <a:cubicBezTo>
                  <a:pt x="3526326" y="154305"/>
                  <a:pt x="3531870" y="159849"/>
                  <a:pt x="3531870" y="166688"/>
                </a:cubicBezTo>
                <a:close/>
                <a:moveTo>
                  <a:pt x="3684270" y="166688"/>
                </a:moveTo>
                <a:cubicBezTo>
                  <a:pt x="3684270" y="173526"/>
                  <a:pt x="3678726" y="179070"/>
                  <a:pt x="3671888" y="179070"/>
                </a:cubicBezTo>
                <a:cubicBezTo>
                  <a:pt x="3665049" y="179070"/>
                  <a:pt x="3659505" y="173526"/>
                  <a:pt x="3659505" y="166688"/>
                </a:cubicBezTo>
                <a:cubicBezTo>
                  <a:pt x="3659505" y="159849"/>
                  <a:pt x="3665049" y="154305"/>
                  <a:pt x="3671888" y="154305"/>
                </a:cubicBezTo>
                <a:cubicBezTo>
                  <a:pt x="3678726" y="154305"/>
                  <a:pt x="3684270" y="159849"/>
                  <a:pt x="3684270" y="166688"/>
                </a:cubicBezTo>
                <a:close/>
                <a:moveTo>
                  <a:pt x="3837622" y="166688"/>
                </a:moveTo>
                <a:cubicBezTo>
                  <a:pt x="3837622" y="174052"/>
                  <a:pt x="3831652" y="180022"/>
                  <a:pt x="3824288" y="180022"/>
                </a:cubicBezTo>
                <a:cubicBezTo>
                  <a:pt x="3816923" y="180022"/>
                  <a:pt x="3810952" y="174052"/>
                  <a:pt x="3810952" y="166688"/>
                </a:cubicBezTo>
                <a:cubicBezTo>
                  <a:pt x="3810952" y="159323"/>
                  <a:pt x="3816923" y="153352"/>
                  <a:pt x="3824288" y="153352"/>
                </a:cubicBezTo>
                <a:cubicBezTo>
                  <a:pt x="3831652" y="153352"/>
                  <a:pt x="3837622" y="159323"/>
                  <a:pt x="3837622" y="166688"/>
                </a:cubicBezTo>
                <a:close/>
                <a:moveTo>
                  <a:pt x="3990022" y="166688"/>
                </a:moveTo>
                <a:cubicBezTo>
                  <a:pt x="3990022" y="174052"/>
                  <a:pt x="3984052" y="180022"/>
                  <a:pt x="3976688" y="180022"/>
                </a:cubicBezTo>
                <a:cubicBezTo>
                  <a:pt x="3969323" y="180022"/>
                  <a:pt x="3963352" y="174052"/>
                  <a:pt x="3963352" y="166688"/>
                </a:cubicBezTo>
                <a:cubicBezTo>
                  <a:pt x="3963352" y="159323"/>
                  <a:pt x="3969323" y="153352"/>
                  <a:pt x="3976688" y="153352"/>
                </a:cubicBezTo>
                <a:cubicBezTo>
                  <a:pt x="3984052" y="153352"/>
                  <a:pt x="3990022" y="159323"/>
                  <a:pt x="3990022" y="166688"/>
                </a:cubicBezTo>
                <a:close/>
                <a:moveTo>
                  <a:pt x="4143375" y="166688"/>
                </a:moveTo>
                <a:cubicBezTo>
                  <a:pt x="4143375" y="174578"/>
                  <a:pt x="4136978" y="180975"/>
                  <a:pt x="4129088" y="180975"/>
                </a:cubicBezTo>
                <a:cubicBezTo>
                  <a:pt x="4121197" y="180975"/>
                  <a:pt x="4114800" y="174578"/>
                  <a:pt x="4114800" y="166688"/>
                </a:cubicBezTo>
                <a:cubicBezTo>
                  <a:pt x="4114800" y="158797"/>
                  <a:pt x="4121197" y="152400"/>
                  <a:pt x="4129088" y="152400"/>
                </a:cubicBezTo>
                <a:cubicBezTo>
                  <a:pt x="4136978" y="152400"/>
                  <a:pt x="4143375" y="158797"/>
                  <a:pt x="4143375" y="166688"/>
                </a:cubicBezTo>
                <a:close/>
                <a:moveTo>
                  <a:pt x="4295775" y="166688"/>
                </a:moveTo>
                <a:cubicBezTo>
                  <a:pt x="4295775" y="174578"/>
                  <a:pt x="4289378" y="180975"/>
                  <a:pt x="4281488" y="180975"/>
                </a:cubicBezTo>
                <a:cubicBezTo>
                  <a:pt x="4273597" y="180975"/>
                  <a:pt x="4267200" y="174578"/>
                  <a:pt x="4267200" y="166688"/>
                </a:cubicBezTo>
                <a:cubicBezTo>
                  <a:pt x="4267200" y="158797"/>
                  <a:pt x="4273597" y="152400"/>
                  <a:pt x="4281488" y="152400"/>
                </a:cubicBezTo>
                <a:cubicBezTo>
                  <a:pt x="4289378" y="152400"/>
                  <a:pt x="4295775" y="158797"/>
                  <a:pt x="4295775" y="166688"/>
                </a:cubicBezTo>
                <a:close/>
                <a:moveTo>
                  <a:pt x="4449128" y="166688"/>
                </a:moveTo>
                <a:cubicBezTo>
                  <a:pt x="4449128" y="175104"/>
                  <a:pt x="4442304" y="181928"/>
                  <a:pt x="4433888" y="181928"/>
                </a:cubicBezTo>
                <a:cubicBezTo>
                  <a:pt x="4425471" y="181928"/>
                  <a:pt x="4418648" y="175104"/>
                  <a:pt x="4418648" y="166688"/>
                </a:cubicBezTo>
                <a:cubicBezTo>
                  <a:pt x="4418648" y="158271"/>
                  <a:pt x="4425471" y="151448"/>
                  <a:pt x="4433888" y="151448"/>
                </a:cubicBezTo>
                <a:cubicBezTo>
                  <a:pt x="4442304" y="151448"/>
                  <a:pt x="4449128" y="158271"/>
                  <a:pt x="4449128" y="166688"/>
                </a:cubicBezTo>
                <a:close/>
                <a:moveTo>
                  <a:pt x="4601528" y="166688"/>
                </a:moveTo>
                <a:cubicBezTo>
                  <a:pt x="4601528" y="175104"/>
                  <a:pt x="4594704" y="181928"/>
                  <a:pt x="4586288" y="181928"/>
                </a:cubicBezTo>
                <a:cubicBezTo>
                  <a:pt x="4577871" y="181928"/>
                  <a:pt x="4571048" y="175104"/>
                  <a:pt x="4571048" y="166688"/>
                </a:cubicBezTo>
                <a:cubicBezTo>
                  <a:pt x="4571048" y="158271"/>
                  <a:pt x="4577871" y="151448"/>
                  <a:pt x="4586288" y="151448"/>
                </a:cubicBezTo>
                <a:cubicBezTo>
                  <a:pt x="4594704" y="151448"/>
                  <a:pt x="4601528" y="158271"/>
                  <a:pt x="4601528" y="166688"/>
                </a:cubicBezTo>
                <a:close/>
                <a:moveTo>
                  <a:pt x="4753928" y="166688"/>
                </a:moveTo>
                <a:cubicBezTo>
                  <a:pt x="4753928" y="175104"/>
                  <a:pt x="4747104" y="181928"/>
                  <a:pt x="4738688" y="181928"/>
                </a:cubicBezTo>
                <a:cubicBezTo>
                  <a:pt x="4730271" y="181928"/>
                  <a:pt x="4723448" y="175104"/>
                  <a:pt x="4723448" y="166688"/>
                </a:cubicBezTo>
                <a:cubicBezTo>
                  <a:pt x="4723448" y="158271"/>
                  <a:pt x="4730271" y="151448"/>
                  <a:pt x="4738688" y="151448"/>
                </a:cubicBezTo>
                <a:cubicBezTo>
                  <a:pt x="4747104" y="151448"/>
                  <a:pt x="4753928" y="158271"/>
                  <a:pt x="4753928" y="166688"/>
                </a:cubicBezTo>
                <a:close/>
                <a:moveTo>
                  <a:pt x="4907280" y="166688"/>
                </a:moveTo>
                <a:cubicBezTo>
                  <a:pt x="4907280" y="175630"/>
                  <a:pt x="4900030" y="182880"/>
                  <a:pt x="4891088" y="182880"/>
                </a:cubicBezTo>
                <a:cubicBezTo>
                  <a:pt x="4882145" y="182880"/>
                  <a:pt x="4874895" y="175630"/>
                  <a:pt x="4874895" y="166688"/>
                </a:cubicBezTo>
                <a:cubicBezTo>
                  <a:pt x="4874895" y="157745"/>
                  <a:pt x="4882145" y="150495"/>
                  <a:pt x="4891088" y="150495"/>
                </a:cubicBezTo>
                <a:cubicBezTo>
                  <a:pt x="4900030" y="150495"/>
                  <a:pt x="4907280" y="157745"/>
                  <a:pt x="4907280" y="166688"/>
                </a:cubicBezTo>
                <a:close/>
                <a:moveTo>
                  <a:pt x="5059680" y="166688"/>
                </a:moveTo>
                <a:cubicBezTo>
                  <a:pt x="5059680" y="175630"/>
                  <a:pt x="5052430" y="182880"/>
                  <a:pt x="5043488" y="182880"/>
                </a:cubicBezTo>
                <a:cubicBezTo>
                  <a:pt x="5034545" y="182880"/>
                  <a:pt x="5027295" y="175630"/>
                  <a:pt x="5027295" y="166688"/>
                </a:cubicBezTo>
                <a:cubicBezTo>
                  <a:pt x="5027295" y="157745"/>
                  <a:pt x="5034545" y="150495"/>
                  <a:pt x="5043488" y="150495"/>
                </a:cubicBezTo>
                <a:cubicBezTo>
                  <a:pt x="5052430" y="150495"/>
                  <a:pt x="5059680" y="157745"/>
                  <a:pt x="5059680" y="166688"/>
                </a:cubicBezTo>
                <a:close/>
                <a:moveTo>
                  <a:pt x="5212080" y="166688"/>
                </a:moveTo>
                <a:cubicBezTo>
                  <a:pt x="5212080" y="175630"/>
                  <a:pt x="5204830" y="182880"/>
                  <a:pt x="5195888" y="182880"/>
                </a:cubicBezTo>
                <a:cubicBezTo>
                  <a:pt x="5186945" y="182880"/>
                  <a:pt x="5179695" y="175630"/>
                  <a:pt x="5179695" y="166688"/>
                </a:cubicBezTo>
                <a:cubicBezTo>
                  <a:pt x="5179695" y="157745"/>
                  <a:pt x="5186945" y="150495"/>
                  <a:pt x="5195888" y="150495"/>
                </a:cubicBezTo>
                <a:cubicBezTo>
                  <a:pt x="5204830" y="150495"/>
                  <a:pt x="5212080" y="157745"/>
                  <a:pt x="5212080" y="166688"/>
                </a:cubicBezTo>
                <a:close/>
                <a:moveTo>
                  <a:pt x="5365432" y="166688"/>
                </a:moveTo>
                <a:cubicBezTo>
                  <a:pt x="5365432" y="176156"/>
                  <a:pt x="5357756" y="183832"/>
                  <a:pt x="5348288" y="183832"/>
                </a:cubicBezTo>
                <a:cubicBezTo>
                  <a:pt x="5338819" y="183832"/>
                  <a:pt x="5331142" y="176156"/>
                  <a:pt x="5331142" y="166688"/>
                </a:cubicBezTo>
                <a:cubicBezTo>
                  <a:pt x="5331142" y="157219"/>
                  <a:pt x="5338819" y="149542"/>
                  <a:pt x="5348288" y="149542"/>
                </a:cubicBezTo>
                <a:cubicBezTo>
                  <a:pt x="5357756" y="149542"/>
                  <a:pt x="5365432" y="157219"/>
                  <a:pt x="5365432" y="166688"/>
                </a:cubicBezTo>
                <a:close/>
                <a:moveTo>
                  <a:pt x="5517832" y="166688"/>
                </a:moveTo>
                <a:cubicBezTo>
                  <a:pt x="5517832" y="176156"/>
                  <a:pt x="5510156" y="183832"/>
                  <a:pt x="5500688" y="183832"/>
                </a:cubicBezTo>
                <a:cubicBezTo>
                  <a:pt x="5491219" y="183832"/>
                  <a:pt x="5483542" y="176156"/>
                  <a:pt x="5483542" y="166688"/>
                </a:cubicBezTo>
                <a:cubicBezTo>
                  <a:pt x="5483542" y="157219"/>
                  <a:pt x="5491219" y="149542"/>
                  <a:pt x="5500688" y="149542"/>
                </a:cubicBezTo>
                <a:cubicBezTo>
                  <a:pt x="5510156" y="149542"/>
                  <a:pt x="5517832" y="157219"/>
                  <a:pt x="5517832" y="166688"/>
                </a:cubicBezTo>
                <a:close/>
                <a:moveTo>
                  <a:pt x="5670232" y="166688"/>
                </a:moveTo>
                <a:cubicBezTo>
                  <a:pt x="5670232" y="176156"/>
                  <a:pt x="5662556" y="183832"/>
                  <a:pt x="5653088" y="183832"/>
                </a:cubicBezTo>
                <a:cubicBezTo>
                  <a:pt x="5643619" y="183832"/>
                  <a:pt x="5635942" y="176156"/>
                  <a:pt x="5635942" y="166688"/>
                </a:cubicBezTo>
                <a:cubicBezTo>
                  <a:pt x="5635942" y="157219"/>
                  <a:pt x="5643619" y="149542"/>
                  <a:pt x="5653088" y="149542"/>
                </a:cubicBezTo>
                <a:cubicBezTo>
                  <a:pt x="5662556" y="149542"/>
                  <a:pt x="5670232" y="157219"/>
                  <a:pt x="5670232" y="166688"/>
                </a:cubicBezTo>
                <a:close/>
                <a:moveTo>
                  <a:pt x="5822632" y="166688"/>
                </a:moveTo>
                <a:cubicBezTo>
                  <a:pt x="5822632" y="176156"/>
                  <a:pt x="5814956" y="183832"/>
                  <a:pt x="5805488" y="183832"/>
                </a:cubicBezTo>
                <a:cubicBezTo>
                  <a:pt x="5796019" y="183832"/>
                  <a:pt x="5788342" y="176156"/>
                  <a:pt x="5788342" y="166688"/>
                </a:cubicBezTo>
                <a:cubicBezTo>
                  <a:pt x="5788342" y="157219"/>
                  <a:pt x="5796019" y="149542"/>
                  <a:pt x="5805488" y="149542"/>
                </a:cubicBezTo>
                <a:cubicBezTo>
                  <a:pt x="5814956" y="149542"/>
                  <a:pt x="5822632" y="157219"/>
                  <a:pt x="5822632" y="166688"/>
                </a:cubicBezTo>
                <a:close/>
                <a:moveTo>
                  <a:pt x="5975032" y="166688"/>
                </a:moveTo>
                <a:cubicBezTo>
                  <a:pt x="5975032" y="176156"/>
                  <a:pt x="5967356" y="183832"/>
                  <a:pt x="5957888" y="183832"/>
                </a:cubicBezTo>
                <a:cubicBezTo>
                  <a:pt x="5948419" y="183832"/>
                  <a:pt x="5940742" y="176156"/>
                  <a:pt x="5940742" y="166688"/>
                </a:cubicBezTo>
                <a:cubicBezTo>
                  <a:pt x="5940742" y="157219"/>
                  <a:pt x="5948419" y="149542"/>
                  <a:pt x="5957888" y="149542"/>
                </a:cubicBezTo>
                <a:cubicBezTo>
                  <a:pt x="5967356" y="149542"/>
                  <a:pt x="5975032" y="157219"/>
                  <a:pt x="5975032" y="166688"/>
                </a:cubicBezTo>
                <a:close/>
                <a:moveTo>
                  <a:pt x="6127432" y="166688"/>
                </a:moveTo>
                <a:cubicBezTo>
                  <a:pt x="6127432" y="176156"/>
                  <a:pt x="6119756" y="183832"/>
                  <a:pt x="6110288" y="183832"/>
                </a:cubicBezTo>
                <a:cubicBezTo>
                  <a:pt x="6100819" y="183832"/>
                  <a:pt x="6093142" y="176156"/>
                  <a:pt x="6093142" y="166688"/>
                </a:cubicBezTo>
                <a:cubicBezTo>
                  <a:pt x="6093142" y="157219"/>
                  <a:pt x="6100819" y="149542"/>
                  <a:pt x="6110288" y="149542"/>
                </a:cubicBezTo>
                <a:cubicBezTo>
                  <a:pt x="6119756" y="149542"/>
                  <a:pt x="6127432" y="157219"/>
                  <a:pt x="6127432" y="166688"/>
                </a:cubicBezTo>
                <a:close/>
                <a:moveTo>
                  <a:pt x="6279832" y="166688"/>
                </a:moveTo>
                <a:cubicBezTo>
                  <a:pt x="6279832" y="176156"/>
                  <a:pt x="6272156" y="183832"/>
                  <a:pt x="6262688" y="183832"/>
                </a:cubicBezTo>
                <a:cubicBezTo>
                  <a:pt x="6253219" y="183832"/>
                  <a:pt x="6245542" y="176156"/>
                  <a:pt x="6245542" y="166688"/>
                </a:cubicBezTo>
                <a:cubicBezTo>
                  <a:pt x="6245542" y="157219"/>
                  <a:pt x="6253219" y="149542"/>
                  <a:pt x="6262688" y="149542"/>
                </a:cubicBezTo>
                <a:cubicBezTo>
                  <a:pt x="6272156" y="149542"/>
                  <a:pt x="6279832" y="157219"/>
                  <a:pt x="6279832" y="166688"/>
                </a:cubicBezTo>
                <a:close/>
                <a:moveTo>
                  <a:pt x="6432232" y="166688"/>
                </a:moveTo>
                <a:cubicBezTo>
                  <a:pt x="6432232" y="176156"/>
                  <a:pt x="6424556" y="183832"/>
                  <a:pt x="6415088" y="183832"/>
                </a:cubicBezTo>
                <a:cubicBezTo>
                  <a:pt x="6405619" y="183832"/>
                  <a:pt x="6397942" y="176156"/>
                  <a:pt x="6397942" y="166688"/>
                </a:cubicBezTo>
                <a:cubicBezTo>
                  <a:pt x="6397942" y="157219"/>
                  <a:pt x="6405619" y="149542"/>
                  <a:pt x="6415088" y="149542"/>
                </a:cubicBezTo>
                <a:cubicBezTo>
                  <a:pt x="6424556" y="149542"/>
                  <a:pt x="6432232" y="157219"/>
                  <a:pt x="6432232" y="166688"/>
                </a:cubicBezTo>
                <a:close/>
                <a:moveTo>
                  <a:pt x="6584632" y="166688"/>
                </a:moveTo>
                <a:cubicBezTo>
                  <a:pt x="6584632" y="176156"/>
                  <a:pt x="6576956" y="183832"/>
                  <a:pt x="6567488" y="183832"/>
                </a:cubicBezTo>
                <a:cubicBezTo>
                  <a:pt x="6558019" y="183832"/>
                  <a:pt x="6550342" y="176156"/>
                  <a:pt x="6550342" y="166688"/>
                </a:cubicBezTo>
                <a:cubicBezTo>
                  <a:pt x="6550342" y="157219"/>
                  <a:pt x="6558019" y="149542"/>
                  <a:pt x="6567488" y="149542"/>
                </a:cubicBezTo>
                <a:cubicBezTo>
                  <a:pt x="6576956" y="149542"/>
                  <a:pt x="6584632" y="157219"/>
                  <a:pt x="6584632" y="166688"/>
                </a:cubicBezTo>
                <a:close/>
                <a:moveTo>
                  <a:pt x="6737032" y="166688"/>
                </a:moveTo>
                <a:cubicBezTo>
                  <a:pt x="6737032" y="176156"/>
                  <a:pt x="6729356" y="183832"/>
                  <a:pt x="6719888" y="183832"/>
                </a:cubicBezTo>
                <a:cubicBezTo>
                  <a:pt x="6710419" y="183832"/>
                  <a:pt x="6702742" y="176156"/>
                  <a:pt x="6702742" y="166688"/>
                </a:cubicBezTo>
                <a:cubicBezTo>
                  <a:pt x="6702742" y="157219"/>
                  <a:pt x="6710419" y="149542"/>
                  <a:pt x="6719888" y="149542"/>
                </a:cubicBezTo>
                <a:cubicBezTo>
                  <a:pt x="6729356" y="149542"/>
                  <a:pt x="6737032" y="157219"/>
                  <a:pt x="6737032" y="166688"/>
                </a:cubicBezTo>
                <a:close/>
                <a:moveTo>
                  <a:pt x="6889432" y="166688"/>
                </a:moveTo>
                <a:cubicBezTo>
                  <a:pt x="6889432" y="176156"/>
                  <a:pt x="6881756" y="183832"/>
                  <a:pt x="6872288" y="183832"/>
                </a:cubicBezTo>
                <a:cubicBezTo>
                  <a:pt x="6862819" y="183832"/>
                  <a:pt x="6855142" y="176156"/>
                  <a:pt x="6855142" y="166688"/>
                </a:cubicBezTo>
                <a:cubicBezTo>
                  <a:pt x="6855142" y="157219"/>
                  <a:pt x="6862819" y="149542"/>
                  <a:pt x="6872288" y="149542"/>
                </a:cubicBezTo>
                <a:cubicBezTo>
                  <a:pt x="6881756" y="149542"/>
                  <a:pt x="6889432" y="157219"/>
                  <a:pt x="6889432" y="166688"/>
                </a:cubicBezTo>
                <a:close/>
                <a:moveTo>
                  <a:pt x="7040880" y="166688"/>
                </a:moveTo>
                <a:cubicBezTo>
                  <a:pt x="7040880" y="175630"/>
                  <a:pt x="7033630" y="182880"/>
                  <a:pt x="7024688" y="182880"/>
                </a:cubicBezTo>
                <a:cubicBezTo>
                  <a:pt x="7015745" y="182880"/>
                  <a:pt x="7008495" y="175630"/>
                  <a:pt x="7008495" y="166688"/>
                </a:cubicBezTo>
                <a:cubicBezTo>
                  <a:pt x="7008495" y="157745"/>
                  <a:pt x="7015745" y="150495"/>
                  <a:pt x="7024688" y="150495"/>
                </a:cubicBezTo>
                <a:cubicBezTo>
                  <a:pt x="7033630" y="150495"/>
                  <a:pt x="7040880" y="157745"/>
                  <a:pt x="7040880" y="166688"/>
                </a:cubicBezTo>
                <a:close/>
                <a:moveTo>
                  <a:pt x="7193280" y="166688"/>
                </a:moveTo>
                <a:cubicBezTo>
                  <a:pt x="7193280" y="175630"/>
                  <a:pt x="7186030" y="182880"/>
                  <a:pt x="7177088" y="182880"/>
                </a:cubicBezTo>
                <a:cubicBezTo>
                  <a:pt x="7168145" y="182880"/>
                  <a:pt x="7160895" y="175630"/>
                  <a:pt x="7160895" y="166688"/>
                </a:cubicBezTo>
                <a:cubicBezTo>
                  <a:pt x="7160895" y="157745"/>
                  <a:pt x="7168145" y="150495"/>
                  <a:pt x="7177088" y="150495"/>
                </a:cubicBezTo>
                <a:cubicBezTo>
                  <a:pt x="7186030" y="150495"/>
                  <a:pt x="7193280" y="157745"/>
                  <a:pt x="7193280" y="166688"/>
                </a:cubicBezTo>
                <a:close/>
                <a:moveTo>
                  <a:pt x="7345680" y="166688"/>
                </a:moveTo>
                <a:cubicBezTo>
                  <a:pt x="7345680" y="175630"/>
                  <a:pt x="7338430" y="182880"/>
                  <a:pt x="7329488" y="182880"/>
                </a:cubicBezTo>
                <a:cubicBezTo>
                  <a:pt x="7320545" y="182880"/>
                  <a:pt x="7313295" y="175630"/>
                  <a:pt x="7313295" y="166688"/>
                </a:cubicBezTo>
                <a:cubicBezTo>
                  <a:pt x="7313295" y="157745"/>
                  <a:pt x="7320545" y="150495"/>
                  <a:pt x="7329488" y="150495"/>
                </a:cubicBezTo>
                <a:cubicBezTo>
                  <a:pt x="7338430" y="150495"/>
                  <a:pt x="7345680" y="157745"/>
                  <a:pt x="7345680" y="166688"/>
                </a:cubicBezTo>
                <a:close/>
                <a:moveTo>
                  <a:pt x="7497128" y="166688"/>
                </a:moveTo>
                <a:cubicBezTo>
                  <a:pt x="7497128" y="175104"/>
                  <a:pt x="7490304" y="181928"/>
                  <a:pt x="7481888" y="181928"/>
                </a:cubicBezTo>
                <a:cubicBezTo>
                  <a:pt x="7473471" y="181928"/>
                  <a:pt x="7466648" y="175104"/>
                  <a:pt x="7466648" y="166688"/>
                </a:cubicBezTo>
                <a:cubicBezTo>
                  <a:pt x="7466648" y="158271"/>
                  <a:pt x="7473471" y="151448"/>
                  <a:pt x="7481888" y="151448"/>
                </a:cubicBezTo>
                <a:cubicBezTo>
                  <a:pt x="7490304" y="151448"/>
                  <a:pt x="7497128" y="158271"/>
                  <a:pt x="7497128" y="166688"/>
                </a:cubicBezTo>
                <a:close/>
                <a:moveTo>
                  <a:pt x="7649528" y="166688"/>
                </a:moveTo>
                <a:cubicBezTo>
                  <a:pt x="7649528" y="175104"/>
                  <a:pt x="7642704" y="181928"/>
                  <a:pt x="7634288" y="181928"/>
                </a:cubicBezTo>
                <a:cubicBezTo>
                  <a:pt x="7625871" y="181928"/>
                  <a:pt x="7619048" y="175104"/>
                  <a:pt x="7619048" y="166688"/>
                </a:cubicBezTo>
                <a:cubicBezTo>
                  <a:pt x="7619048" y="158271"/>
                  <a:pt x="7625871" y="151448"/>
                  <a:pt x="7634288" y="151448"/>
                </a:cubicBezTo>
                <a:cubicBezTo>
                  <a:pt x="7642704" y="151448"/>
                  <a:pt x="7649528" y="158271"/>
                  <a:pt x="7649528" y="166688"/>
                </a:cubicBezTo>
                <a:close/>
                <a:moveTo>
                  <a:pt x="7801928" y="166688"/>
                </a:moveTo>
                <a:cubicBezTo>
                  <a:pt x="7801928" y="175104"/>
                  <a:pt x="7795104" y="181928"/>
                  <a:pt x="7786688" y="181928"/>
                </a:cubicBezTo>
                <a:cubicBezTo>
                  <a:pt x="7778271" y="181928"/>
                  <a:pt x="7771448" y="175104"/>
                  <a:pt x="7771448" y="166688"/>
                </a:cubicBezTo>
                <a:cubicBezTo>
                  <a:pt x="7771448" y="158271"/>
                  <a:pt x="7778271" y="151448"/>
                  <a:pt x="7786688" y="151448"/>
                </a:cubicBezTo>
                <a:cubicBezTo>
                  <a:pt x="7795104" y="151448"/>
                  <a:pt x="7801928" y="158271"/>
                  <a:pt x="7801928" y="166688"/>
                </a:cubicBezTo>
                <a:close/>
                <a:moveTo>
                  <a:pt x="7953375" y="166688"/>
                </a:moveTo>
                <a:cubicBezTo>
                  <a:pt x="7953375" y="174578"/>
                  <a:pt x="7946978" y="180975"/>
                  <a:pt x="7939088" y="180975"/>
                </a:cubicBezTo>
                <a:cubicBezTo>
                  <a:pt x="7931197" y="180975"/>
                  <a:pt x="7924800" y="174578"/>
                  <a:pt x="7924800" y="166688"/>
                </a:cubicBezTo>
                <a:cubicBezTo>
                  <a:pt x="7924800" y="158797"/>
                  <a:pt x="7931197" y="152400"/>
                  <a:pt x="7939088" y="152400"/>
                </a:cubicBezTo>
                <a:cubicBezTo>
                  <a:pt x="7946978" y="152400"/>
                  <a:pt x="7953375" y="158797"/>
                  <a:pt x="7953375" y="166688"/>
                </a:cubicBezTo>
                <a:close/>
                <a:moveTo>
                  <a:pt x="8105775" y="166688"/>
                </a:moveTo>
                <a:cubicBezTo>
                  <a:pt x="8105775" y="174578"/>
                  <a:pt x="8099378" y="180975"/>
                  <a:pt x="8091488" y="180975"/>
                </a:cubicBezTo>
                <a:cubicBezTo>
                  <a:pt x="8083597" y="180975"/>
                  <a:pt x="8077200" y="174578"/>
                  <a:pt x="8077200" y="166688"/>
                </a:cubicBezTo>
                <a:cubicBezTo>
                  <a:pt x="8077200" y="158797"/>
                  <a:pt x="8083597" y="152400"/>
                  <a:pt x="8091488" y="152400"/>
                </a:cubicBezTo>
                <a:cubicBezTo>
                  <a:pt x="8099378" y="152400"/>
                  <a:pt x="8105775" y="158797"/>
                  <a:pt x="8105775" y="166688"/>
                </a:cubicBezTo>
                <a:close/>
                <a:moveTo>
                  <a:pt x="8257222" y="166688"/>
                </a:moveTo>
                <a:cubicBezTo>
                  <a:pt x="8257222" y="174052"/>
                  <a:pt x="8251252" y="180022"/>
                  <a:pt x="8243888" y="180022"/>
                </a:cubicBezTo>
                <a:cubicBezTo>
                  <a:pt x="8236523" y="180022"/>
                  <a:pt x="8230552" y="174052"/>
                  <a:pt x="8230552" y="166688"/>
                </a:cubicBezTo>
                <a:cubicBezTo>
                  <a:pt x="8230552" y="159323"/>
                  <a:pt x="8236523" y="153352"/>
                  <a:pt x="8243888" y="153352"/>
                </a:cubicBezTo>
                <a:cubicBezTo>
                  <a:pt x="8251252" y="153352"/>
                  <a:pt x="8257222" y="159323"/>
                  <a:pt x="8257222" y="166688"/>
                </a:cubicBezTo>
                <a:close/>
                <a:moveTo>
                  <a:pt x="8409622" y="166688"/>
                </a:moveTo>
                <a:cubicBezTo>
                  <a:pt x="8409622" y="174052"/>
                  <a:pt x="8403652" y="180022"/>
                  <a:pt x="8396288" y="180022"/>
                </a:cubicBezTo>
                <a:cubicBezTo>
                  <a:pt x="8388923" y="180022"/>
                  <a:pt x="8382952" y="174052"/>
                  <a:pt x="8382952" y="166688"/>
                </a:cubicBezTo>
                <a:cubicBezTo>
                  <a:pt x="8382952" y="159323"/>
                  <a:pt x="8388923" y="153352"/>
                  <a:pt x="8396288" y="153352"/>
                </a:cubicBezTo>
                <a:cubicBezTo>
                  <a:pt x="8403652" y="153352"/>
                  <a:pt x="8409622" y="159323"/>
                  <a:pt x="8409622" y="166688"/>
                </a:cubicBezTo>
                <a:close/>
                <a:moveTo>
                  <a:pt x="8561070" y="166688"/>
                </a:moveTo>
                <a:cubicBezTo>
                  <a:pt x="8561070" y="173526"/>
                  <a:pt x="8555526" y="179070"/>
                  <a:pt x="8548688" y="179070"/>
                </a:cubicBezTo>
                <a:cubicBezTo>
                  <a:pt x="8541849" y="179070"/>
                  <a:pt x="8536305" y="173526"/>
                  <a:pt x="8536305" y="166688"/>
                </a:cubicBezTo>
                <a:cubicBezTo>
                  <a:pt x="8536305" y="159849"/>
                  <a:pt x="8541849" y="154305"/>
                  <a:pt x="8548688" y="154305"/>
                </a:cubicBezTo>
                <a:cubicBezTo>
                  <a:pt x="8555526" y="154305"/>
                  <a:pt x="8561070" y="159849"/>
                  <a:pt x="8561070" y="166688"/>
                </a:cubicBezTo>
                <a:close/>
                <a:moveTo>
                  <a:pt x="8713470" y="166688"/>
                </a:moveTo>
                <a:cubicBezTo>
                  <a:pt x="8713470" y="173526"/>
                  <a:pt x="8707926" y="179070"/>
                  <a:pt x="8701088" y="179070"/>
                </a:cubicBezTo>
                <a:cubicBezTo>
                  <a:pt x="8694249" y="179070"/>
                  <a:pt x="8688705" y="173526"/>
                  <a:pt x="8688705" y="166688"/>
                </a:cubicBezTo>
                <a:cubicBezTo>
                  <a:pt x="8688705" y="159849"/>
                  <a:pt x="8694249" y="154305"/>
                  <a:pt x="8701088" y="154305"/>
                </a:cubicBezTo>
                <a:cubicBezTo>
                  <a:pt x="8707926" y="154305"/>
                  <a:pt x="8713470" y="159849"/>
                  <a:pt x="8713470" y="166688"/>
                </a:cubicBezTo>
                <a:close/>
                <a:moveTo>
                  <a:pt x="8864918" y="166688"/>
                </a:moveTo>
                <a:cubicBezTo>
                  <a:pt x="8864918" y="173000"/>
                  <a:pt x="8859800" y="178118"/>
                  <a:pt x="8853488" y="178118"/>
                </a:cubicBezTo>
                <a:cubicBezTo>
                  <a:pt x="8847175" y="178118"/>
                  <a:pt x="8842058" y="173000"/>
                  <a:pt x="8842058" y="166688"/>
                </a:cubicBezTo>
                <a:cubicBezTo>
                  <a:pt x="8842058" y="160375"/>
                  <a:pt x="8847175" y="155258"/>
                  <a:pt x="8853488" y="155258"/>
                </a:cubicBezTo>
                <a:cubicBezTo>
                  <a:pt x="8859800" y="155258"/>
                  <a:pt x="8864918" y="160375"/>
                  <a:pt x="8864918" y="166688"/>
                </a:cubicBezTo>
                <a:close/>
                <a:moveTo>
                  <a:pt x="9016365" y="166688"/>
                </a:moveTo>
                <a:cubicBezTo>
                  <a:pt x="9016365" y="172474"/>
                  <a:pt x="9011674" y="177165"/>
                  <a:pt x="9005888" y="177165"/>
                </a:cubicBezTo>
                <a:cubicBezTo>
                  <a:pt x="9000101" y="177165"/>
                  <a:pt x="8995410" y="172474"/>
                  <a:pt x="8995410" y="166688"/>
                </a:cubicBezTo>
                <a:cubicBezTo>
                  <a:pt x="8995410" y="160901"/>
                  <a:pt x="9000101" y="156210"/>
                  <a:pt x="9005888" y="156210"/>
                </a:cubicBezTo>
                <a:cubicBezTo>
                  <a:pt x="9011674" y="156210"/>
                  <a:pt x="9016365" y="160901"/>
                  <a:pt x="9016365" y="166688"/>
                </a:cubicBezTo>
                <a:close/>
                <a:moveTo>
                  <a:pt x="9168765" y="166688"/>
                </a:moveTo>
                <a:cubicBezTo>
                  <a:pt x="9168765" y="172474"/>
                  <a:pt x="9164074" y="177165"/>
                  <a:pt x="9158288" y="177165"/>
                </a:cubicBezTo>
                <a:cubicBezTo>
                  <a:pt x="9152501" y="177165"/>
                  <a:pt x="9147810" y="172474"/>
                  <a:pt x="9147810" y="166688"/>
                </a:cubicBezTo>
                <a:cubicBezTo>
                  <a:pt x="9147810" y="160901"/>
                  <a:pt x="9152501" y="156210"/>
                  <a:pt x="9158288" y="156210"/>
                </a:cubicBezTo>
                <a:cubicBezTo>
                  <a:pt x="9164074" y="156210"/>
                  <a:pt x="9168765" y="160901"/>
                  <a:pt x="9168765" y="166688"/>
                </a:cubicBezTo>
                <a:close/>
                <a:moveTo>
                  <a:pt x="9320212" y="166688"/>
                </a:moveTo>
                <a:cubicBezTo>
                  <a:pt x="9320212" y="171948"/>
                  <a:pt x="9315948" y="176212"/>
                  <a:pt x="9310688" y="176212"/>
                </a:cubicBezTo>
                <a:cubicBezTo>
                  <a:pt x="9305427" y="176212"/>
                  <a:pt x="9301162" y="171948"/>
                  <a:pt x="9301162" y="166688"/>
                </a:cubicBezTo>
                <a:cubicBezTo>
                  <a:pt x="9301162" y="161427"/>
                  <a:pt x="9305427" y="157162"/>
                  <a:pt x="9310688" y="157162"/>
                </a:cubicBezTo>
                <a:cubicBezTo>
                  <a:pt x="9315948" y="157162"/>
                  <a:pt x="9320212" y="161427"/>
                  <a:pt x="9320212" y="166688"/>
                </a:cubicBezTo>
                <a:close/>
                <a:moveTo>
                  <a:pt x="9471660" y="166688"/>
                </a:moveTo>
                <a:cubicBezTo>
                  <a:pt x="9471660" y="171422"/>
                  <a:pt x="9467822" y="175260"/>
                  <a:pt x="9463088" y="175260"/>
                </a:cubicBezTo>
                <a:cubicBezTo>
                  <a:pt x="9458353" y="175260"/>
                  <a:pt x="9454515" y="171422"/>
                  <a:pt x="9454515" y="166688"/>
                </a:cubicBezTo>
                <a:cubicBezTo>
                  <a:pt x="9454515" y="161953"/>
                  <a:pt x="9458353" y="158115"/>
                  <a:pt x="9463088" y="158115"/>
                </a:cubicBezTo>
                <a:cubicBezTo>
                  <a:pt x="9467822" y="158115"/>
                  <a:pt x="9471660" y="161953"/>
                  <a:pt x="9471660" y="166688"/>
                </a:cubicBezTo>
                <a:close/>
                <a:moveTo>
                  <a:pt x="9623108" y="166688"/>
                </a:moveTo>
                <a:cubicBezTo>
                  <a:pt x="9623108" y="170896"/>
                  <a:pt x="9619696" y="174308"/>
                  <a:pt x="9615488" y="174308"/>
                </a:cubicBezTo>
                <a:cubicBezTo>
                  <a:pt x="9611279" y="174308"/>
                  <a:pt x="9607868" y="170896"/>
                  <a:pt x="9607868" y="166688"/>
                </a:cubicBezTo>
                <a:cubicBezTo>
                  <a:pt x="9607868" y="162479"/>
                  <a:pt x="9611279" y="159068"/>
                  <a:pt x="9615488" y="159068"/>
                </a:cubicBezTo>
                <a:cubicBezTo>
                  <a:pt x="9619696" y="159068"/>
                  <a:pt x="9623108" y="162479"/>
                  <a:pt x="9623108" y="166688"/>
                </a:cubicBezTo>
                <a:close/>
                <a:moveTo>
                  <a:pt x="9774555" y="166688"/>
                </a:moveTo>
                <a:cubicBezTo>
                  <a:pt x="9774555" y="170370"/>
                  <a:pt x="9771570" y="173355"/>
                  <a:pt x="9767888" y="173355"/>
                </a:cubicBezTo>
                <a:cubicBezTo>
                  <a:pt x="9764205" y="173355"/>
                  <a:pt x="9761220" y="170370"/>
                  <a:pt x="9761220" y="166688"/>
                </a:cubicBezTo>
                <a:cubicBezTo>
                  <a:pt x="9761220" y="163005"/>
                  <a:pt x="9764205" y="160020"/>
                  <a:pt x="9767888" y="160020"/>
                </a:cubicBezTo>
                <a:cubicBezTo>
                  <a:pt x="9771570" y="160020"/>
                  <a:pt x="9774555" y="163005"/>
                  <a:pt x="9774555" y="166688"/>
                </a:cubicBezTo>
                <a:close/>
                <a:moveTo>
                  <a:pt x="9926955" y="166688"/>
                </a:moveTo>
                <a:cubicBezTo>
                  <a:pt x="9926955" y="170370"/>
                  <a:pt x="9923970" y="173355"/>
                  <a:pt x="9920288" y="173355"/>
                </a:cubicBezTo>
                <a:cubicBezTo>
                  <a:pt x="9916605" y="173355"/>
                  <a:pt x="9913620" y="170370"/>
                  <a:pt x="9913620" y="166688"/>
                </a:cubicBezTo>
                <a:cubicBezTo>
                  <a:pt x="9913620" y="163005"/>
                  <a:pt x="9916605" y="160020"/>
                  <a:pt x="9920288" y="160020"/>
                </a:cubicBezTo>
                <a:cubicBezTo>
                  <a:pt x="9923970" y="160020"/>
                  <a:pt x="9926955" y="163005"/>
                  <a:pt x="9926955" y="166688"/>
                </a:cubicBezTo>
                <a:close/>
                <a:moveTo>
                  <a:pt x="1848802" y="319088"/>
                </a:moveTo>
                <a:cubicBezTo>
                  <a:pt x="1848802" y="322244"/>
                  <a:pt x="1846244" y="324802"/>
                  <a:pt x="1843088" y="324802"/>
                </a:cubicBezTo>
                <a:cubicBezTo>
                  <a:pt x="1839931" y="324802"/>
                  <a:pt x="1837372" y="322244"/>
                  <a:pt x="1837372" y="319088"/>
                </a:cubicBezTo>
                <a:cubicBezTo>
                  <a:pt x="1837372" y="315931"/>
                  <a:pt x="1839931" y="313372"/>
                  <a:pt x="1843088" y="313372"/>
                </a:cubicBezTo>
                <a:cubicBezTo>
                  <a:pt x="1846244" y="313372"/>
                  <a:pt x="1848802" y="315931"/>
                  <a:pt x="1848802" y="319088"/>
                </a:cubicBezTo>
                <a:close/>
                <a:moveTo>
                  <a:pt x="2002155" y="319088"/>
                </a:moveTo>
                <a:cubicBezTo>
                  <a:pt x="2002155" y="322770"/>
                  <a:pt x="1999170" y="325755"/>
                  <a:pt x="1995488" y="325755"/>
                </a:cubicBezTo>
                <a:cubicBezTo>
                  <a:pt x="1991805" y="325755"/>
                  <a:pt x="1988820" y="322770"/>
                  <a:pt x="1988820" y="319088"/>
                </a:cubicBezTo>
                <a:cubicBezTo>
                  <a:pt x="1988820" y="315405"/>
                  <a:pt x="1991805" y="312420"/>
                  <a:pt x="1995488" y="312420"/>
                </a:cubicBezTo>
                <a:cubicBezTo>
                  <a:pt x="1999170" y="312420"/>
                  <a:pt x="2002155" y="315405"/>
                  <a:pt x="2002155" y="319088"/>
                </a:cubicBezTo>
                <a:close/>
                <a:moveTo>
                  <a:pt x="2155508" y="319088"/>
                </a:moveTo>
                <a:cubicBezTo>
                  <a:pt x="2155508" y="323296"/>
                  <a:pt x="2152096" y="326708"/>
                  <a:pt x="2147888" y="326708"/>
                </a:cubicBezTo>
                <a:cubicBezTo>
                  <a:pt x="2143679" y="326708"/>
                  <a:pt x="2140268" y="323296"/>
                  <a:pt x="2140268" y="319088"/>
                </a:cubicBezTo>
                <a:cubicBezTo>
                  <a:pt x="2140268" y="314879"/>
                  <a:pt x="2143679" y="311468"/>
                  <a:pt x="2147888" y="311468"/>
                </a:cubicBezTo>
                <a:cubicBezTo>
                  <a:pt x="2152096" y="311468"/>
                  <a:pt x="2155508" y="314879"/>
                  <a:pt x="2155508" y="319088"/>
                </a:cubicBezTo>
                <a:close/>
                <a:moveTo>
                  <a:pt x="2308860" y="319088"/>
                </a:moveTo>
                <a:cubicBezTo>
                  <a:pt x="2308860" y="323822"/>
                  <a:pt x="2305022" y="327660"/>
                  <a:pt x="2300288" y="327660"/>
                </a:cubicBezTo>
                <a:cubicBezTo>
                  <a:pt x="2295553" y="327660"/>
                  <a:pt x="2291715" y="323822"/>
                  <a:pt x="2291715" y="319088"/>
                </a:cubicBezTo>
                <a:cubicBezTo>
                  <a:pt x="2291715" y="314353"/>
                  <a:pt x="2295553" y="310515"/>
                  <a:pt x="2300288" y="310515"/>
                </a:cubicBezTo>
                <a:cubicBezTo>
                  <a:pt x="2305022" y="310515"/>
                  <a:pt x="2308860" y="314353"/>
                  <a:pt x="2308860" y="319088"/>
                </a:cubicBezTo>
                <a:close/>
                <a:moveTo>
                  <a:pt x="2462212" y="319088"/>
                </a:moveTo>
                <a:cubicBezTo>
                  <a:pt x="2462212" y="324348"/>
                  <a:pt x="2457948" y="328612"/>
                  <a:pt x="2452688" y="328612"/>
                </a:cubicBezTo>
                <a:cubicBezTo>
                  <a:pt x="2447427" y="328612"/>
                  <a:pt x="2443162" y="324348"/>
                  <a:pt x="2443162" y="319088"/>
                </a:cubicBezTo>
                <a:cubicBezTo>
                  <a:pt x="2443162" y="313827"/>
                  <a:pt x="2447427" y="309562"/>
                  <a:pt x="2452688" y="309562"/>
                </a:cubicBezTo>
                <a:cubicBezTo>
                  <a:pt x="2457948" y="309562"/>
                  <a:pt x="2462212" y="313827"/>
                  <a:pt x="2462212" y="319088"/>
                </a:cubicBezTo>
                <a:close/>
                <a:moveTo>
                  <a:pt x="2615565" y="319088"/>
                </a:moveTo>
                <a:cubicBezTo>
                  <a:pt x="2615565" y="324874"/>
                  <a:pt x="2610874" y="329565"/>
                  <a:pt x="2605088" y="329565"/>
                </a:cubicBezTo>
                <a:cubicBezTo>
                  <a:pt x="2599301" y="329565"/>
                  <a:pt x="2594610" y="324874"/>
                  <a:pt x="2594610" y="319088"/>
                </a:cubicBezTo>
                <a:cubicBezTo>
                  <a:pt x="2594610" y="313301"/>
                  <a:pt x="2599301" y="308610"/>
                  <a:pt x="2605088" y="308610"/>
                </a:cubicBezTo>
                <a:cubicBezTo>
                  <a:pt x="2610874" y="308610"/>
                  <a:pt x="2615565" y="313301"/>
                  <a:pt x="2615565" y="319088"/>
                </a:cubicBezTo>
                <a:close/>
                <a:moveTo>
                  <a:pt x="2767965" y="319088"/>
                </a:moveTo>
                <a:cubicBezTo>
                  <a:pt x="2767965" y="324874"/>
                  <a:pt x="2763274" y="329565"/>
                  <a:pt x="2757488" y="329565"/>
                </a:cubicBezTo>
                <a:cubicBezTo>
                  <a:pt x="2751701" y="329565"/>
                  <a:pt x="2747010" y="324874"/>
                  <a:pt x="2747010" y="319088"/>
                </a:cubicBezTo>
                <a:cubicBezTo>
                  <a:pt x="2747010" y="313301"/>
                  <a:pt x="2751701" y="308610"/>
                  <a:pt x="2757488" y="308610"/>
                </a:cubicBezTo>
                <a:cubicBezTo>
                  <a:pt x="2763274" y="308610"/>
                  <a:pt x="2767965" y="313301"/>
                  <a:pt x="2767965" y="319088"/>
                </a:cubicBezTo>
                <a:close/>
                <a:moveTo>
                  <a:pt x="2921318" y="319088"/>
                </a:moveTo>
                <a:cubicBezTo>
                  <a:pt x="2921318" y="325400"/>
                  <a:pt x="2916200" y="330518"/>
                  <a:pt x="2909888" y="330518"/>
                </a:cubicBezTo>
                <a:cubicBezTo>
                  <a:pt x="2903575" y="330518"/>
                  <a:pt x="2898458" y="325400"/>
                  <a:pt x="2898458" y="319088"/>
                </a:cubicBezTo>
                <a:cubicBezTo>
                  <a:pt x="2898458" y="312775"/>
                  <a:pt x="2903575" y="307658"/>
                  <a:pt x="2909888" y="307658"/>
                </a:cubicBezTo>
                <a:cubicBezTo>
                  <a:pt x="2916200" y="307658"/>
                  <a:pt x="2921318" y="312775"/>
                  <a:pt x="2921318" y="319088"/>
                </a:cubicBezTo>
                <a:close/>
                <a:moveTo>
                  <a:pt x="3074670" y="319088"/>
                </a:moveTo>
                <a:cubicBezTo>
                  <a:pt x="3074670" y="325926"/>
                  <a:pt x="3069126" y="331470"/>
                  <a:pt x="3062288" y="331470"/>
                </a:cubicBezTo>
                <a:cubicBezTo>
                  <a:pt x="3055449" y="331470"/>
                  <a:pt x="3049905" y="325926"/>
                  <a:pt x="3049905" y="319088"/>
                </a:cubicBezTo>
                <a:cubicBezTo>
                  <a:pt x="3049905" y="312249"/>
                  <a:pt x="3055449" y="306705"/>
                  <a:pt x="3062288" y="306705"/>
                </a:cubicBezTo>
                <a:cubicBezTo>
                  <a:pt x="3069126" y="306705"/>
                  <a:pt x="3074670" y="312249"/>
                  <a:pt x="3074670" y="319088"/>
                </a:cubicBezTo>
                <a:close/>
                <a:moveTo>
                  <a:pt x="3228022" y="319088"/>
                </a:moveTo>
                <a:cubicBezTo>
                  <a:pt x="3228022" y="326452"/>
                  <a:pt x="3222052" y="332422"/>
                  <a:pt x="3214688" y="332422"/>
                </a:cubicBezTo>
                <a:cubicBezTo>
                  <a:pt x="3207323" y="332422"/>
                  <a:pt x="3201352" y="326452"/>
                  <a:pt x="3201352" y="319088"/>
                </a:cubicBezTo>
                <a:cubicBezTo>
                  <a:pt x="3201352" y="311723"/>
                  <a:pt x="3207323" y="305752"/>
                  <a:pt x="3214688" y="305752"/>
                </a:cubicBezTo>
                <a:cubicBezTo>
                  <a:pt x="3222052" y="305752"/>
                  <a:pt x="3228022" y="311723"/>
                  <a:pt x="3228022" y="319088"/>
                </a:cubicBezTo>
                <a:close/>
                <a:moveTo>
                  <a:pt x="3380422" y="319088"/>
                </a:moveTo>
                <a:cubicBezTo>
                  <a:pt x="3380422" y="326452"/>
                  <a:pt x="3374452" y="332422"/>
                  <a:pt x="3367088" y="332422"/>
                </a:cubicBezTo>
                <a:cubicBezTo>
                  <a:pt x="3359723" y="332422"/>
                  <a:pt x="3353752" y="326452"/>
                  <a:pt x="3353752" y="319088"/>
                </a:cubicBezTo>
                <a:cubicBezTo>
                  <a:pt x="3353752" y="311723"/>
                  <a:pt x="3359723" y="305752"/>
                  <a:pt x="3367088" y="305752"/>
                </a:cubicBezTo>
                <a:cubicBezTo>
                  <a:pt x="3374452" y="305752"/>
                  <a:pt x="3380422" y="311723"/>
                  <a:pt x="3380422" y="319088"/>
                </a:cubicBezTo>
                <a:close/>
                <a:moveTo>
                  <a:pt x="3533775" y="319088"/>
                </a:moveTo>
                <a:cubicBezTo>
                  <a:pt x="3533775" y="326978"/>
                  <a:pt x="3527378" y="333375"/>
                  <a:pt x="3519488" y="333375"/>
                </a:cubicBezTo>
                <a:cubicBezTo>
                  <a:pt x="3511597" y="333375"/>
                  <a:pt x="3505200" y="326978"/>
                  <a:pt x="3505200" y="319088"/>
                </a:cubicBezTo>
                <a:cubicBezTo>
                  <a:pt x="3505200" y="311197"/>
                  <a:pt x="3511597" y="304800"/>
                  <a:pt x="3519488" y="304800"/>
                </a:cubicBezTo>
                <a:cubicBezTo>
                  <a:pt x="3527378" y="304800"/>
                  <a:pt x="3533775" y="311197"/>
                  <a:pt x="3533775" y="319088"/>
                </a:cubicBezTo>
                <a:close/>
                <a:moveTo>
                  <a:pt x="3687128" y="319088"/>
                </a:moveTo>
                <a:cubicBezTo>
                  <a:pt x="3687128" y="327504"/>
                  <a:pt x="3680304" y="334328"/>
                  <a:pt x="3671888" y="334328"/>
                </a:cubicBezTo>
                <a:cubicBezTo>
                  <a:pt x="3663471" y="334328"/>
                  <a:pt x="3656648" y="327504"/>
                  <a:pt x="3656648" y="319088"/>
                </a:cubicBezTo>
                <a:cubicBezTo>
                  <a:pt x="3656648" y="310671"/>
                  <a:pt x="3663471" y="303848"/>
                  <a:pt x="3671888" y="303848"/>
                </a:cubicBezTo>
                <a:cubicBezTo>
                  <a:pt x="3680304" y="303848"/>
                  <a:pt x="3687128" y="310671"/>
                  <a:pt x="3687128" y="319088"/>
                </a:cubicBezTo>
                <a:close/>
                <a:moveTo>
                  <a:pt x="3839528" y="319088"/>
                </a:moveTo>
                <a:cubicBezTo>
                  <a:pt x="3839528" y="327504"/>
                  <a:pt x="3832704" y="334328"/>
                  <a:pt x="3824288" y="334328"/>
                </a:cubicBezTo>
                <a:cubicBezTo>
                  <a:pt x="3815871" y="334328"/>
                  <a:pt x="3809048" y="327504"/>
                  <a:pt x="3809048" y="319088"/>
                </a:cubicBezTo>
                <a:cubicBezTo>
                  <a:pt x="3809048" y="310671"/>
                  <a:pt x="3815871" y="303848"/>
                  <a:pt x="3824288" y="303848"/>
                </a:cubicBezTo>
                <a:cubicBezTo>
                  <a:pt x="3832704" y="303848"/>
                  <a:pt x="3839528" y="310671"/>
                  <a:pt x="3839528" y="319088"/>
                </a:cubicBezTo>
                <a:close/>
                <a:moveTo>
                  <a:pt x="3992880" y="319088"/>
                </a:moveTo>
                <a:cubicBezTo>
                  <a:pt x="3992880" y="328030"/>
                  <a:pt x="3985630" y="335280"/>
                  <a:pt x="3976688" y="335280"/>
                </a:cubicBezTo>
                <a:cubicBezTo>
                  <a:pt x="3967745" y="335280"/>
                  <a:pt x="3960495" y="328030"/>
                  <a:pt x="3960495" y="319088"/>
                </a:cubicBezTo>
                <a:cubicBezTo>
                  <a:pt x="3960495" y="310145"/>
                  <a:pt x="3967745" y="302895"/>
                  <a:pt x="3976688" y="302895"/>
                </a:cubicBezTo>
                <a:cubicBezTo>
                  <a:pt x="3985630" y="302895"/>
                  <a:pt x="3992880" y="310145"/>
                  <a:pt x="3992880" y="319088"/>
                </a:cubicBezTo>
                <a:close/>
                <a:moveTo>
                  <a:pt x="4145280" y="319088"/>
                </a:moveTo>
                <a:cubicBezTo>
                  <a:pt x="4145280" y="328030"/>
                  <a:pt x="4138030" y="335280"/>
                  <a:pt x="4129088" y="335280"/>
                </a:cubicBezTo>
                <a:cubicBezTo>
                  <a:pt x="4120145" y="335280"/>
                  <a:pt x="4112895" y="328030"/>
                  <a:pt x="4112895" y="319088"/>
                </a:cubicBezTo>
                <a:cubicBezTo>
                  <a:pt x="4112895" y="310145"/>
                  <a:pt x="4120145" y="302895"/>
                  <a:pt x="4129088" y="302895"/>
                </a:cubicBezTo>
                <a:cubicBezTo>
                  <a:pt x="4138030" y="302895"/>
                  <a:pt x="4145280" y="310145"/>
                  <a:pt x="4145280" y="319088"/>
                </a:cubicBezTo>
                <a:close/>
                <a:moveTo>
                  <a:pt x="4298632" y="319088"/>
                </a:moveTo>
                <a:cubicBezTo>
                  <a:pt x="4298632" y="328556"/>
                  <a:pt x="4290956" y="336232"/>
                  <a:pt x="4281488" y="336232"/>
                </a:cubicBezTo>
                <a:cubicBezTo>
                  <a:pt x="4272019" y="336232"/>
                  <a:pt x="4264342" y="328556"/>
                  <a:pt x="4264342" y="319088"/>
                </a:cubicBezTo>
                <a:cubicBezTo>
                  <a:pt x="4264342" y="309619"/>
                  <a:pt x="4272019" y="301942"/>
                  <a:pt x="4281488" y="301942"/>
                </a:cubicBezTo>
                <a:cubicBezTo>
                  <a:pt x="4290956" y="301942"/>
                  <a:pt x="4298632" y="309619"/>
                  <a:pt x="4298632" y="319088"/>
                </a:cubicBezTo>
                <a:close/>
                <a:moveTo>
                  <a:pt x="4451032" y="319088"/>
                </a:moveTo>
                <a:cubicBezTo>
                  <a:pt x="4451032" y="328556"/>
                  <a:pt x="4443356" y="336232"/>
                  <a:pt x="4433888" y="336232"/>
                </a:cubicBezTo>
                <a:cubicBezTo>
                  <a:pt x="4424419" y="336232"/>
                  <a:pt x="4416742" y="328556"/>
                  <a:pt x="4416742" y="319088"/>
                </a:cubicBezTo>
                <a:cubicBezTo>
                  <a:pt x="4416742" y="309619"/>
                  <a:pt x="4424419" y="301942"/>
                  <a:pt x="4433888" y="301942"/>
                </a:cubicBezTo>
                <a:cubicBezTo>
                  <a:pt x="4443356" y="301942"/>
                  <a:pt x="4451032" y="309619"/>
                  <a:pt x="4451032" y="319088"/>
                </a:cubicBezTo>
                <a:close/>
                <a:moveTo>
                  <a:pt x="4604385" y="319088"/>
                </a:moveTo>
                <a:cubicBezTo>
                  <a:pt x="4604385" y="329082"/>
                  <a:pt x="4596282" y="337185"/>
                  <a:pt x="4586288" y="337185"/>
                </a:cubicBezTo>
                <a:cubicBezTo>
                  <a:pt x="4576293" y="337185"/>
                  <a:pt x="4568190" y="329082"/>
                  <a:pt x="4568190" y="319088"/>
                </a:cubicBezTo>
                <a:cubicBezTo>
                  <a:pt x="4568190" y="309093"/>
                  <a:pt x="4576293" y="300990"/>
                  <a:pt x="4586288" y="300990"/>
                </a:cubicBezTo>
                <a:cubicBezTo>
                  <a:pt x="4596282" y="300990"/>
                  <a:pt x="4604385" y="309093"/>
                  <a:pt x="4604385" y="319088"/>
                </a:cubicBezTo>
                <a:close/>
                <a:moveTo>
                  <a:pt x="4756785" y="319088"/>
                </a:moveTo>
                <a:cubicBezTo>
                  <a:pt x="4756785" y="329082"/>
                  <a:pt x="4748682" y="337185"/>
                  <a:pt x="4738688" y="337185"/>
                </a:cubicBezTo>
                <a:cubicBezTo>
                  <a:pt x="4728693" y="337185"/>
                  <a:pt x="4720590" y="329082"/>
                  <a:pt x="4720590" y="319088"/>
                </a:cubicBezTo>
                <a:cubicBezTo>
                  <a:pt x="4720590" y="309093"/>
                  <a:pt x="4728693" y="300990"/>
                  <a:pt x="4738688" y="300990"/>
                </a:cubicBezTo>
                <a:cubicBezTo>
                  <a:pt x="4748682" y="300990"/>
                  <a:pt x="4756785" y="309093"/>
                  <a:pt x="4756785" y="319088"/>
                </a:cubicBezTo>
                <a:close/>
                <a:moveTo>
                  <a:pt x="4909185" y="319088"/>
                </a:moveTo>
                <a:cubicBezTo>
                  <a:pt x="4909185" y="329082"/>
                  <a:pt x="4901082" y="337185"/>
                  <a:pt x="4891088" y="337185"/>
                </a:cubicBezTo>
                <a:cubicBezTo>
                  <a:pt x="4881093" y="337185"/>
                  <a:pt x="4872990" y="329082"/>
                  <a:pt x="4872990" y="319088"/>
                </a:cubicBezTo>
                <a:cubicBezTo>
                  <a:pt x="4872990" y="309093"/>
                  <a:pt x="4881093" y="300990"/>
                  <a:pt x="4891088" y="300990"/>
                </a:cubicBezTo>
                <a:cubicBezTo>
                  <a:pt x="4901082" y="300990"/>
                  <a:pt x="4909185" y="309093"/>
                  <a:pt x="4909185" y="319088"/>
                </a:cubicBezTo>
                <a:close/>
                <a:moveTo>
                  <a:pt x="5062538" y="319088"/>
                </a:moveTo>
                <a:cubicBezTo>
                  <a:pt x="5062538" y="329609"/>
                  <a:pt x="5054009" y="338138"/>
                  <a:pt x="5043488" y="338138"/>
                </a:cubicBezTo>
                <a:cubicBezTo>
                  <a:pt x="5032966" y="338138"/>
                  <a:pt x="5024438" y="329609"/>
                  <a:pt x="5024438" y="319088"/>
                </a:cubicBezTo>
                <a:cubicBezTo>
                  <a:pt x="5024438" y="308566"/>
                  <a:pt x="5032966" y="300038"/>
                  <a:pt x="5043488" y="300038"/>
                </a:cubicBezTo>
                <a:cubicBezTo>
                  <a:pt x="5054009" y="300038"/>
                  <a:pt x="5062538" y="308566"/>
                  <a:pt x="5062538" y="319088"/>
                </a:cubicBezTo>
                <a:close/>
                <a:moveTo>
                  <a:pt x="5214938" y="319088"/>
                </a:moveTo>
                <a:cubicBezTo>
                  <a:pt x="5214938" y="329609"/>
                  <a:pt x="5206409" y="338138"/>
                  <a:pt x="5195888" y="338138"/>
                </a:cubicBezTo>
                <a:cubicBezTo>
                  <a:pt x="5185366" y="338138"/>
                  <a:pt x="5176838" y="329609"/>
                  <a:pt x="5176838" y="319088"/>
                </a:cubicBezTo>
                <a:cubicBezTo>
                  <a:pt x="5176838" y="308566"/>
                  <a:pt x="5185366" y="300038"/>
                  <a:pt x="5195888" y="300038"/>
                </a:cubicBezTo>
                <a:cubicBezTo>
                  <a:pt x="5206409" y="300038"/>
                  <a:pt x="5214938" y="308566"/>
                  <a:pt x="5214938" y="319088"/>
                </a:cubicBezTo>
                <a:close/>
                <a:moveTo>
                  <a:pt x="5367338" y="319088"/>
                </a:moveTo>
                <a:cubicBezTo>
                  <a:pt x="5367338" y="329609"/>
                  <a:pt x="5358809" y="338138"/>
                  <a:pt x="5348288" y="338138"/>
                </a:cubicBezTo>
                <a:cubicBezTo>
                  <a:pt x="5337766" y="338138"/>
                  <a:pt x="5329238" y="329609"/>
                  <a:pt x="5329238" y="319088"/>
                </a:cubicBezTo>
                <a:cubicBezTo>
                  <a:pt x="5329238" y="308566"/>
                  <a:pt x="5337766" y="300038"/>
                  <a:pt x="5348288" y="300038"/>
                </a:cubicBezTo>
                <a:cubicBezTo>
                  <a:pt x="5358809" y="300038"/>
                  <a:pt x="5367338" y="308566"/>
                  <a:pt x="5367338" y="319088"/>
                </a:cubicBezTo>
                <a:close/>
                <a:moveTo>
                  <a:pt x="5519738" y="319088"/>
                </a:moveTo>
                <a:cubicBezTo>
                  <a:pt x="5519738" y="329609"/>
                  <a:pt x="5511209" y="338138"/>
                  <a:pt x="5500688" y="338138"/>
                </a:cubicBezTo>
                <a:cubicBezTo>
                  <a:pt x="5490166" y="338138"/>
                  <a:pt x="5481638" y="329609"/>
                  <a:pt x="5481638" y="319088"/>
                </a:cubicBezTo>
                <a:cubicBezTo>
                  <a:pt x="5481638" y="308566"/>
                  <a:pt x="5490166" y="300038"/>
                  <a:pt x="5500688" y="300038"/>
                </a:cubicBezTo>
                <a:cubicBezTo>
                  <a:pt x="5511209" y="300038"/>
                  <a:pt x="5519738" y="308566"/>
                  <a:pt x="5519738" y="319088"/>
                </a:cubicBezTo>
                <a:close/>
                <a:moveTo>
                  <a:pt x="5673090" y="319088"/>
                </a:moveTo>
                <a:cubicBezTo>
                  <a:pt x="5673090" y="330135"/>
                  <a:pt x="5664135" y="339090"/>
                  <a:pt x="5653088" y="339090"/>
                </a:cubicBezTo>
                <a:cubicBezTo>
                  <a:pt x="5642040" y="339090"/>
                  <a:pt x="5633085" y="330135"/>
                  <a:pt x="5633085" y="319088"/>
                </a:cubicBezTo>
                <a:cubicBezTo>
                  <a:pt x="5633085" y="308040"/>
                  <a:pt x="5642040" y="299085"/>
                  <a:pt x="5653088" y="299085"/>
                </a:cubicBezTo>
                <a:cubicBezTo>
                  <a:pt x="5664135" y="299085"/>
                  <a:pt x="5673090" y="308040"/>
                  <a:pt x="5673090" y="319088"/>
                </a:cubicBezTo>
                <a:close/>
                <a:moveTo>
                  <a:pt x="5825490" y="319088"/>
                </a:moveTo>
                <a:cubicBezTo>
                  <a:pt x="5825490" y="330135"/>
                  <a:pt x="5816535" y="339090"/>
                  <a:pt x="5805488" y="339090"/>
                </a:cubicBezTo>
                <a:cubicBezTo>
                  <a:pt x="5794440" y="339090"/>
                  <a:pt x="5785485" y="330135"/>
                  <a:pt x="5785485" y="319088"/>
                </a:cubicBezTo>
                <a:cubicBezTo>
                  <a:pt x="5785485" y="308040"/>
                  <a:pt x="5794440" y="299085"/>
                  <a:pt x="5805488" y="299085"/>
                </a:cubicBezTo>
                <a:cubicBezTo>
                  <a:pt x="5816535" y="299085"/>
                  <a:pt x="5825490" y="308040"/>
                  <a:pt x="5825490" y="319088"/>
                </a:cubicBezTo>
                <a:close/>
                <a:moveTo>
                  <a:pt x="5977890" y="319088"/>
                </a:moveTo>
                <a:cubicBezTo>
                  <a:pt x="5977890" y="330135"/>
                  <a:pt x="5968935" y="339090"/>
                  <a:pt x="5957888" y="339090"/>
                </a:cubicBezTo>
                <a:cubicBezTo>
                  <a:pt x="5946840" y="339090"/>
                  <a:pt x="5937885" y="330135"/>
                  <a:pt x="5937885" y="319088"/>
                </a:cubicBezTo>
                <a:cubicBezTo>
                  <a:pt x="5937885" y="308040"/>
                  <a:pt x="5946840" y="299085"/>
                  <a:pt x="5957888" y="299085"/>
                </a:cubicBezTo>
                <a:cubicBezTo>
                  <a:pt x="5968935" y="299085"/>
                  <a:pt x="5977890" y="308040"/>
                  <a:pt x="5977890" y="319088"/>
                </a:cubicBezTo>
                <a:close/>
                <a:moveTo>
                  <a:pt x="6130290" y="319088"/>
                </a:moveTo>
                <a:cubicBezTo>
                  <a:pt x="6130290" y="330135"/>
                  <a:pt x="6121335" y="339090"/>
                  <a:pt x="6110288" y="339090"/>
                </a:cubicBezTo>
                <a:cubicBezTo>
                  <a:pt x="6099240" y="339090"/>
                  <a:pt x="6090285" y="330135"/>
                  <a:pt x="6090285" y="319088"/>
                </a:cubicBezTo>
                <a:cubicBezTo>
                  <a:pt x="6090285" y="308040"/>
                  <a:pt x="6099240" y="299085"/>
                  <a:pt x="6110288" y="299085"/>
                </a:cubicBezTo>
                <a:cubicBezTo>
                  <a:pt x="6121335" y="299085"/>
                  <a:pt x="6130290" y="308040"/>
                  <a:pt x="6130290" y="319088"/>
                </a:cubicBezTo>
                <a:close/>
                <a:moveTo>
                  <a:pt x="6282690" y="319088"/>
                </a:moveTo>
                <a:cubicBezTo>
                  <a:pt x="6282690" y="330135"/>
                  <a:pt x="6273735" y="339090"/>
                  <a:pt x="6262688" y="339090"/>
                </a:cubicBezTo>
                <a:cubicBezTo>
                  <a:pt x="6251640" y="339090"/>
                  <a:pt x="6242685" y="330135"/>
                  <a:pt x="6242685" y="319088"/>
                </a:cubicBezTo>
                <a:cubicBezTo>
                  <a:pt x="6242685" y="308040"/>
                  <a:pt x="6251640" y="299085"/>
                  <a:pt x="6262688" y="299085"/>
                </a:cubicBezTo>
                <a:cubicBezTo>
                  <a:pt x="6273735" y="299085"/>
                  <a:pt x="6282690" y="308040"/>
                  <a:pt x="6282690" y="319088"/>
                </a:cubicBezTo>
                <a:close/>
                <a:moveTo>
                  <a:pt x="6435090" y="319088"/>
                </a:moveTo>
                <a:cubicBezTo>
                  <a:pt x="6435090" y="330135"/>
                  <a:pt x="6426135" y="339090"/>
                  <a:pt x="6415088" y="339090"/>
                </a:cubicBezTo>
                <a:cubicBezTo>
                  <a:pt x="6404040" y="339090"/>
                  <a:pt x="6395085" y="330135"/>
                  <a:pt x="6395085" y="319088"/>
                </a:cubicBezTo>
                <a:cubicBezTo>
                  <a:pt x="6395085" y="308040"/>
                  <a:pt x="6404040" y="299085"/>
                  <a:pt x="6415088" y="299085"/>
                </a:cubicBezTo>
                <a:cubicBezTo>
                  <a:pt x="6426135" y="299085"/>
                  <a:pt x="6435090" y="308040"/>
                  <a:pt x="6435090" y="319088"/>
                </a:cubicBezTo>
                <a:close/>
                <a:moveTo>
                  <a:pt x="6587490" y="319088"/>
                </a:moveTo>
                <a:cubicBezTo>
                  <a:pt x="6587490" y="330135"/>
                  <a:pt x="6578535" y="339090"/>
                  <a:pt x="6567488" y="339090"/>
                </a:cubicBezTo>
                <a:cubicBezTo>
                  <a:pt x="6556440" y="339090"/>
                  <a:pt x="6547485" y="330135"/>
                  <a:pt x="6547485" y="319088"/>
                </a:cubicBezTo>
                <a:cubicBezTo>
                  <a:pt x="6547485" y="308040"/>
                  <a:pt x="6556440" y="299085"/>
                  <a:pt x="6567488" y="299085"/>
                </a:cubicBezTo>
                <a:cubicBezTo>
                  <a:pt x="6578535" y="299085"/>
                  <a:pt x="6587490" y="308040"/>
                  <a:pt x="6587490" y="319088"/>
                </a:cubicBezTo>
                <a:close/>
                <a:moveTo>
                  <a:pt x="6738938" y="319088"/>
                </a:moveTo>
                <a:cubicBezTo>
                  <a:pt x="6738938" y="329609"/>
                  <a:pt x="6730409" y="338138"/>
                  <a:pt x="6719888" y="338138"/>
                </a:cubicBezTo>
                <a:cubicBezTo>
                  <a:pt x="6709366" y="338138"/>
                  <a:pt x="6700838" y="329609"/>
                  <a:pt x="6700838" y="319088"/>
                </a:cubicBezTo>
                <a:cubicBezTo>
                  <a:pt x="6700838" y="308566"/>
                  <a:pt x="6709366" y="300038"/>
                  <a:pt x="6719888" y="300038"/>
                </a:cubicBezTo>
                <a:cubicBezTo>
                  <a:pt x="6730409" y="300038"/>
                  <a:pt x="6738938" y="308566"/>
                  <a:pt x="6738938" y="319088"/>
                </a:cubicBezTo>
                <a:close/>
                <a:moveTo>
                  <a:pt x="6891338" y="319088"/>
                </a:moveTo>
                <a:cubicBezTo>
                  <a:pt x="6891338" y="329609"/>
                  <a:pt x="6882809" y="338138"/>
                  <a:pt x="6872288" y="338138"/>
                </a:cubicBezTo>
                <a:cubicBezTo>
                  <a:pt x="6861766" y="338138"/>
                  <a:pt x="6853238" y="329609"/>
                  <a:pt x="6853238" y="319088"/>
                </a:cubicBezTo>
                <a:cubicBezTo>
                  <a:pt x="6853238" y="308566"/>
                  <a:pt x="6861766" y="300038"/>
                  <a:pt x="6872288" y="300038"/>
                </a:cubicBezTo>
                <a:cubicBezTo>
                  <a:pt x="6882809" y="300038"/>
                  <a:pt x="6891338" y="308566"/>
                  <a:pt x="6891338" y="319088"/>
                </a:cubicBezTo>
                <a:close/>
                <a:moveTo>
                  <a:pt x="7043738" y="319088"/>
                </a:moveTo>
                <a:cubicBezTo>
                  <a:pt x="7043738" y="329609"/>
                  <a:pt x="7035209" y="338138"/>
                  <a:pt x="7024688" y="338138"/>
                </a:cubicBezTo>
                <a:cubicBezTo>
                  <a:pt x="7014166" y="338138"/>
                  <a:pt x="7005638" y="329609"/>
                  <a:pt x="7005638" y="319088"/>
                </a:cubicBezTo>
                <a:cubicBezTo>
                  <a:pt x="7005638" y="308566"/>
                  <a:pt x="7014166" y="300038"/>
                  <a:pt x="7024688" y="300038"/>
                </a:cubicBezTo>
                <a:cubicBezTo>
                  <a:pt x="7035209" y="300038"/>
                  <a:pt x="7043738" y="308566"/>
                  <a:pt x="7043738" y="319088"/>
                </a:cubicBezTo>
                <a:close/>
                <a:moveTo>
                  <a:pt x="7196138" y="319088"/>
                </a:moveTo>
                <a:cubicBezTo>
                  <a:pt x="7196138" y="329609"/>
                  <a:pt x="7187609" y="338138"/>
                  <a:pt x="7177088" y="338138"/>
                </a:cubicBezTo>
                <a:cubicBezTo>
                  <a:pt x="7166566" y="338138"/>
                  <a:pt x="7158038" y="329609"/>
                  <a:pt x="7158038" y="319088"/>
                </a:cubicBezTo>
                <a:cubicBezTo>
                  <a:pt x="7158038" y="308566"/>
                  <a:pt x="7166566" y="300038"/>
                  <a:pt x="7177088" y="300038"/>
                </a:cubicBezTo>
                <a:cubicBezTo>
                  <a:pt x="7187609" y="300038"/>
                  <a:pt x="7196138" y="308566"/>
                  <a:pt x="7196138" y="319088"/>
                </a:cubicBezTo>
                <a:close/>
                <a:moveTo>
                  <a:pt x="7347585" y="319088"/>
                </a:moveTo>
                <a:cubicBezTo>
                  <a:pt x="7347585" y="329082"/>
                  <a:pt x="7339482" y="337185"/>
                  <a:pt x="7329488" y="337185"/>
                </a:cubicBezTo>
                <a:cubicBezTo>
                  <a:pt x="7319493" y="337185"/>
                  <a:pt x="7311390" y="329082"/>
                  <a:pt x="7311390" y="319088"/>
                </a:cubicBezTo>
                <a:cubicBezTo>
                  <a:pt x="7311390" y="309093"/>
                  <a:pt x="7319493" y="300990"/>
                  <a:pt x="7329488" y="300990"/>
                </a:cubicBezTo>
                <a:cubicBezTo>
                  <a:pt x="7339482" y="300990"/>
                  <a:pt x="7347585" y="309093"/>
                  <a:pt x="7347585" y="319088"/>
                </a:cubicBezTo>
                <a:close/>
                <a:moveTo>
                  <a:pt x="7499985" y="319088"/>
                </a:moveTo>
                <a:cubicBezTo>
                  <a:pt x="7499985" y="329082"/>
                  <a:pt x="7491882" y="337185"/>
                  <a:pt x="7481888" y="337185"/>
                </a:cubicBezTo>
                <a:cubicBezTo>
                  <a:pt x="7471893" y="337185"/>
                  <a:pt x="7463790" y="329082"/>
                  <a:pt x="7463790" y="319088"/>
                </a:cubicBezTo>
                <a:cubicBezTo>
                  <a:pt x="7463790" y="309093"/>
                  <a:pt x="7471893" y="300990"/>
                  <a:pt x="7481888" y="300990"/>
                </a:cubicBezTo>
                <a:cubicBezTo>
                  <a:pt x="7491882" y="300990"/>
                  <a:pt x="7499985" y="309093"/>
                  <a:pt x="7499985" y="319088"/>
                </a:cubicBezTo>
                <a:close/>
                <a:moveTo>
                  <a:pt x="7652385" y="319088"/>
                </a:moveTo>
                <a:cubicBezTo>
                  <a:pt x="7652385" y="329082"/>
                  <a:pt x="7644282" y="337185"/>
                  <a:pt x="7634288" y="337185"/>
                </a:cubicBezTo>
                <a:cubicBezTo>
                  <a:pt x="7624293" y="337185"/>
                  <a:pt x="7616190" y="329082"/>
                  <a:pt x="7616190" y="319088"/>
                </a:cubicBezTo>
                <a:cubicBezTo>
                  <a:pt x="7616190" y="309093"/>
                  <a:pt x="7624293" y="300990"/>
                  <a:pt x="7634288" y="300990"/>
                </a:cubicBezTo>
                <a:cubicBezTo>
                  <a:pt x="7644282" y="300990"/>
                  <a:pt x="7652385" y="309093"/>
                  <a:pt x="7652385" y="319088"/>
                </a:cubicBezTo>
                <a:close/>
                <a:moveTo>
                  <a:pt x="7803832" y="319088"/>
                </a:moveTo>
                <a:cubicBezTo>
                  <a:pt x="7803832" y="328556"/>
                  <a:pt x="7796156" y="336232"/>
                  <a:pt x="7786688" y="336232"/>
                </a:cubicBezTo>
                <a:cubicBezTo>
                  <a:pt x="7777219" y="336232"/>
                  <a:pt x="7769542" y="328556"/>
                  <a:pt x="7769542" y="319088"/>
                </a:cubicBezTo>
                <a:cubicBezTo>
                  <a:pt x="7769542" y="309619"/>
                  <a:pt x="7777219" y="301942"/>
                  <a:pt x="7786688" y="301942"/>
                </a:cubicBezTo>
                <a:cubicBezTo>
                  <a:pt x="7796156" y="301942"/>
                  <a:pt x="7803832" y="309619"/>
                  <a:pt x="7803832" y="319088"/>
                </a:cubicBezTo>
                <a:close/>
                <a:moveTo>
                  <a:pt x="7956232" y="319088"/>
                </a:moveTo>
                <a:cubicBezTo>
                  <a:pt x="7956232" y="328556"/>
                  <a:pt x="7948556" y="336232"/>
                  <a:pt x="7939088" y="336232"/>
                </a:cubicBezTo>
                <a:cubicBezTo>
                  <a:pt x="7929619" y="336232"/>
                  <a:pt x="7921942" y="328556"/>
                  <a:pt x="7921942" y="319088"/>
                </a:cubicBezTo>
                <a:cubicBezTo>
                  <a:pt x="7921942" y="309619"/>
                  <a:pt x="7929619" y="301942"/>
                  <a:pt x="7939088" y="301942"/>
                </a:cubicBezTo>
                <a:cubicBezTo>
                  <a:pt x="7948556" y="301942"/>
                  <a:pt x="7956232" y="309619"/>
                  <a:pt x="7956232" y="319088"/>
                </a:cubicBezTo>
                <a:close/>
                <a:moveTo>
                  <a:pt x="8107680" y="319088"/>
                </a:moveTo>
                <a:cubicBezTo>
                  <a:pt x="8107680" y="328030"/>
                  <a:pt x="8100430" y="335280"/>
                  <a:pt x="8091488" y="335280"/>
                </a:cubicBezTo>
                <a:cubicBezTo>
                  <a:pt x="8082545" y="335280"/>
                  <a:pt x="8075295" y="328030"/>
                  <a:pt x="8075295" y="319088"/>
                </a:cubicBezTo>
                <a:cubicBezTo>
                  <a:pt x="8075295" y="310145"/>
                  <a:pt x="8082545" y="302895"/>
                  <a:pt x="8091488" y="302895"/>
                </a:cubicBezTo>
                <a:cubicBezTo>
                  <a:pt x="8100430" y="302895"/>
                  <a:pt x="8107680" y="310145"/>
                  <a:pt x="8107680" y="319088"/>
                </a:cubicBezTo>
                <a:close/>
                <a:moveTo>
                  <a:pt x="8260080" y="319088"/>
                </a:moveTo>
                <a:cubicBezTo>
                  <a:pt x="8260080" y="328030"/>
                  <a:pt x="8252830" y="335280"/>
                  <a:pt x="8243888" y="335280"/>
                </a:cubicBezTo>
                <a:cubicBezTo>
                  <a:pt x="8234945" y="335280"/>
                  <a:pt x="8227695" y="328030"/>
                  <a:pt x="8227695" y="319088"/>
                </a:cubicBezTo>
                <a:cubicBezTo>
                  <a:pt x="8227695" y="310145"/>
                  <a:pt x="8234945" y="302895"/>
                  <a:pt x="8243888" y="302895"/>
                </a:cubicBezTo>
                <a:cubicBezTo>
                  <a:pt x="8252830" y="302895"/>
                  <a:pt x="8260080" y="310145"/>
                  <a:pt x="8260080" y="319088"/>
                </a:cubicBezTo>
                <a:close/>
                <a:moveTo>
                  <a:pt x="8411528" y="319088"/>
                </a:moveTo>
                <a:cubicBezTo>
                  <a:pt x="8411528" y="327504"/>
                  <a:pt x="8404704" y="334328"/>
                  <a:pt x="8396288" y="334328"/>
                </a:cubicBezTo>
                <a:cubicBezTo>
                  <a:pt x="8387871" y="334328"/>
                  <a:pt x="8381048" y="327504"/>
                  <a:pt x="8381048" y="319088"/>
                </a:cubicBezTo>
                <a:cubicBezTo>
                  <a:pt x="8381048" y="310671"/>
                  <a:pt x="8387871" y="303848"/>
                  <a:pt x="8396288" y="303848"/>
                </a:cubicBezTo>
                <a:cubicBezTo>
                  <a:pt x="8404704" y="303848"/>
                  <a:pt x="8411528" y="310671"/>
                  <a:pt x="8411528" y="319088"/>
                </a:cubicBezTo>
                <a:close/>
                <a:moveTo>
                  <a:pt x="8563928" y="319088"/>
                </a:moveTo>
                <a:cubicBezTo>
                  <a:pt x="8563928" y="327504"/>
                  <a:pt x="8557104" y="334328"/>
                  <a:pt x="8548688" y="334328"/>
                </a:cubicBezTo>
                <a:cubicBezTo>
                  <a:pt x="8540271" y="334328"/>
                  <a:pt x="8533448" y="327504"/>
                  <a:pt x="8533448" y="319088"/>
                </a:cubicBezTo>
                <a:cubicBezTo>
                  <a:pt x="8533448" y="310671"/>
                  <a:pt x="8540271" y="303848"/>
                  <a:pt x="8548688" y="303848"/>
                </a:cubicBezTo>
                <a:cubicBezTo>
                  <a:pt x="8557104" y="303848"/>
                  <a:pt x="8563928" y="310671"/>
                  <a:pt x="8563928" y="319088"/>
                </a:cubicBezTo>
                <a:close/>
                <a:moveTo>
                  <a:pt x="8715375" y="319088"/>
                </a:moveTo>
                <a:cubicBezTo>
                  <a:pt x="8715375" y="326978"/>
                  <a:pt x="8708978" y="333375"/>
                  <a:pt x="8701088" y="333375"/>
                </a:cubicBezTo>
                <a:cubicBezTo>
                  <a:pt x="8693197" y="333375"/>
                  <a:pt x="8686800" y="326978"/>
                  <a:pt x="8686800" y="319088"/>
                </a:cubicBezTo>
                <a:cubicBezTo>
                  <a:pt x="8686800" y="311197"/>
                  <a:pt x="8693197" y="304800"/>
                  <a:pt x="8701088" y="304800"/>
                </a:cubicBezTo>
                <a:cubicBezTo>
                  <a:pt x="8708978" y="304800"/>
                  <a:pt x="8715375" y="311197"/>
                  <a:pt x="8715375" y="319088"/>
                </a:cubicBezTo>
                <a:close/>
                <a:moveTo>
                  <a:pt x="8866822" y="319088"/>
                </a:moveTo>
                <a:cubicBezTo>
                  <a:pt x="8866822" y="326452"/>
                  <a:pt x="8860852" y="332422"/>
                  <a:pt x="8853488" y="332422"/>
                </a:cubicBezTo>
                <a:cubicBezTo>
                  <a:pt x="8846123" y="332422"/>
                  <a:pt x="8840152" y="326452"/>
                  <a:pt x="8840152" y="319088"/>
                </a:cubicBezTo>
                <a:cubicBezTo>
                  <a:pt x="8840152" y="311723"/>
                  <a:pt x="8846123" y="305752"/>
                  <a:pt x="8853488" y="305752"/>
                </a:cubicBezTo>
                <a:cubicBezTo>
                  <a:pt x="8860852" y="305752"/>
                  <a:pt x="8866822" y="311723"/>
                  <a:pt x="8866822" y="319088"/>
                </a:cubicBezTo>
                <a:close/>
                <a:moveTo>
                  <a:pt x="9019222" y="319088"/>
                </a:moveTo>
                <a:cubicBezTo>
                  <a:pt x="9019222" y="326452"/>
                  <a:pt x="9013252" y="332422"/>
                  <a:pt x="9005888" y="332422"/>
                </a:cubicBezTo>
                <a:cubicBezTo>
                  <a:pt x="8998523" y="332422"/>
                  <a:pt x="8992552" y="326452"/>
                  <a:pt x="8992552" y="319088"/>
                </a:cubicBezTo>
                <a:cubicBezTo>
                  <a:pt x="8992552" y="311723"/>
                  <a:pt x="8998523" y="305752"/>
                  <a:pt x="9005888" y="305752"/>
                </a:cubicBezTo>
                <a:cubicBezTo>
                  <a:pt x="9013252" y="305752"/>
                  <a:pt x="9019222" y="311723"/>
                  <a:pt x="9019222" y="319088"/>
                </a:cubicBezTo>
                <a:close/>
                <a:moveTo>
                  <a:pt x="9170670" y="319088"/>
                </a:moveTo>
                <a:cubicBezTo>
                  <a:pt x="9170670" y="325926"/>
                  <a:pt x="9165126" y="331470"/>
                  <a:pt x="9158288" y="331470"/>
                </a:cubicBezTo>
                <a:cubicBezTo>
                  <a:pt x="9151449" y="331470"/>
                  <a:pt x="9145905" y="325926"/>
                  <a:pt x="9145905" y="319088"/>
                </a:cubicBezTo>
                <a:cubicBezTo>
                  <a:pt x="9145905" y="312249"/>
                  <a:pt x="9151449" y="306705"/>
                  <a:pt x="9158288" y="306705"/>
                </a:cubicBezTo>
                <a:cubicBezTo>
                  <a:pt x="9165126" y="306705"/>
                  <a:pt x="9170670" y="312249"/>
                  <a:pt x="9170670" y="319088"/>
                </a:cubicBezTo>
                <a:close/>
                <a:moveTo>
                  <a:pt x="9322118" y="319088"/>
                </a:moveTo>
                <a:cubicBezTo>
                  <a:pt x="9322118" y="325400"/>
                  <a:pt x="9317000" y="330518"/>
                  <a:pt x="9310688" y="330518"/>
                </a:cubicBezTo>
                <a:cubicBezTo>
                  <a:pt x="9304375" y="330518"/>
                  <a:pt x="9299258" y="325400"/>
                  <a:pt x="9299258" y="319088"/>
                </a:cubicBezTo>
                <a:cubicBezTo>
                  <a:pt x="9299258" y="312775"/>
                  <a:pt x="9304375" y="307658"/>
                  <a:pt x="9310688" y="307658"/>
                </a:cubicBezTo>
                <a:cubicBezTo>
                  <a:pt x="9317000" y="307658"/>
                  <a:pt x="9322118" y="312775"/>
                  <a:pt x="9322118" y="319088"/>
                </a:cubicBezTo>
                <a:close/>
                <a:moveTo>
                  <a:pt x="9473565" y="319088"/>
                </a:moveTo>
                <a:cubicBezTo>
                  <a:pt x="9473565" y="324874"/>
                  <a:pt x="9468874" y="329565"/>
                  <a:pt x="9463088" y="329565"/>
                </a:cubicBezTo>
                <a:cubicBezTo>
                  <a:pt x="9457301" y="329565"/>
                  <a:pt x="9452610" y="324874"/>
                  <a:pt x="9452610" y="319088"/>
                </a:cubicBezTo>
                <a:cubicBezTo>
                  <a:pt x="9452610" y="313301"/>
                  <a:pt x="9457301" y="308610"/>
                  <a:pt x="9463088" y="308610"/>
                </a:cubicBezTo>
                <a:cubicBezTo>
                  <a:pt x="9468874" y="308610"/>
                  <a:pt x="9473565" y="313301"/>
                  <a:pt x="9473565" y="319088"/>
                </a:cubicBezTo>
                <a:close/>
                <a:moveTo>
                  <a:pt x="9625965" y="319088"/>
                </a:moveTo>
                <a:cubicBezTo>
                  <a:pt x="9625965" y="324874"/>
                  <a:pt x="9621274" y="329565"/>
                  <a:pt x="9615488" y="329565"/>
                </a:cubicBezTo>
                <a:cubicBezTo>
                  <a:pt x="9609701" y="329565"/>
                  <a:pt x="9605010" y="324874"/>
                  <a:pt x="9605010" y="319088"/>
                </a:cubicBezTo>
                <a:cubicBezTo>
                  <a:pt x="9605010" y="313301"/>
                  <a:pt x="9609701" y="308610"/>
                  <a:pt x="9615488" y="308610"/>
                </a:cubicBezTo>
                <a:cubicBezTo>
                  <a:pt x="9621274" y="308610"/>
                  <a:pt x="9625965" y="313301"/>
                  <a:pt x="9625965" y="319088"/>
                </a:cubicBezTo>
                <a:close/>
                <a:moveTo>
                  <a:pt x="9777412" y="319088"/>
                </a:moveTo>
                <a:cubicBezTo>
                  <a:pt x="9777412" y="324348"/>
                  <a:pt x="9773148" y="328612"/>
                  <a:pt x="9767888" y="328612"/>
                </a:cubicBezTo>
                <a:cubicBezTo>
                  <a:pt x="9762627" y="328612"/>
                  <a:pt x="9758362" y="324348"/>
                  <a:pt x="9758362" y="319088"/>
                </a:cubicBezTo>
                <a:cubicBezTo>
                  <a:pt x="9758362" y="313827"/>
                  <a:pt x="9762627" y="309562"/>
                  <a:pt x="9767888" y="309562"/>
                </a:cubicBezTo>
                <a:cubicBezTo>
                  <a:pt x="9773148" y="309562"/>
                  <a:pt x="9777412" y="313827"/>
                  <a:pt x="9777412" y="319088"/>
                </a:cubicBezTo>
                <a:close/>
                <a:moveTo>
                  <a:pt x="9928860" y="319088"/>
                </a:moveTo>
                <a:cubicBezTo>
                  <a:pt x="9928860" y="323822"/>
                  <a:pt x="9925022" y="327660"/>
                  <a:pt x="9920288" y="327660"/>
                </a:cubicBezTo>
                <a:cubicBezTo>
                  <a:pt x="9915553" y="327660"/>
                  <a:pt x="9911715" y="323822"/>
                  <a:pt x="9911715" y="319088"/>
                </a:cubicBezTo>
                <a:cubicBezTo>
                  <a:pt x="9911715" y="314353"/>
                  <a:pt x="9915553" y="310515"/>
                  <a:pt x="9920288" y="310515"/>
                </a:cubicBezTo>
                <a:cubicBezTo>
                  <a:pt x="9925022" y="310515"/>
                  <a:pt x="9928860" y="314353"/>
                  <a:pt x="9928860" y="319088"/>
                </a:cubicBezTo>
                <a:close/>
                <a:moveTo>
                  <a:pt x="10080308" y="319088"/>
                </a:moveTo>
                <a:cubicBezTo>
                  <a:pt x="10080308" y="323296"/>
                  <a:pt x="10076896" y="326708"/>
                  <a:pt x="10072688" y="326708"/>
                </a:cubicBezTo>
                <a:cubicBezTo>
                  <a:pt x="10068479" y="326708"/>
                  <a:pt x="10065068" y="323296"/>
                  <a:pt x="10065068" y="319088"/>
                </a:cubicBezTo>
                <a:cubicBezTo>
                  <a:pt x="10065068" y="314879"/>
                  <a:pt x="10068479" y="311468"/>
                  <a:pt x="10072688" y="311468"/>
                </a:cubicBezTo>
                <a:cubicBezTo>
                  <a:pt x="10076896" y="311468"/>
                  <a:pt x="10080308" y="314879"/>
                  <a:pt x="10080308" y="319088"/>
                </a:cubicBezTo>
                <a:close/>
                <a:moveTo>
                  <a:pt x="10231755" y="319088"/>
                </a:moveTo>
                <a:cubicBezTo>
                  <a:pt x="10231755" y="322770"/>
                  <a:pt x="10228770" y="325755"/>
                  <a:pt x="10225088" y="325755"/>
                </a:cubicBezTo>
                <a:cubicBezTo>
                  <a:pt x="10221405" y="325755"/>
                  <a:pt x="10218420" y="322770"/>
                  <a:pt x="10218420" y="319088"/>
                </a:cubicBezTo>
                <a:cubicBezTo>
                  <a:pt x="10218420" y="315405"/>
                  <a:pt x="10221405" y="312420"/>
                  <a:pt x="10225088" y="312420"/>
                </a:cubicBezTo>
                <a:cubicBezTo>
                  <a:pt x="10228770" y="312420"/>
                  <a:pt x="10231755" y="315405"/>
                  <a:pt x="10231755" y="319088"/>
                </a:cubicBezTo>
                <a:close/>
                <a:moveTo>
                  <a:pt x="10383202" y="319088"/>
                </a:moveTo>
                <a:cubicBezTo>
                  <a:pt x="10383202" y="322244"/>
                  <a:pt x="10380644" y="324802"/>
                  <a:pt x="10377488" y="324802"/>
                </a:cubicBezTo>
                <a:cubicBezTo>
                  <a:pt x="10374331" y="324802"/>
                  <a:pt x="10371772" y="322244"/>
                  <a:pt x="10371772" y="319088"/>
                </a:cubicBezTo>
                <a:cubicBezTo>
                  <a:pt x="10371772" y="315931"/>
                  <a:pt x="10374331" y="313372"/>
                  <a:pt x="10377488" y="313372"/>
                </a:cubicBezTo>
                <a:cubicBezTo>
                  <a:pt x="10380644" y="313372"/>
                  <a:pt x="10383202" y="315931"/>
                  <a:pt x="10383202" y="319088"/>
                </a:cubicBezTo>
                <a:close/>
                <a:moveTo>
                  <a:pt x="1544002" y="471488"/>
                </a:moveTo>
                <a:cubicBezTo>
                  <a:pt x="1544002" y="474644"/>
                  <a:pt x="1541444" y="477202"/>
                  <a:pt x="1538288" y="477202"/>
                </a:cubicBezTo>
                <a:cubicBezTo>
                  <a:pt x="1535131" y="477202"/>
                  <a:pt x="1532572" y="474644"/>
                  <a:pt x="1532572" y="471488"/>
                </a:cubicBezTo>
                <a:cubicBezTo>
                  <a:pt x="1532572" y="468331"/>
                  <a:pt x="1535131" y="465772"/>
                  <a:pt x="1538288" y="465772"/>
                </a:cubicBezTo>
                <a:cubicBezTo>
                  <a:pt x="1541444" y="465772"/>
                  <a:pt x="1544002" y="468331"/>
                  <a:pt x="1544002" y="471488"/>
                </a:cubicBezTo>
                <a:close/>
                <a:moveTo>
                  <a:pt x="1697355" y="471488"/>
                </a:moveTo>
                <a:cubicBezTo>
                  <a:pt x="1697355" y="475170"/>
                  <a:pt x="1694370" y="478155"/>
                  <a:pt x="1690688" y="478155"/>
                </a:cubicBezTo>
                <a:cubicBezTo>
                  <a:pt x="1687005" y="478155"/>
                  <a:pt x="1684020" y="475170"/>
                  <a:pt x="1684020" y="471488"/>
                </a:cubicBezTo>
                <a:cubicBezTo>
                  <a:pt x="1684020" y="467805"/>
                  <a:pt x="1687005" y="464820"/>
                  <a:pt x="1690688" y="464820"/>
                </a:cubicBezTo>
                <a:cubicBezTo>
                  <a:pt x="1694370" y="464820"/>
                  <a:pt x="1697355" y="467805"/>
                  <a:pt x="1697355" y="471488"/>
                </a:cubicBezTo>
                <a:close/>
                <a:moveTo>
                  <a:pt x="1850708" y="471488"/>
                </a:moveTo>
                <a:cubicBezTo>
                  <a:pt x="1850708" y="475696"/>
                  <a:pt x="1847296" y="479108"/>
                  <a:pt x="1843088" y="479108"/>
                </a:cubicBezTo>
                <a:cubicBezTo>
                  <a:pt x="1838879" y="479108"/>
                  <a:pt x="1835468" y="475696"/>
                  <a:pt x="1835468" y="471488"/>
                </a:cubicBezTo>
                <a:cubicBezTo>
                  <a:pt x="1835468" y="467279"/>
                  <a:pt x="1838879" y="463868"/>
                  <a:pt x="1843088" y="463868"/>
                </a:cubicBezTo>
                <a:cubicBezTo>
                  <a:pt x="1847296" y="463868"/>
                  <a:pt x="1850708" y="467279"/>
                  <a:pt x="1850708" y="471488"/>
                </a:cubicBezTo>
                <a:close/>
                <a:moveTo>
                  <a:pt x="2004060" y="471488"/>
                </a:moveTo>
                <a:cubicBezTo>
                  <a:pt x="2004060" y="476222"/>
                  <a:pt x="2000222" y="480060"/>
                  <a:pt x="1995488" y="480060"/>
                </a:cubicBezTo>
                <a:cubicBezTo>
                  <a:pt x="1990753" y="480060"/>
                  <a:pt x="1986915" y="476222"/>
                  <a:pt x="1986915" y="471488"/>
                </a:cubicBezTo>
                <a:cubicBezTo>
                  <a:pt x="1986915" y="466753"/>
                  <a:pt x="1990753" y="462915"/>
                  <a:pt x="1995488" y="462915"/>
                </a:cubicBezTo>
                <a:cubicBezTo>
                  <a:pt x="2000222" y="462915"/>
                  <a:pt x="2004060" y="466753"/>
                  <a:pt x="2004060" y="471488"/>
                </a:cubicBezTo>
                <a:close/>
                <a:moveTo>
                  <a:pt x="2157412" y="471488"/>
                </a:moveTo>
                <a:cubicBezTo>
                  <a:pt x="2157412" y="476748"/>
                  <a:pt x="2153148" y="481012"/>
                  <a:pt x="2147888" y="481012"/>
                </a:cubicBezTo>
                <a:cubicBezTo>
                  <a:pt x="2142627" y="481012"/>
                  <a:pt x="2138362" y="476748"/>
                  <a:pt x="2138362" y="471488"/>
                </a:cubicBezTo>
                <a:cubicBezTo>
                  <a:pt x="2138362" y="466227"/>
                  <a:pt x="2142627" y="461962"/>
                  <a:pt x="2147888" y="461962"/>
                </a:cubicBezTo>
                <a:cubicBezTo>
                  <a:pt x="2153148" y="461962"/>
                  <a:pt x="2157412" y="466227"/>
                  <a:pt x="2157412" y="471488"/>
                </a:cubicBezTo>
                <a:close/>
                <a:moveTo>
                  <a:pt x="2310765" y="471488"/>
                </a:moveTo>
                <a:cubicBezTo>
                  <a:pt x="2310765" y="477274"/>
                  <a:pt x="2306074" y="481965"/>
                  <a:pt x="2300288" y="481965"/>
                </a:cubicBezTo>
                <a:cubicBezTo>
                  <a:pt x="2294501" y="481965"/>
                  <a:pt x="2289810" y="477274"/>
                  <a:pt x="2289810" y="471488"/>
                </a:cubicBezTo>
                <a:cubicBezTo>
                  <a:pt x="2289810" y="465701"/>
                  <a:pt x="2294501" y="461010"/>
                  <a:pt x="2300288" y="461010"/>
                </a:cubicBezTo>
                <a:cubicBezTo>
                  <a:pt x="2306074" y="461010"/>
                  <a:pt x="2310765" y="465701"/>
                  <a:pt x="2310765" y="471488"/>
                </a:cubicBezTo>
                <a:close/>
                <a:moveTo>
                  <a:pt x="2464118" y="471488"/>
                </a:moveTo>
                <a:cubicBezTo>
                  <a:pt x="2464118" y="477800"/>
                  <a:pt x="2459000" y="482918"/>
                  <a:pt x="2452688" y="482918"/>
                </a:cubicBezTo>
                <a:cubicBezTo>
                  <a:pt x="2446375" y="482918"/>
                  <a:pt x="2441258" y="477800"/>
                  <a:pt x="2441258" y="471488"/>
                </a:cubicBezTo>
                <a:cubicBezTo>
                  <a:pt x="2441258" y="465175"/>
                  <a:pt x="2446375" y="460058"/>
                  <a:pt x="2452688" y="460058"/>
                </a:cubicBezTo>
                <a:cubicBezTo>
                  <a:pt x="2459000" y="460058"/>
                  <a:pt x="2464118" y="465175"/>
                  <a:pt x="2464118" y="471488"/>
                </a:cubicBezTo>
                <a:close/>
                <a:moveTo>
                  <a:pt x="2617470" y="471488"/>
                </a:moveTo>
                <a:cubicBezTo>
                  <a:pt x="2617470" y="478326"/>
                  <a:pt x="2611926" y="483870"/>
                  <a:pt x="2605088" y="483870"/>
                </a:cubicBezTo>
                <a:cubicBezTo>
                  <a:pt x="2598249" y="483870"/>
                  <a:pt x="2592705" y="478326"/>
                  <a:pt x="2592705" y="471488"/>
                </a:cubicBezTo>
                <a:cubicBezTo>
                  <a:pt x="2592705" y="464649"/>
                  <a:pt x="2598249" y="459105"/>
                  <a:pt x="2605088" y="459105"/>
                </a:cubicBezTo>
                <a:cubicBezTo>
                  <a:pt x="2611926" y="459105"/>
                  <a:pt x="2617470" y="464649"/>
                  <a:pt x="2617470" y="471488"/>
                </a:cubicBezTo>
                <a:close/>
                <a:moveTo>
                  <a:pt x="2770822" y="471488"/>
                </a:moveTo>
                <a:cubicBezTo>
                  <a:pt x="2770822" y="478852"/>
                  <a:pt x="2764852" y="484822"/>
                  <a:pt x="2757488" y="484822"/>
                </a:cubicBezTo>
                <a:cubicBezTo>
                  <a:pt x="2750123" y="484822"/>
                  <a:pt x="2744152" y="478852"/>
                  <a:pt x="2744152" y="471488"/>
                </a:cubicBezTo>
                <a:cubicBezTo>
                  <a:pt x="2744152" y="464123"/>
                  <a:pt x="2750123" y="458152"/>
                  <a:pt x="2757488" y="458152"/>
                </a:cubicBezTo>
                <a:cubicBezTo>
                  <a:pt x="2764852" y="458152"/>
                  <a:pt x="2770822" y="464123"/>
                  <a:pt x="2770822" y="471488"/>
                </a:cubicBezTo>
                <a:close/>
                <a:moveTo>
                  <a:pt x="2924175" y="471488"/>
                </a:moveTo>
                <a:cubicBezTo>
                  <a:pt x="2924175" y="479378"/>
                  <a:pt x="2917778" y="485775"/>
                  <a:pt x="2909888" y="485775"/>
                </a:cubicBezTo>
                <a:cubicBezTo>
                  <a:pt x="2901997" y="485775"/>
                  <a:pt x="2895600" y="479378"/>
                  <a:pt x="2895600" y="471488"/>
                </a:cubicBezTo>
                <a:cubicBezTo>
                  <a:pt x="2895600" y="463597"/>
                  <a:pt x="2901997" y="457200"/>
                  <a:pt x="2909888" y="457200"/>
                </a:cubicBezTo>
                <a:cubicBezTo>
                  <a:pt x="2917778" y="457200"/>
                  <a:pt x="2924175" y="463597"/>
                  <a:pt x="2924175" y="471488"/>
                </a:cubicBezTo>
                <a:close/>
                <a:moveTo>
                  <a:pt x="3076575" y="471488"/>
                </a:moveTo>
                <a:cubicBezTo>
                  <a:pt x="3076575" y="479378"/>
                  <a:pt x="3070178" y="485775"/>
                  <a:pt x="3062288" y="485775"/>
                </a:cubicBezTo>
                <a:cubicBezTo>
                  <a:pt x="3054397" y="485775"/>
                  <a:pt x="3048000" y="479378"/>
                  <a:pt x="3048000" y="471488"/>
                </a:cubicBezTo>
                <a:cubicBezTo>
                  <a:pt x="3048000" y="463597"/>
                  <a:pt x="3054397" y="457200"/>
                  <a:pt x="3062288" y="457200"/>
                </a:cubicBezTo>
                <a:cubicBezTo>
                  <a:pt x="3070178" y="457200"/>
                  <a:pt x="3076575" y="463597"/>
                  <a:pt x="3076575" y="471488"/>
                </a:cubicBezTo>
                <a:close/>
                <a:moveTo>
                  <a:pt x="3229928" y="471488"/>
                </a:moveTo>
                <a:cubicBezTo>
                  <a:pt x="3229928" y="479904"/>
                  <a:pt x="3223104" y="486728"/>
                  <a:pt x="3214688" y="486728"/>
                </a:cubicBezTo>
                <a:cubicBezTo>
                  <a:pt x="3206271" y="486728"/>
                  <a:pt x="3199448" y="479904"/>
                  <a:pt x="3199448" y="471488"/>
                </a:cubicBezTo>
                <a:cubicBezTo>
                  <a:pt x="3199448" y="463071"/>
                  <a:pt x="3206271" y="456248"/>
                  <a:pt x="3214688" y="456248"/>
                </a:cubicBezTo>
                <a:cubicBezTo>
                  <a:pt x="3223104" y="456248"/>
                  <a:pt x="3229928" y="463071"/>
                  <a:pt x="3229928" y="471488"/>
                </a:cubicBezTo>
                <a:close/>
                <a:moveTo>
                  <a:pt x="3383280" y="471488"/>
                </a:moveTo>
                <a:cubicBezTo>
                  <a:pt x="3383280" y="480430"/>
                  <a:pt x="3376030" y="487680"/>
                  <a:pt x="3367088" y="487680"/>
                </a:cubicBezTo>
                <a:cubicBezTo>
                  <a:pt x="3358145" y="487680"/>
                  <a:pt x="3350895" y="480430"/>
                  <a:pt x="3350895" y="471488"/>
                </a:cubicBezTo>
                <a:cubicBezTo>
                  <a:pt x="3350895" y="462545"/>
                  <a:pt x="3358145" y="455295"/>
                  <a:pt x="3367088" y="455295"/>
                </a:cubicBezTo>
                <a:cubicBezTo>
                  <a:pt x="3376030" y="455295"/>
                  <a:pt x="3383280" y="462545"/>
                  <a:pt x="3383280" y="471488"/>
                </a:cubicBezTo>
                <a:close/>
                <a:moveTo>
                  <a:pt x="3535680" y="471488"/>
                </a:moveTo>
                <a:cubicBezTo>
                  <a:pt x="3535680" y="480430"/>
                  <a:pt x="3528430" y="487680"/>
                  <a:pt x="3519488" y="487680"/>
                </a:cubicBezTo>
                <a:cubicBezTo>
                  <a:pt x="3510545" y="487680"/>
                  <a:pt x="3503295" y="480430"/>
                  <a:pt x="3503295" y="471488"/>
                </a:cubicBezTo>
                <a:cubicBezTo>
                  <a:pt x="3503295" y="462545"/>
                  <a:pt x="3510545" y="455295"/>
                  <a:pt x="3519488" y="455295"/>
                </a:cubicBezTo>
                <a:cubicBezTo>
                  <a:pt x="3528430" y="455295"/>
                  <a:pt x="3535680" y="462545"/>
                  <a:pt x="3535680" y="471488"/>
                </a:cubicBezTo>
                <a:close/>
                <a:moveTo>
                  <a:pt x="3689032" y="471488"/>
                </a:moveTo>
                <a:cubicBezTo>
                  <a:pt x="3689032" y="480956"/>
                  <a:pt x="3681356" y="488632"/>
                  <a:pt x="3671888" y="488632"/>
                </a:cubicBezTo>
                <a:cubicBezTo>
                  <a:pt x="3662419" y="488632"/>
                  <a:pt x="3654742" y="480956"/>
                  <a:pt x="3654742" y="471488"/>
                </a:cubicBezTo>
                <a:cubicBezTo>
                  <a:pt x="3654742" y="462019"/>
                  <a:pt x="3662419" y="454342"/>
                  <a:pt x="3671888" y="454342"/>
                </a:cubicBezTo>
                <a:cubicBezTo>
                  <a:pt x="3681356" y="454342"/>
                  <a:pt x="3689032" y="462019"/>
                  <a:pt x="3689032" y="471488"/>
                </a:cubicBezTo>
                <a:close/>
                <a:moveTo>
                  <a:pt x="3842385" y="471488"/>
                </a:moveTo>
                <a:cubicBezTo>
                  <a:pt x="3842385" y="481482"/>
                  <a:pt x="3834282" y="489585"/>
                  <a:pt x="3824288" y="489585"/>
                </a:cubicBezTo>
                <a:cubicBezTo>
                  <a:pt x="3814293" y="489585"/>
                  <a:pt x="3806190" y="481482"/>
                  <a:pt x="3806190" y="471488"/>
                </a:cubicBezTo>
                <a:cubicBezTo>
                  <a:pt x="3806190" y="461493"/>
                  <a:pt x="3814293" y="453390"/>
                  <a:pt x="3824288" y="453390"/>
                </a:cubicBezTo>
                <a:cubicBezTo>
                  <a:pt x="3834282" y="453390"/>
                  <a:pt x="3842385" y="461493"/>
                  <a:pt x="3842385" y="471488"/>
                </a:cubicBezTo>
                <a:close/>
                <a:moveTo>
                  <a:pt x="3994785" y="471488"/>
                </a:moveTo>
                <a:cubicBezTo>
                  <a:pt x="3994785" y="481482"/>
                  <a:pt x="3986682" y="489585"/>
                  <a:pt x="3976688" y="489585"/>
                </a:cubicBezTo>
                <a:cubicBezTo>
                  <a:pt x="3966693" y="489585"/>
                  <a:pt x="3958590" y="481482"/>
                  <a:pt x="3958590" y="471488"/>
                </a:cubicBezTo>
                <a:cubicBezTo>
                  <a:pt x="3958590" y="461493"/>
                  <a:pt x="3966693" y="453390"/>
                  <a:pt x="3976688" y="453390"/>
                </a:cubicBezTo>
                <a:cubicBezTo>
                  <a:pt x="3986682" y="453390"/>
                  <a:pt x="3994785" y="461493"/>
                  <a:pt x="3994785" y="471488"/>
                </a:cubicBezTo>
                <a:close/>
                <a:moveTo>
                  <a:pt x="4148138" y="471488"/>
                </a:moveTo>
                <a:cubicBezTo>
                  <a:pt x="4148138" y="482009"/>
                  <a:pt x="4139609" y="490538"/>
                  <a:pt x="4129088" y="490538"/>
                </a:cubicBezTo>
                <a:cubicBezTo>
                  <a:pt x="4118566" y="490538"/>
                  <a:pt x="4110038" y="482009"/>
                  <a:pt x="4110038" y="471488"/>
                </a:cubicBezTo>
                <a:cubicBezTo>
                  <a:pt x="4110038" y="460966"/>
                  <a:pt x="4118566" y="452438"/>
                  <a:pt x="4129088" y="452438"/>
                </a:cubicBezTo>
                <a:cubicBezTo>
                  <a:pt x="4139609" y="452438"/>
                  <a:pt x="4148138" y="460966"/>
                  <a:pt x="4148138" y="471488"/>
                </a:cubicBezTo>
                <a:close/>
                <a:moveTo>
                  <a:pt x="4300538" y="471488"/>
                </a:moveTo>
                <a:cubicBezTo>
                  <a:pt x="4300538" y="482009"/>
                  <a:pt x="4292009" y="490538"/>
                  <a:pt x="4281488" y="490538"/>
                </a:cubicBezTo>
                <a:cubicBezTo>
                  <a:pt x="4270966" y="490538"/>
                  <a:pt x="4262438" y="482009"/>
                  <a:pt x="4262438" y="471488"/>
                </a:cubicBezTo>
                <a:cubicBezTo>
                  <a:pt x="4262438" y="460966"/>
                  <a:pt x="4270966" y="452438"/>
                  <a:pt x="4281488" y="452438"/>
                </a:cubicBezTo>
                <a:cubicBezTo>
                  <a:pt x="4292009" y="452438"/>
                  <a:pt x="4300538" y="460966"/>
                  <a:pt x="4300538" y="471488"/>
                </a:cubicBezTo>
                <a:close/>
                <a:moveTo>
                  <a:pt x="4453890" y="471488"/>
                </a:moveTo>
                <a:cubicBezTo>
                  <a:pt x="4453890" y="482535"/>
                  <a:pt x="4444935" y="491490"/>
                  <a:pt x="4433888" y="491490"/>
                </a:cubicBezTo>
                <a:cubicBezTo>
                  <a:pt x="4422840" y="491490"/>
                  <a:pt x="4413885" y="482535"/>
                  <a:pt x="4413885" y="471488"/>
                </a:cubicBezTo>
                <a:cubicBezTo>
                  <a:pt x="4413885" y="460440"/>
                  <a:pt x="4422840" y="451485"/>
                  <a:pt x="4433888" y="451485"/>
                </a:cubicBezTo>
                <a:cubicBezTo>
                  <a:pt x="4444935" y="451485"/>
                  <a:pt x="4453890" y="460440"/>
                  <a:pt x="4453890" y="471488"/>
                </a:cubicBezTo>
                <a:close/>
                <a:moveTo>
                  <a:pt x="4606290" y="471488"/>
                </a:moveTo>
                <a:cubicBezTo>
                  <a:pt x="4606290" y="482535"/>
                  <a:pt x="4597335" y="491490"/>
                  <a:pt x="4586288" y="491490"/>
                </a:cubicBezTo>
                <a:cubicBezTo>
                  <a:pt x="4575240" y="491490"/>
                  <a:pt x="4566285" y="482535"/>
                  <a:pt x="4566285" y="471488"/>
                </a:cubicBezTo>
                <a:cubicBezTo>
                  <a:pt x="4566285" y="460440"/>
                  <a:pt x="4575240" y="451485"/>
                  <a:pt x="4586288" y="451485"/>
                </a:cubicBezTo>
                <a:cubicBezTo>
                  <a:pt x="4597335" y="451485"/>
                  <a:pt x="4606290" y="460440"/>
                  <a:pt x="4606290" y="471488"/>
                </a:cubicBezTo>
                <a:close/>
                <a:moveTo>
                  <a:pt x="4759642" y="471488"/>
                </a:moveTo>
                <a:cubicBezTo>
                  <a:pt x="4759642" y="483061"/>
                  <a:pt x="4750261" y="492442"/>
                  <a:pt x="4738688" y="492442"/>
                </a:cubicBezTo>
                <a:cubicBezTo>
                  <a:pt x="4727114" y="492442"/>
                  <a:pt x="4717732" y="483061"/>
                  <a:pt x="4717732" y="471488"/>
                </a:cubicBezTo>
                <a:cubicBezTo>
                  <a:pt x="4717732" y="459914"/>
                  <a:pt x="4727114" y="450532"/>
                  <a:pt x="4738688" y="450532"/>
                </a:cubicBezTo>
                <a:cubicBezTo>
                  <a:pt x="4750261" y="450532"/>
                  <a:pt x="4759642" y="459914"/>
                  <a:pt x="4759642" y="471488"/>
                </a:cubicBezTo>
                <a:close/>
                <a:moveTo>
                  <a:pt x="4912042" y="471488"/>
                </a:moveTo>
                <a:cubicBezTo>
                  <a:pt x="4912042" y="483061"/>
                  <a:pt x="4902661" y="492442"/>
                  <a:pt x="4891088" y="492442"/>
                </a:cubicBezTo>
                <a:cubicBezTo>
                  <a:pt x="4879514" y="492442"/>
                  <a:pt x="4870132" y="483061"/>
                  <a:pt x="4870132" y="471488"/>
                </a:cubicBezTo>
                <a:cubicBezTo>
                  <a:pt x="4870132" y="459914"/>
                  <a:pt x="4879514" y="450532"/>
                  <a:pt x="4891088" y="450532"/>
                </a:cubicBezTo>
                <a:cubicBezTo>
                  <a:pt x="4902661" y="450532"/>
                  <a:pt x="4912042" y="459914"/>
                  <a:pt x="4912042" y="471488"/>
                </a:cubicBezTo>
                <a:close/>
                <a:moveTo>
                  <a:pt x="5064442" y="471488"/>
                </a:moveTo>
                <a:cubicBezTo>
                  <a:pt x="5064442" y="483061"/>
                  <a:pt x="5055061" y="492442"/>
                  <a:pt x="5043488" y="492442"/>
                </a:cubicBezTo>
                <a:cubicBezTo>
                  <a:pt x="5031914" y="492442"/>
                  <a:pt x="5022532" y="483061"/>
                  <a:pt x="5022532" y="471488"/>
                </a:cubicBezTo>
                <a:cubicBezTo>
                  <a:pt x="5022532" y="459914"/>
                  <a:pt x="5031914" y="450532"/>
                  <a:pt x="5043488" y="450532"/>
                </a:cubicBezTo>
                <a:cubicBezTo>
                  <a:pt x="5055061" y="450532"/>
                  <a:pt x="5064442" y="459914"/>
                  <a:pt x="5064442" y="471488"/>
                </a:cubicBezTo>
                <a:close/>
                <a:moveTo>
                  <a:pt x="5217795" y="471488"/>
                </a:moveTo>
                <a:cubicBezTo>
                  <a:pt x="5217795" y="483587"/>
                  <a:pt x="5207987" y="493395"/>
                  <a:pt x="5195888" y="493395"/>
                </a:cubicBezTo>
                <a:cubicBezTo>
                  <a:pt x="5183788" y="493395"/>
                  <a:pt x="5173980" y="483587"/>
                  <a:pt x="5173980" y="471488"/>
                </a:cubicBezTo>
                <a:cubicBezTo>
                  <a:pt x="5173980" y="459388"/>
                  <a:pt x="5183788" y="449580"/>
                  <a:pt x="5195888" y="449580"/>
                </a:cubicBezTo>
                <a:cubicBezTo>
                  <a:pt x="5207987" y="449580"/>
                  <a:pt x="5217795" y="459388"/>
                  <a:pt x="5217795" y="471488"/>
                </a:cubicBezTo>
                <a:close/>
                <a:moveTo>
                  <a:pt x="5370195" y="471488"/>
                </a:moveTo>
                <a:cubicBezTo>
                  <a:pt x="5370195" y="483587"/>
                  <a:pt x="5360387" y="493395"/>
                  <a:pt x="5348288" y="493395"/>
                </a:cubicBezTo>
                <a:cubicBezTo>
                  <a:pt x="5336188" y="493395"/>
                  <a:pt x="5326380" y="483587"/>
                  <a:pt x="5326380" y="471488"/>
                </a:cubicBezTo>
                <a:cubicBezTo>
                  <a:pt x="5326380" y="459388"/>
                  <a:pt x="5336188" y="449580"/>
                  <a:pt x="5348288" y="449580"/>
                </a:cubicBezTo>
                <a:cubicBezTo>
                  <a:pt x="5360387" y="449580"/>
                  <a:pt x="5370195" y="459388"/>
                  <a:pt x="5370195" y="471488"/>
                </a:cubicBezTo>
                <a:close/>
                <a:moveTo>
                  <a:pt x="5522595" y="471488"/>
                </a:moveTo>
                <a:cubicBezTo>
                  <a:pt x="5522595" y="483587"/>
                  <a:pt x="5512787" y="493395"/>
                  <a:pt x="5500688" y="493395"/>
                </a:cubicBezTo>
                <a:cubicBezTo>
                  <a:pt x="5488588" y="493395"/>
                  <a:pt x="5478780" y="483587"/>
                  <a:pt x="5478780" y="471488"/>
                </a:cubicBezTo>
                <a:cubicBezTo>
                  <a:pt x="5478780" y="459388"/>
                  <a:pt x="5488588" y="449580"/>
                  <a:pt x="5500688" y="449580"/>
                </a:cubicBezTo>
                <a:cubicBezTo>
                  <a:pt x="5512787" y="449580"/>
                  <a:pt x="5522595" y="459388"/>
                  <a:pt x="5522595" y="471488"/>
                </a:cubicBezTo>
                <a:close/>
                <a:moveTo>
                  <a:pt x="5674995" y="471488"/>
                </a:moveTo>
                <a:cubicBezTo>
                  <a:pt x="5674995" y="483587"/>
                  <a:pt x="5665187" y="493395"/>
                  <a:pt x="5653088" y="493395"/>
                </a:cubicBezTo>
                <a:cubicBezTo>
                  <a:pt x="5640988" y="493395"/>
                  <a:pt x="5631180" y="483587"/>
                  <a:pt x="5631180" y="471488"/>
                </a:cubicBezTo>
                <a:cubicBezTo>
                  <a:pt x="5631180" y="459388"/>
                  <a:pt x="5640988" y="449580"/>
                  <a:pt x="5653088" y="449580"/>
                </a:cubicBezTo>
                <a:cubicBezTo>
                  <a:pt x="5665187" y="449580"/>
                  <a:pt x="5674995" y="459388"/>
                  <a:pt x="5674995" y="471488"/>
                </a:cubicBezTo>
                <a:close/>
                <a:moveTo>
                  <a:pt x="5827395" y="471488"/>
                </a:moveTo>
                <a:cubicBezTo>
                  <a:pt x="5827395" y="483587"/>
                  <a:pt x="5817587" y="493395"/>
                  <a:pt x="5805488" y="493395"/>
                </a:cubicBezTo>
                <a:cubicBezTo>
                  <a:pt x="5793388" y="493395"/>
                  <a:pt x="5783580" y="483587"/>
                  <a:pt x="5783580" y="471488"/>
                </a:cubicBezTo>
                <a:cubicBezTo>
                  <a:pt x="5783580" y="459388"/>
                  <a:pt x="5793388" y="449580"/>
                  <a:pt x="5805488" y="449580"/>
                </a:cubicBezTo>
                <a:cubicBezTo>
                  <a:pt x="5817587" y="449580"/>
                  <a:pt x="5827395" y="459388"/>
                  <a:pt x="5827395" y="471488"/>
                </a:cubicBezTo>
                <a:close/>
                <a:moveTo>
                  <a:pt x="5980748" y="471488"/>
                </a:moveTo>
                <a:cubicBezTo>
                  <a:pt x="5980748" y="484113"/>
                  <a:pt x="5970513" y="494348"/>
                  <a:pt x="5957888" y="494348"/>
                </a:cubicBezTo>
                <a:cubicBezTo>
                  <a:pt x="5945262" y="494348"/>
                  <a:pt x="5935028" y="484113"/>
                  <a:pt x="5935028" y="471488"/>
                </a:cubicBezTo>
                <a:cubicBezTo>
                  <a:pt x="5935028" y="458862"/>
                  <a:pt x="5945262" y="448628"/>
                  <a:pt x="5957888" y="448628"/>
                </a:cubicBezTo>
                <a:cubicBezTo>
                  <a:pt x="5970513" y="448628"/>
                  <a:pt x="5980748" y="458862"/>
                  <a:pt x="5980748" y="471488"/>
                </a:cubicBezTo>
                <a:close/>
                <a:moveTo>
                  <a:pt x="6133148" y="471488"/>
                </a:moveTo>
                <a:cubicBezTo>
                  <a:pt x="6133148" y="484113"/>
                  <a:pt x="6122913" y="494348"/>
                  <a:pt x="6110288" y="494348"/>
                </a:cubicBezTo>
                <a:cubicBezTo>
                  <a:pt x="6097662" y="494348"/>
                  <a:pt x="6087428" y="484113"/>
                  <a:pt x="6087428" y="471488"/>
                </a:cubicBezTo>
                <a:cubicBezTo>
                  <a:pt x="6087428" y="458862"/>
                  <a:pt x="6097662" y="448628"/>
                  <a:pt x="6110288" y="448628"/>
                </a:cubicBezTo>
                <a:cubicBezTo>
                  <a:pt x="6122913" y="448628"/>
                  <a:pt x="6133148" y="458862"/>
                  <a:pt x="6133148" y="471488"/>
                </a:cubicBezTo>
                <a:close/>
                <a:moveTo>
                  <a:pt x="6285548" y="471488"/>
                </a:moveTo>
                <a:cubicBezTo>
                  <a:pt x="6285548" y="484113"/>
                  <a:pt x="6275313" y="494348"/>
                  <a:pt x="6262688" y="494348"/>
                </a:cubicBezTo>
                <a:cubicBezTo>
                  <a:pt x="6250062" y="494348"/>
                  <a:pt x="6239828" y="484113"/>
                  <a:pt x="6239828" y="471488"/>
                </a:cubicBezTo>
                <a:cubicBezTo>
                  <a:pt x="6239828" y="458862"/>
                  <a:pt x="6250062" y="448628"/>
                  <a:pt x="6262688" y="448628"/>
                </a:cubicBezTo>
                <a:cubicBezTo>
                  <a:pt x="6275313" y="448628"/>
                  <a:pt x="6285548" y="458862"/>
                  <a:pt x="6285548" y="471488"/>
                </a:cubicBezTo>
                <a:close/>
                <a:moveTo>
                  <a:pt x="6436995" y="471488"/>
                </a:moveTo>
                <a:cubicBezTo>
                  <a:pt x="6436995" y="483587"/>
                  <a:pt x="6427187" y="493395"/>
                  <a:pt x="6415088" y="493395"/>
                </a:cubicBezTo>
                <a:cubicBezTo>
                  <a:pt x="6402988" y="493395"/>
                  <a:pt x="6393180" y="483587"/>
                  <a:pt x="6393180" y="471488"/>
                </a:cubicBezTo>
                <a:cubicBezTo>
                  <a:pt x="6393180" y="459388"/>
                  <a:pt x="6402988" y="449580"/>
                  <a:pt x="6415088" y="449580"/>
                </a:cubicBezTo>
                <a:cubicBezTo>
                  <a:pt x="6427187" y="449580"/>
                  <a:pt x="6436995" y="459388"/>
                  <a:pt x="6436995" y="471488"/>
                </a:cubicBezTo>
                <a:close/>
                <a:moveTo>
                  <a:pt x="6589395" y="471488"/>
                </a:moveTo>
                <a:cubicBezTo>
                  <a:pt x="6589395" y="483587"/>
                  <a:pt x="6579587" y="493395"/>
                  <a:pt x="6567488" y="493395"/>
                </a:cubicBezTo>
                <a:cubicBezTo>
                  <a:pt x="6555388" y="493395"/>
                  <a:pt x="6545580" y="483587"/>
                  <a:pt x="6545580" y="471488"/>
                </a:cubicBezTo>
                <a:cubicBezTo>
                  <a:pt x="6545580" y="459388"/>
                  <a:pt x="6555388" y="449580"/>
                  <a:pt x="6567488" y="449580"/>
                </a:cubicBezTo>
                <a:cubicBezTo>
                  <a:pt x="6579587" y="449580"/>
                  <a:pt x="6589395" y="459388"/>
                  <a:pt x="6589395" y="471488"/>
                </a:cubicBezTo>
                <a:close/>
                <a:moveTo>
                  <a:pt x="6741795" y="471488"/>
                </a:moveTo>
                <a:cubicBezTo>
                  <a:pt x="6741795" y="483587"/>
                  <a:pt x="6731987" y="493395"/>
                  <a:pt x="6719888" y="493395"/>
                </a:cubicBezTo>
                <a:cubicBezTo>
                  <a:pt x="6707788" y="493395"/>
                  <a:pt x="6697980" y="483587"/>
                  <a:pt x="6697980" y="471488"/>
                </a:cubicBezTo>
                <a:cubicBezTo>
                  <a:pt x="6697980" y="459388"/>
                  <a:pt x="6707788" y="449580"/>
                  <a:pt x="6719888" y="449580"/>
                </a:cubicBezTo>
                <a:cubicBezTo>
                  <a:pt x="6731987" y="449580"/>
                  <a:pt x="6741795" y="459388"/>
                  <a:pt x="6741795" y="471488"/>
                </a:cubicBezTo>
                <a:close/>
                <a:moveTo>
                  <a:pt x="6894195" y="471488"/>
                </a:moveTo>
                <a:cubicBezTo>
                  <a:pt x="6894195" y="483587"/>
                  <a:pt x="6884387" y="493395"/>
                  <a:pt x="6872288" y="493395"/>
                </a:cubicBezTo>
                <a:cubicBezTo>
                  <a:pt x="6860188" y="493395"/>
                  <a:pt x="6850380" y="483587"/>
                  <a:pt x="6850380" y="471488"/>
                </a:cubicBezTo>
                <a:cubicBezTo>
                  <a:pt x="6850380" y="459388"/>
                  <a:pt x="6860188" y="449580"/>
                  <a:pt x="6872288" y="449580"/>
                </a:cubicBezTo>
                <a:cubicBezTo>
                  <a:pt x="6884387" y="449580"/>
                  <a:pt x="6894195" y="459388"/>
                  <a:pt x="6894195" y="471488"/>
                </a:cubicBezTo>
                <a:close/>
                <a:moveTo>
                  <a:pt x="7046595" y="471488"/>
                </a:moveTo>
                <a:cubicBezTo>
                  <a:pt x="7046595" y="483587"/>
                  <a:pt x="7036787" y="493395"/>
                  <a:pt x="7024688" y="493395"/>
                </a:cubicBezTo>
                <a:cubicBezTo>
                  <a:pt x="7012588" y="493395"/>
                  <a:pt x="7002780" y="483587"/>
                  <a:pt x="7002780" y="471488"/>
                </a:cubicBezTo>
                <a:cubicBezTo>
                  <a:pt x="7002780" y="459388"/>
                  <a:pt x="7012588" y="449580"/>
                  <a:pt x="7024688" y="449580"/>
                </a:cubicBezTo>
                <a:cubicBezTo>
                  <a:pt x="7036787" y="449580"/>
                  <a:pt x="7046595" y="459388"/>
                  <a:pt x="7046595" y="471488"/>
                </a:cubicBezTo>
                <a:close/>
                <a:moveTo>
                  <a:pt x="7198042" y="471488"/>
                </a:moveTo>
                <a:cubicBezTo>
                  <a:pt x="7198042" y="483061"/>
                  <a:pt x="7188661" y="492442"/>
                  <a:pt x="7177088" y="492442"/>
                </a:cubicBezTo>
                <a:cubicBezTo>
                  <a:pt x="7165514" y="492442"/>
                  <a:pt x="7156132" y="483061"/>
                  <a:pt x="7156132" y="471488"/>
                </a:cubicBezTo>
                <a:cubicBezTo>
                  <a:pt x="7156132" y="459914"/>
                  <a:pt x="7165514" y="450532"/>
                  <a:pt x="7177088" y="450532"/>
                </a:cubicBezTo>
                <a:cubicBezTo>
                  <a:pt x="7188661" y="450532"/>
                  <a:pt x="7198042" y="459914"/>
                  <a:pt x="7198042" y="471488"/>
                </a:cubicBezTo>
                <a:close/>
                <a:moveTo>
                  <a:pt x="7350442" y="471488"/>
                </a:moveTo>
                <a:cubicBezTo>
                  <a:pt x="7350442" y="483061"/>
                  <a:pt x="7341061" y="492442"/>
                  <a:pt x="7329488" y="492442"/>
                </a:cubicBezTo>
                <a:cubicBezTo>
                  <a:pt x="7317914" y="492442"/>
                  <a:pt x="7308532" y="483061"/>
                  <a:pt x="7308532" y="471488"/>
                </a:cubicBezTo>
                <a:cubicBezTo>
                  <a:pt x="7308532" y="459914"/>
                  <a:pt x="7317914" y="450532"/>
                  <a:pt x="7329488" y="450532"/>
                </a:cubicBezTo>
                <a:cubicBezTo>
                  <a:pt x="7341061" y="450532"/>
                  <a:pt x="7350442" y="459914"/>
                  <a:pt x="7350442" y="471488"/>
                </a:cubicBezTo>
                <a:close/>
                <a:moveTo>
                  <a:pt x="7502842" y="471488"/>
                </a:moveTo>
                <a:cubicBezTo>
                  <a:pt x="7502842" y="483061"/>
                  <a:pt x="7493461" y="492442"/>
                  <a:pt x="7481888" y="492442"/>
                </a:cubicBezTo>
                <a:cubicBezTo>
                  <a:pt x="7470314" y="492442"/>
                  <a:pt x="7460932" y="483061"/>
                  <a:pt x="7460932" y="471488"/>
                </a:cubicBezTo>
                <a:cubicBezTo>
                  <a:pt x="7460932" y="459914"/>
                  <a:pt x="7470314" y="450532"/>
                  <a:pt x="7481888" y="450532"/>
                </a:cubicBezTo>
                <a:cubicBezTo>
                  <a:pt x="7493461" y="450532"/>
                  <a:pt x="7502842" y="459914"/>
                  <a:pt x="7502842" y="471488"/>
                </a:cubicBezTo>
                <a:close/>
                <a:moveTo>
                  <a:pt x="7654290" y="471488"/>
                </a:moveTo>
                <a:cubicBezTo>
                  <a:pt x="7654290" y="482535"/>
                  <a:pt x="7645335" y="491490"/>
                  <a:pt x="7634288" y="491490"/>
                </a:cubicBezTo>
                <a:cubicBezTo>
                  <a:pt x="7623240" y="491490"/>
                  <a:pt x="7614285" y="482535"/>
                  <a:pt x="7614285" y="471488"/>
                </a:cubicBezTo>
                <a:cubicBezTo>
                  <a:pt x="7614285" y="460440"/>
                  <a:pt x="7623240" y="451485"/>
                  <a:pt x="7634288" y="451485"/>
                </a:cubicBezTo>
                <a:cubicBezTo>
                  <a:pt x="7645335" y="451485"/>
                  <a:pt x="7654290" y="460440"/>
                  <a:pt x="7654290" y="471488"/>
                </a:cubicBezTo>
                <a:close/>
                <a:moveTo>
                  <a:pt x="7806690" y="471488"/>
                </a:moveTo>
                <a:cubicBezTo>
                  <a:pt x="7806690" y="482535"/>
                  <a:pt x="7797735" y="491490"/>
                  <a:pt x="7786688" y="491490"/>
                </a:cubicBezTo>
                <a:cubicBezTo>
                  <a:pt x="7775640" y="491490"/>
                  <a:pt x="7766685" y="482535"/>
                  <a:pt x="7766685" y="471488"/>
                </a:cubicBezTo>
                <a:cubicBezTo>
                  <a:pt x="7766685" y="460440"/>
                  <a:pt x="7775640" y="451485"/>
                  <a:pt x="7786688" y="451485"/>
                </a:cubicBezTo>
                <a:cubicBezTo>
                  <a:pt x="7797735" y="451485"/>
                  <a:pt x="7806690" y="460440"/>
                  <a:pt x="7806690" y="471488"/>
                </a:cubicBezTo>
                <a:close/>
                <a:moveTo>
                  <a:pt x="7958138" y="471488"/>
                </a:moveTo>
                <a:cubicBezTo>
                  <a:pt x="7958138" y="482009"/>
                  <a:pt x="7949609" y="490538"/>
                  <a:pt x="7939088" y="490538"/>
                </a:cubicBezTo>
                <a:cubicBezTo>
                  <a:pt x="7928566" y="490538"/>
                  <a:pt x="7920038" y="482009"/>
                  <a:pt x="7920038" y="471488"/>
                </a:cubicBezTo>
                <a:cubicBezTo>
                  <a:pt x="7920038" y="460966"/>
                  <a:pt x="7928566" y="452438"/>
                  <a:pt x="7939088" y="452438"/>
                </a:cubicBezTo>
                <a:cubicBezTo>
                  <a:pt x="7949609" y="452438"/>
                  <a:pt x="7958138" y="460966"/>
                  <a:pt x="7958138" y="471488"/>
                </a:cubicBezTo>
                <a:close/>
                <a:moveTo>
                  <a:pt x="8110538" y="471488"/>
                </a:moveTo>
                <a:cubicBezTo>
                  <a:pt x="8110538" y="482009"/>
                  <a:pt x="8102009" y="490538"/>
                  <a:pt x="8091488" y="490538"/>
                </a:cubicBezTo>
                <a:cubicBezTo>
                  <a:pt x="8080966" y="490538"/>
                  <a:pt x="8072438" y="482009"/>
                  <a:pt x="8072438" y="471488"/>
                </a:cubicBezTo>
                <a:cubicBezTo>
                  <a:pt x="8072438" y="460966"/>
                  <a:pt x="8080966" y="452438"/>
                  <a:pt x="8091488" y="452438"/>
                </a:cubicBezTo>
                <a:cubicBezTo>
                  <a:pt x="8102009" y="452438"/>
                  <a:pt x="8110538" y="460966"/>
                  <a:pt x="8110538" y="471488"/>
                </a:cubicBezTo>
                <a:close/>
                <a:moveTo>
                  <a:pt x="8261985" y="471488"/>
                </a:moveTo>
                <a:cubicBezTo>
                  <a:pt x="8261985" y="481482"/>
                  <a:pt x="8253882" y="489585"/>
                  <a:pt x="8243888" y="489585"/>
                </a:cubicBezTo>
                <a:cubicBezTo>
                  <a:pt x="8233893" y="489585"/>
                  <a:pt x="8225790" y="481482"/>
                  <a:pt x="8225790" y="471488"/>
                </a:cubicBezTo>
                <a:cubicBezTo>
                  <a:pt x="8225790" y="461493"/>
                  <a:pt x="8233893" y="453390"/>
                  <a:pt x="8243888" y="453390"/>
                </a:cubicBezTo>
                <a:cubicBezTo>
                  <a:pt x="8253882" y="453390"/>
                  <a:pt x="8261985" y="461493"/>
                  <a:pt x="8261985" y="471488"/>
                </a:cubicBezTo>
                <a:close/>
                <a:moveTo>
                  <a:pt x="8414385" y="471488"/>
                </a:moveTo>
                <a:cubicBezTo>
                  <a:pt x="8414385" y="481482"/>
                  <a:pt x="8406282" y="489585"/>
                  <a:pt x="8396288" y="489585"/>
                </a:cubicBezTo>
                <a:cubicBezTo>
                  <a:pt x="8386293" y="489585"/>
                  <a:pt x="8378190" y="481482"/>
                  <a:pt x="8378190" y="471488"/>
                </a:cubicBezTo>
                <a:cubicBezTo>
                  <a:pt x="8378190" y="461493"/>
                  <a:pt x="8386293" y="453390"/>
                  <a:pt x="8396288" y="453390"/>
                </a:cubicBezTo>
                <a:cubicBezTo>
                  <a:pt x="8406282" y="453390"/>
                  <a:pt x="8414385" y="461493"/>
                  <a:pt x="8414385" y="471488"/>
                </a:cubicBezTo>
                <a:close/>
                <a:moveTo>
                  <a:pt x="8565832" y="471488"/>
                </a:moveTo>
                <a:cubicBezTo>
                  <a:pt x="8565832" y="480956"/>
                  <a:pt x="8558156" y="488632"/>
                  <a:pt x="8548688" y="488632"/>
                </a:cubicBezTo>
                <a:cubicBezTo>
                  <a:pt x="8539219" y="488632"/>
                  <a:pt x="8531542" y="480956"/>
                  <a:pt x="8531542" y="471488"/>
                </a:cubicBezTo>
                <a:cubicBezTo>
                  <a:pt x="8531542" y="462019"/>
                  <a:pt x="8539219" y="454342"/>
                  <a:pt x="8548688" y="454342"/>
                </a:cubicBezTo>
                <a:cubicBezTo>
                  <a:pt x="8558156" y="454342"/>
                  <a:pt x="8565832" y="462019"/>
                  <a:pt x="8565832" y="471488"/>
                </a:cubicBezTo>
                <a:close/>
                <a:moveTo>
                  <a:pt x="8717280" y="471488"/>
                </a:moveTo>
                <a:cubicBezTo>
                  <a:pt x="8717280" y="480430"/>
                  <a:pt x="8710030" y="487680"/>
                  <a:pt x="8701088" y="487680"/>
                </a:cubicBezTo>
                <a:cubicBezTo>
                  <a:pt x="8692145" y="487680"/>
                  <a:pt x="8684895" y="480430"/>
                  <a:pt x="8684895" y="471488"/>
                </a:cubicBezTo>
                <a:cubicBezTo>
                  <a:pt x="8684895" y="462545"/>
                  <a:pt x="8692145" y="455295"/>
                  <a:pt x="8701088" y="455295"/>
                </a:cubicBezTo>
                <a:cubicBezTo>
                  <a:pt x="8710030" y="455295"/>
                  <a:pt x="8717280" y="462545"/>
                  <a:pt x="8717280" y="471488"/>
                </a:cubicBezTo>
                <a:close/>
                <a:moveTo>
                  <a:pt x="8869680" y="471488"/>
                </a:moveTo>
                <a:cubicBezTo>
                  <a:pt x="8869680" y="480430"/>
                  <a:pt x="8862430" y="487680"/>
                  <a:pt x="8853488" y="487680"/>
                </a:cubicBezTo>
                <a:cubicBezTo>
                  <a:pt x="8844545" y="487680"/>
                  <a:pt x="8837295" y="480430"/>
                  <a:pt x="8837295" y="471488"/>
                </a:cubicBezTo>
                <a:cubicBezTo>
                  <a:pt x="8837295" y="462545"/>
                  <a:pt x="8844545" y="455295"/>
                  <a:pt x="8853488" y="455295"/>
                </a:cubicBezTo>
                <a:cubicBezTo>
                  <a:pt x="8862430" y="455295"/>
                  <a:pt x="8869680" y="462545"/>
                  <a:pt x="8869680" y="471488"/>
                </a:cubicBezTo>
                <a:close/>
                <a:moveTo>
                  <a:pt x="9021128" y="471488"/>
                </a:moveTo>
                <a:cubicBezTo>
                  <a:pt x="9021128" y="479904"/>
                  <a:pt x="9014304" y="486728"/>
                  <a:pt x="9005888" y="486728"/>
                </a:cubicBezTo>
                <a:cubicBezTo>
                  <a:pt x="8997471" y="486728"/>
                  <a:pt x="8990648" y="479904"/>
                  <a:pt x="8990648" y="471488"/>
                </a:cubicBezTo>
                <a:cubicBezTo>
                  <a:pt x="8990648" y="463071"/>
                  <a:pt x="8997471" y="456248"/>
                  <a:pt x="9005888" y="456248"/>
                </a:cubicBezTo>
                <a:cubicBezTo>
                  <a:pt x="9014304" y="456248"/>
                  <a:pt x="9021128" y="463071"/>
                  <a:pt x="9021128" y="471488"/>
                </a:cubicBezTo>
                <a:close/>
                <a:moveTo>
                  <a:pt x="9172575" y="471488"/>
                </a:moveTo>
                <a:cubicBezTo>
                  <a:pt x="9172575" y="479378"/>
                  <a:pt x="9166178" y="485775"/>
                  <a:pt x="9158288" y="485775"/>
                </a:cubicBezTo>
                <a:cubicBezTo>
                  <a:pt x="9150397" y="485775"/>
                  <a:pt x="9144000" y="479378"/>
                  <a:pt x="9144000" y="471488"/>
                </a:cubicBezTo>
                <a:cubicBezTo>
                  <a:pt x="9144000" y="463597"/>
                  <a:pt x="9150397" y="457200"/>
                  <a:pt x="9158288" y="457200"/>
                </a:cubicBezTo>
                <a:cubicBezTo>
                  <a:pt x="9166178" y="457200"/>
                  <a:pt x="9172575" y="463597"/>
                  <a:pt x="9172575" y="471488"/>
                </a:cubicBezTo>
                <a:close/>
                <a:moveTo>
                  <a:pt x="9324975" y="471488"/>
                </a:moveTo>
                <a:cubicBezTo>
                  <a:pt x="9324975" y="479378"/>
                  <a:pt x="9318578" y="485775"/>
                  <a:pt x="9310688" y="485775"/>
                </a:cubicBezTo>
                <a:cubicBezTo>
                  <a:pt x="9302797" y="485775"/>
                  <a:pt x="9296400" y="479378"/>
                  <a:pt x="9296400" y="471488"/>
                </a:cubicBezTo>
                <a:cubicBezTo>
                  <a:pt x="9296400" y="463597"/>
                  <a:pt x="9302797" y="457200"/>
                  <a:pt x="9310688" y="457200"/>
                </a:cubicBezTo>
                <a:cubicBezTo>
                  <a:pt x="9318578" y="457200"/>
                  <a:pt x="9324975" y="463597"/>
                  <a:pt x="9324975" y="471488"/>
                </a:cubicBezTo>
                <a:close/>
                <a:moveTo>
                  <a:pt x="9476422" y="471488"/>
                </a:moveTo>
                <a:cubicBezTo>
                  <a:pt x="9476422" y="478852"/>
                  <a:pt x="9470452" y="484822"/>
                  <a:pt x="9463088" y="484822"/>
                </a:cubicBezTo>
                <a:cubicBezTo>
                  <a:pt x="9455723" y="484822"/>
                  <a:pt x="9449752" y="478852"/>
                  <a:pt x="9449752" y="471488"/>
                </a:cubicBezTo>
                <a:cubicBezTo>
                  <a:pt x="9449752" y="464123"/>
                  <a:pt x="9455723" y="458152"/>
                  <a:pt x="9463088" y="458152"/>
                </a:cubicBezTo>
                <a:cubicBezTo>
                  <a:pt x="9470452" y="458152"/>
                  <a:pt x="9476422" y="464123"/>
                  <a:pt x="9476422" y="471488"/>
                </a:cubicBezTo>
                <a:close/>
                <a:moveTo>
                  <a:pt x="9627870" y="471488"/>
                </a:moveTo>
                <a:cubicBezTo>
                  <a:pt x="9627870" y="478326"/>
                  <a:pt x="9622326" y="483870"/>
                  <a:pt x="9615488" y="483870"/>
                </a:cubicBezTo>
                <a:cubicBezTo>
                  <a:pt x="9608649" y="483870"/>
                  <a:pt x="9603105" y="478326"/>
                  <a:pt x="9603105" y="471488"/>
                </a:cubicBezTo>
                <a:cubicBezTo>
                  <a:pt x="9603105" y="464649"/>
                  <a:pt x="9608649" y="459105"/>
                  <a:pt x="9615488" y="459105"/>
                </a:cubicBezTo>
                <a:cubicBezTo>
                  <a:pt x="9622326" y="459105"/>
                  <a:pt x="9627870" y="464649"/>
                  <a:pt x="9627870" y="471488"/>
                </a:cubicBezTo>
                <a:close/>
                <a:moveTo>
                  <a:pt x="9779318" y="471488"/>
                </a:moveTo>
                <a:cubicBezTo>
                  <a:pt x="9779318" y="477800"/>
                  <a:pt x="9774200" y="482918"/>
                  <a:pt x="9767888" y="482918"/>
                </a:cubicBezTo>
                <a:cubicBezTo>
                  <a:pt x="9761575" y="482918"/>
                  <a:pt x="9756458" y="477800"/>
                  <a:pt x="9756458" y="471488"/>
                </a:cubicBezTo>
                <a:cubicBezTo>
                  <a:pt x="9756458" y="465175"/>
                  <a:pt x="9761575" y="460058"/>
                  <a:pt x="9767888" y="460058"/>
                </a:cubicBezTo>
                <a:cubicBezTo>
                  <a:pt x="9774200" y="460058"/>
                  <a:pt x="9779318" y="465175"/>
                  <a:pt x="9779318" y="471488"/>
                </a:cubicBezTo>
                <a:close/>
                <a:moveTo>
                  <a:pt x="9930765" y="471488"/>
                </a:moveTo>
                <a:cubicBezTo>
                  <a:pt x="9930765" y="477274"/>
                  <a:pt x="9926074" y="481965"/>
                  <a:pt x="9920288" y="481965"/>
                </a:cubicBezTo>
                <a:cubicBezTo>
                  <a:pt x="9914501" y="481965"/>
                  <a:pt x="9909810" y="477274"/>
                  <a:pt x="9909810" y="471488"/>
                </a:cubicBezTo>
                <a:cubicBezTo>
                  <a:pt x="9909810" y="465701"/>
                  <a:pt x="9914501" y="461010"/>
                  <a:pt x="9920288" y="461010"/>
                </a:cubicBezTo>
                <a:cubicBezTo>
                  <a:pt x="9926074" y="461010"/>
                  <a:pt x="9930765" y="465701"/>
                  <a:pt x="9930765" y="471488"/>
                </a:cubicBezTo>
                <a:close/>
                <a:moveTo>
                  <a:pt x="10082212" y="471488"/>
                </a:moveTo>
                <a:cubicBezTo>
                  <a:pt x="10082212" y="476748"/>
                  <a:pt x="10077948" y="481012"/>
                  <a:pt x="10072688" y="481012"/>
                </a:cubicBezTo>
                <a:cubicBezTo>
                  <a:pt x="10067427" y="481012"/>
                  <a:pt x="10063162" y="476748"/>
                  <a:pt x="10063162" y="471488"/>
                </a:cubicBezTo>
                <a:cubicBezTo>
                  <a:pt x="10063162" y="466227"/>
                  <a:pt x="10067427" y="461962"/>
                  <a:pt x="10072688" y="461962"/>
                </a:cubicBezTo>
                <a:cubicBezTo>
                  <a:pt x="10077948" y="461962"/>
                  <a:pt x="10082212" y="466227"/>
                  <a:pt x="10082212" y="471488"/>
                </a:cubicBezTo>
                <a:close/>
                <a:moveTo>
                  <a:pt x="10233660" y="471488"/>
                </a:moveTo>
                <a:cubicBezTo>
                  <a:pt x="10233660" y="476222"/>
                  <a:pt x="10229822" y="480060"/>
                  <a:pt x="10225088" y="480060"/>
                </a:cubicBezTo>
                <a:cubicBezTo>
                  <a:pt x="10220353" y="480060"/>
                  <a:pt x="10216515" y="476222"/>
                  <a:pt x="10216515" y="471488"/>
                </a:cubicBezTo>
                <a:cubicBezTo>
                  <a:pt x="10216515" y="466753"/>
                  <a:pt x="10220353" y="462915"/>
                  <a:pt x="10225088" y="462915"/>
                </a:cubicBezTo>
                <a:cubicBezTo>
                  <a:pt x="10229822" y="462915"/>
                  <a:pt x="10233660" y="466753"/>
                  <a:pt x="10233660" y="471488"/>
                </a:cubicBezTo>
                <a:close/>
                <a:moveTo>
                  <a:pt x="10385108" y="471488"/>
                </a:moveTo>
                <a:cubicBezTo>
                  <a:pt x="10385108" y="475696"/>
                  <a:pt x="10381696" y="479108"/>
                  <a:pt x="10377488" y="479108"/>
                </a:cubicBezTo>
                <a:cubicBezTo>
                  <a:pt x="10373279" y="479108"/>
                  <a:pt x="10369868" y="475696"/>
                  <a:pt x="10369868" y="471488"/>
                </a:cubicBezTo>
                <a:cubicBezTo>
                  <a:pt x="10369868" y="467279"/>
                  <a:pt x="10373279" y="463868"/>
                  <a:pt x="10377488" y="463868"/>
                </a:cubicBezTo>
                <a:cubicBezTo>
                  <a:pt x="10381696" y="463868"/>
                  <a:pt x="10385108" y="467279"/>
                  <a:pt x="10385108" y="471488"/>
                </a:cubicBezTo>
                <a:close/>
                <a:moveTo>
                  <a:pt x="10536555" y="471488"/>
                </a:moveTo>
                <a:cubicBezTo>
                  <a:pt x="10536555" y="475170"/>
                  <a:pt x="10533570" y="478155"/>
                  <a:pt x="10529888" y="478155"/>
                </a:cubicBezTo>
                <a:cubicBezTo>
                  <a:pt x="10526205" y="478155"/>
                  <a:pt x="10523220" y="475170"/>
                  <a:pt x="10523220" y="471488"/>
                </a:cubicBezTo>
                <a:cubicBezTo>
                  <a:pt x="10523220" y="467805"/>
                  <a:pt x="10526205" y="464820"/>
                  <a:pt x="10529888" y="464820"/>
                </a:cubicBezTo>
                <a:cubicBezTo>
                  <a:pt x="10533570" y="464820"/>
                  <a:pt x="10536555" y="467805"/>
                  <a:pt x="10536555" y="471488"/>
                </a:cubicBezTo>
                <a:close/>
                <a:moveTo>
                  <a:pt x="10688002" y="471488"/>
                </a:moveTo>
                <a:cubicBezTo>
                  <a:pt x="10688002" y="474644"/>
                  <a:pt x="10685444" y="477202"/>
                  <a:pt x="10682288" y="477202"/>
                </a:cubicBezTo>
                <a:cubicBezTo>
                  <a:pt x="10679131" y="477202"/>
                  <a:pt x="10676572" y="474644"/>
                  <a:pt x="10676572" y="471488"/>
                </a:cubicBezTo>
                <a:cubicBezTo>
                  <a:pt x="10676572" y="468331"/>
                  <a:pt x="10679131" y="465772"/>
                  <a:pt x="10682288" y="465772"/>
                </a:cubicBezTo>
                <a:cubicBezTo>
                  <a:pt x="10685444" y="465772"/>
                  <a:pt x="10688002" y="468331"/>
                  <a:pt x="10688002" y="471488"/>
                </a:cubicBezTo>
                <a:close/>
                <a:moveTo>
                  <a:pt x="1239202" y="623888"/>
                </a:moveTo>
                <a:cubicBezTo>
                  <a:pt x="1239202" y="627044"/>
                  <a:pt x="1236644" y="629602"/>
                  <a:pt x="1233488" y="629602"/>
                </a:cubicBezTo>
                <a:cubicBezTo>
                  <a:pt x="1230331" y="629602"/>
                  <a:pt x="1227772" y="627044"/>
                  <a:pt x="1227772" y="623888"/>
                </a:cubicBezTo>
                <a:cubicBezTo>
                  <a:pt x="1227772" y="620731"/>
                  <a:pt x="1230331" y="618172"/>
                  <a:pt x="1233488" y="618172"/>
                </a:cubicBezTo>
                <a:cubicBezTo>
                  <a:pt x="1236644" y="618172"/>
                  <a:pt x="1239202" y="620731"/>
                  <a:pt x="1239202" y="623888"/>
                </a:cubicBezTo>
                <a:close/>
                <a:moveTo>
                  <a:pt x="1392555" y="623888"/>
                </a:moveTo>
                <a:cubicBezTo>
                  <a:pt x="1392555" y="627570"/>
                  <a:pt x="1389570" y="630555"/>
                  <a:pt x="1385888" y="630555"/>
                </a:cubicBezTo>
                <a:cubicBezTo>
                  <a:pt x="1382205" y="630555"/>
                  <a:pt x="1379220" y="627570"/>
                  <a:pt x="1379220" y="623888"/>
                </a:cubicBezTo>
                <a:cubicBezTo>
                  <a:pt x="1379220" y="620205"/>
                  <a:pt x="1382205" y="617220"/>
                  <a:pt x="1385888" y="617220"/>
                </a:cubicBezTo>
                <a:cubicBezTo>
                  <a:pt x="1389570" y="617220"/>
                  <a:pt x="1392555" y="620205"/>
                  <a:pt x="1392555" y="623888"/>
                </a:cubicBezTo>
                <a:close/>
                <a:moveTo>
                  <a:pt x="1545908" y="623888"/>
                </a:moveTo>
                <a:cubicBezTo>
                  <a:pt x="1545908" y="628096"/>
                  <a:pt x="1542496" y="631508"/>
                  <a:pt x="1538288" y="631508"/>
                </a:cubicBezTo>
                <a:cubicBezTo>
                  <a:pt x="1534079" y="631508"/>
                  <a:pt x="1530668" y="628096"/>
                  <a:pt x="1530668" y="623888"/>
                </a:cubicBezTo>
                <a:cubicBezTo>
                  <a:pt x="1530668" y="619679"/>
                  <a:pt x="1534079" y="616268"/>
                  <a:pt x="1538288" y="616268"/>
                </a:cubicBezTo>
                <a:cubicBezTo>
                  <a:pt x="1542496" y="616268"/>
                  <a:pt x="1545908" y="619679"/>
                  <a:pt x="1545908" y="623888"/>
                </a:cubicBezTo>
                <a:close/>
                <a:moveTo>
                  <a:pt x="1699260" y="623888"/>
                </a:moveTo>
                <a:cubicBezTo>
                  <a:pt x="1699260" y="628622"/>
                  <a:pt x="1695422" y="632460"/>
                  <a:pt x="1690688" y="632460"/>
                </a:cubicBezTo>
                <a:cubicBezTo>
                  <a:pt x="1685953" y="632460"/>
                  <a:pt x="1682115" y="628622"/>
                  <a:pt x="1682115" y="623888"/>
                </a:cubicBezTo>
                <a:cubicBezTo>
                  <a:pt x="1682115" y="619153"/>
                  <a:pt x="1685953" y="615315"/>
                  <a:pt x="1690688" y="615315"/>
                </a:cubicBezTo>
                <a:cubicBezTo>
                  <a:pt x="1695422" y="615315"/>
                  <a:pt x="1699260" y="619153"/>
                  <a:pt x="1699260" y="623888"/>
                </a:cubicBezTo>
                <a:close/>
                <a:moveTo>
                  <a:pt x="1852612" y="623888"/>
                </a:moveTo>
                <a:cubicBezTo>
                  <a:pt x="1852612" y="629148"/>
                  <a:pt x="1848348" y="633412"/>
                  <a:pt x="1843088" y="633412"/>
                </a:cubicBezTo>
                <a:cubicBezTo>
                  <a:pt x="1837827" y="633412"/>
                  <a:pt x="1833562" y="629148"/>
                  <a:pt x="1833562" y="623888"/>
                </a:cubicBezTo>
                <a:cubicBezTo>
                  <a:pt x="1833562" y="618627"/>
                  <a:pt x="1837827" y="614362"/>
                  <a:pt x="1843088" y="614362"/>
                </a:cubicBezTo>
                <a:cubicBezTo>
                  <a:pt x="1848348" y="614362"/>
                  <a:pt x="1852612" y="618627"/>
                  <a:pt x="1852612" y="623888"/>
                </a:cubicBezTo>
                <a:close/>
                <a:moveTo>
                  <a:pt x="2005965" y="623888"/>
                </a:moveTo>
                <a:cubicBezTo>
                  <a:pt x="2005965" y="629674"/>
                  <a:pt x="2001274" y="634365"/>
                  <a:pt x="1995488" y="634365"/>
                </a:cubicBezTo>
                <a:cubicBezTo>
                  <a:pt x="1989701" y="634365"/>
                  <a:pt x="1985010" y="629674"/>
                  <a:pt x="1985010" y="623888"/>
                </a:cubicBezTo>
                <a:cubicBezTo>
                  <a:pt x="1985010" y="618101"/>
                  <a:pt x="1989701" y="613410"/>
                  <a:pt x="1995488" y="613410"/>
                </a:cubicBezTo>
                <a:cubicBezTo>
                  <a:pt x="2001274" y="613410"/>
                  <a:pt x="2005965" y="618101"/>
                  <a:pt x="2005965" y="623888"/>
                </a:cubicBezTo>
                <a:close/>
                <a:moveTo>
                  <a:pt x="2159318" y="623888"/>
                </a:moveTo>
                <a:cubicBezTo>
                  <a:pt x="2159318" y="630200"/>
                  <a:pt x="2154200" y="635318"/>
                  <a:pt x="2147888" y="635318"/>
                </a:cubicBezTo>
                <a:cubicBezTo>
                  <a:pt x="2141575" y="635318"/>
                  <a:pt x="2136458" y="630200"/>
                  <a:pt x="2136458" y="623888"/>
                </a:cubicBezTo>
                <a:cubicBezTo>
                  <a:pt x="2136458" y="617575"/>
                  <a:pt x="2141575" y="612458"/>
                  <a:pt x="2147888" y="612458"/>
                </a:cubicBezTo>
                <a:cubicBezTo>
                  <a:pt x="2154200" y="612458"/>
                  <a:pt x="2159318" y="617575"/>
                  <a:pt x="2159318" y="623888"/>
                </a:cubicBezTo>
                <a:close/>
                <a:moveTo>
                  <a:pt x="2312670" y="623888"/>
                </a:moveTo>
                <a:cubicBezTo>
                  <a:pt x="2312670" y="630726"/>
                  <a:pt x="2307126" y="636270"/>
                  <a:pt x="2300288" y="636270"/>
                </a:cubicBezTo>
                <a:cubicBezTo>
                  <a:pt x="2293449" y="636270"/>
                  <a:pt x="2287905" y="630726"/>
                  <a:pt x="2287905" y="623888"/>
                </a:cubicBezTo>
                <a:cubicBezTo>
                  <a:pt x="2287905" y="617049"/>
                  <a:pt x="2293449" y="611505"/>
                  <a:pt x="2300288" y="611505"/>
                </a:cubicBezTo>
                <a:cubicBezTo>
                  <a:pt x="2307126" y="611505"/>
                  <a:pt x="2312670" y="617049"/>
                  <a:pt x="2312670" y="623888"/>
                </a:cubicBezTo>
                <a:close/>
                <a:moveTo>
                  <a:pt x="2466022" y="623888"/>
                </a:moveTo>
                <a:cubicBezTo>
                  <a:pt x="2466022" y="631252"/>
                  <a:pt x="2460052" y="637222"/>
                  <a:pt x="2452688" y="637222"/>
                </a:cubicBezTo>
                <a:cubicBezTo>
                  <a:pt x="2445323" y="637222"/>
                  <a:pt x="2439352" y="631252"/>
                  <a:pt x="2439352" y="623888"/>
                </a:cubicBezTo>
                <a:cubicBezTo>
                  <a:pt x="2439352" y="616523"/>
                  <a:pt x="2445323" y="610552"/>
                  <a:pt x="2452688" y="610552"/>
                </a:cubicBezTo>
                <a:cubicBezTo>
                  <a:pt x="2460052" y="610552"/>
                  <a:pt x="2466022" y="616523"/>
                  <a:pt x="2466022" y="623888"/>
                </a:cubicBezTo>
                <a:close/>
                <a:moveTo>
                  <a:pt x="2619375" y="623888"/>
                </a:moveTo>
                <a:cubicBezTo>
                  <a:pt x="2619375" y="631778"/>
                  <a:pt x="2612978" y="638175"/>
                  <a:pt x="2605088" y="638175"/>
                </a:cubicBezTo>
                <a:cubicBezTo>
                  <a:pt x="2597197" y="638175"/>
                  <a:pt x="2590800" y="631778"/>
                  <a:pt x="2590800" y="623888"/>
                </a:cubicBezTo>
                <a:cubicBezTo>
                  <a:pt x="2590800" y="615997"/>
                  <a:pt x="2597197" y="609600"/>
                  <a:pt x="2605088" y="609600"/>
                </a:cubicBezTo>
                <a:cubicBezTo>
                  <a:pt x="2612978" y="609600"/>
                  <a:pt x="2619375" y="615997"/>
                  <a:pt x="2619375" y="623888"/>
                </a:cubicBezTo>
                <a:close/>
                <a:moveTo>
                  <a:pt x="2772728" y="623888"/>
                </a:moveTo>
                <a:cubicBezTo>
                  <a:pt x="2772728" y="632304"/>
                  <a:pt x="2765904" y="639128"/>
                  <a:pt x="2757488" y="639128"/>
                </a:cubicBezTo>
                <a:cubicBezTo>
                  <a:pt x="2749071" y="639128"/>
                  <a:pt x="2742248" y="632304"/>
                  <a:pt x="2742248" y="623888"/>
                </a:cubicBezTo>
                <a:cubicBezTo>
                  <a:pt x="2742248" y="615471"/>
                  <a:pt x="2749071" y="608648"/>
                  <a:pt x="2757488" y="608648"/>
                </a:cubicBezTo>
                <a:cubicBezTo>
                  <a:pt x="2765904" y="608648"/>
                  <a:pt x="2772728" y="615471"/>
                  <a:pt x="2772728" y="623888"/>
                </a:cubicBezTo>
                <a:close/>
                <a:moveTo>
                  <a:pt x="2926080" y="623888"/>
                </a:moveTo>
                <a:cubicBezTo>
                  <a:pt x="2926080" y="632830"/>
                  <a:pt x="2918830" y="640080"/>
                  <a:pt x="2909888" y="640080"/>
                </a:cubicBezTo>
                <a:cubicBezTo>
                  <a:pt x="2900945" y="640080"/>
                  <a:pt x="2893695" y="632830"/>
                  <a:pt x="2893695" y="623888"/>
                </a:cubicBezTo>
                <a:cubicBezTo>
                  <a:pt x="2893695" y="614945"/>
                  <a:pt x="2900945" y="607695"/>
                  <a:pt x="2909888" y="607695"/>
                </a:cubicBezTo>
                <a:cubicBezTo>
                  <a:pt x="2918830" y="607695"/>
                  <a:pt x="2926080" y="614945"/>
                  <a:pt x="2926080" y="623888"/>
                </a:cubicBezTo>
                <a:close/>
                <a:moveTo>
                  <a:pt x="3079432" y="623888"/>
                </a:moveTo>
                <a:cubicBezTo>
                  <a:pt x="3079432" y="633356"/>
                  <a:pt x="3071756" y="641032"/>
                  <a:pt x="3062288" y="641032"/>
                </a:cubicBezTo>
                <a:cubicBezTo>
                  <a:pt x="3052819" y="641032"/>
                  <a:pt x="3045142" y="633356"/>
                  <a:pt x="3045142" y="623888"/>
                </a:cubicBezTo>
                <a:cubicBezTo>
                  <a:pt x="3045142" y="614419"/>
                  <a:pt x="3052819" y="606742"/>
                  <a:pt x="3062288" y="606742"/>
                </a:cubicBezTo>
                <a:cubicBezTo>
                  <a:pt x="3071756" y="606742"/>
                  <a:pt x="3079432" y="614419"/>
                  <a:pt x="3079432" y="623888"/>
                </a:cubicBezTo>
                <a:close/>
                <a:moveTo>
                  <a:pt x="3231832" y="623888"/>
                </a:moveTo>
                <a:cubicBezTo>
                  <a:pt x="3231832" y="633356"/>
                  <a:pt x="3224156" y="641032"/>
                  <a:pt x="3214688" y="641032"/>
                </a:cubicBezTo>
                <a:cubicBezTo>
                  <a:pt x="3205219" y="641032"/>
                  <a:pt x="3197542" y="633356"/>
                  <a:pt x="3197542" y="623888"/>
                </a:cubicBezTo>
                <a:cubicBezTo>
                  <a:pt x="3197542" y="614419"/>
                  <a:pt x="3205219" y="606742"/>
                  <a:pt x="3214688" y="606742"/>
                </a:cubicBezTo>
                <a:cubicBezTo>
                  <a:pt x="3224156" y="606742"/>
                  <a:pt x="3231832" y="614419"/>
                  <a:pt x="3231832" y="623888"/>
                </a:cubicBezTo>
                <a:close/>
                <a:moveTo>
                  <a:pt x="3385185" y="623888"/>
                </a:moveTo>
                <a:cubicBezTo>
                  <a:pt x="3385185" y="633882"/>
                  <a:pt x="3377082" y="641985"/>
                  <a:pt x="3367088" y="641985"/>
                </a:cubicBezTo>
                <a:cubicBezTo>
                  <a:pt x="3357093" y="641985"/>
                  <a:pt x="3348990" y="633882"/>
                  <a:pt x="3348990" y="623888"/>
                </a:cubicBezTo>
                <a:cubicBezTo>
                  <a:pt x="3348990" y="613893"/>
                  <a:pt x="3357093" y="605790"/>
                  <a:pt x="3367088" y="605790"/>
                </a:cubicBezTo>
                <a:cubicBezTo>
                  <a:pt x="3377082" y="605790"/>
                  <a:pt x="3385185" y="613893"/>
                  <a:pt x="3385185" y="623888"/>
                </a:cubicBezTo>
                <a:close/>
                <a:moveTo>
                  <a:pt x="3538538" y="623888"/>
                </a:moveTo>
                <a:cubicBezTo>
                  <a:pt x="3538538" y="634409"/>
                  <a:pt x="3530009" y="642938"/>
                  <a:pt x="3519488" y="642938"/>
                </a:cubicBezTo>
                <a:cubicBezTo>
                  <a:pt x="3508966" y="642938"/>
                  <a:pt x="3500438" y="634409"/>
                  <a:pt x="3500438" y="623888"/>
                </a:cubicBezTo>
                <a:cubicBezTo>
                  <a:pt x="3500438" y="613366"/>
                  <a:pt x="3508966" y="604838"/>
                  <a:pt x="3519488" y="604838"/>
                </a:cubicBezTo>
                <a:cubicBezTo>
                  <a:pt x="3530009" y="604838"/>
                  <a:pt x="3538538" y="613366"/>
                  <a:pt x="3538538" y="623888"/>
                </a:cubicBezTo>
                <a:close/>
                <a:moveTo>
                  <a:pt x="3691890" y="623888"/>
                </a:moveTo>
                <a:cubicBezTo>
                  <a:pt x="3691890" y="634935"/>
                  <a:pt x="3682935" y="643890"/>
                  <a:pt x="3671888" y="643890"/>
                </a:cubicBezTo>
                <a:cubicBezTo>
                  <a:pt x="3660840" y="643890"/>
                  <a:pt x="3651885" y="634935"/>
                  <a:pt x="3651885" y="623888"/>
                </a:cubicBezTo>
                <a:cubicBezTo>
                  <a:pt x="3651885" y="612840"/>
                  <a:pt x="3660840" y="603885"/>
                  <a:pt x="3671888" y="603885"/>
                </a:cubicBezTo>
                <a:cubicBezTo>
                  <a:pt x="3682935" y="603885"/>
                  <a:pt x="3691890" y="612840"/>
                  <a:pt x="3691890" y="623888"/>
                </a:cubicBezTo>
                <a:close/>
                <a:moveTo>
                  <a:pt x="3844290" y="623888"/>
                </a:moveTo>
                <a:cubicBezTo>
                  <a:pt x="3844290" y="634935"/>
                  <a:pt x="3835335" y="643890"/>
                  <a:pt x="3824288" y="643890"/>
                </a:cubicBezTo>
                <a:cubicBezTo>
                  <a:pt x="3813240" y="643890"/>
                  <a:pt x="3804285" y="634935"/>
                  <a:pt x="3804285" y="623888"/>
                </a:cubicBezTo>
                <a:cubicBezTo>
                  <a:pt x="3804285" y="612840"/>
                  <a:pt x="3813240" y="603885"/>
                  <a:pt x="3824288" y="603885"/>
                </a:cubicBezTo>
                <a:cubicBezTo>
                  <a:pt x="3835335" y="603885"/>
                  <a:pt x="3844290" y="612840"/>
                  <a:pt x="3844290" y="623888"/>
                </a:cubicBezTo>
                <a:close/>
                <a:moveTo>
                  <a:pt x="3997642" y="623888"/>
                </a:moveTo>
                <a:cubicBezTo>
                  <a:pt x="3997642" y="635461"/>
                  <a:pt x="3988261" y="644842"/>
                  <a:pt x="3976688" y="644842"/>
                </a:cubicBezTo>
                <a:cubicBezTo>
                  <a:pt x="3965114" y="644842"/>
                  <a:pt x="3955732" y="635461"/>
                  <a:pt x="3955732" y="623888"/>
                </a:cubicBezTo>
                <a:cubicBezTo>
                  <a:pt x="3955732" y="612314"/>
                  <a:pt x="3965114" y="602932"/>
                  <a:pt x="3976688" y="602932"/>
                </a:cubicBezTo>
                <a:cubicBezTo>
                  <a:pt x="3988261" y="602932"/>
                  <a:pt x="3997642" y="612314"/>
                  <a:pt x="3997642" y="623888"/>
                </a:cubicBezTo>
                <a:close/>
                <a:moveTo>
                  <a:pt x="4150042" y="623888"/>
                </a:moveTo>
                <a:cubicBezTo>
                  <a:pt x="4150042" y="635461"/>
                  <a:pt x="4140661" y="644842"/>
                  <a:pt x="4129088" y="644842"/>
                </a:cubicBezTo>
                <a:cubicBezTo>
                  <a:pt x="4117514" y="644842"/>
                  <a:pt x="4108132" y="635461"/>
                  <a:pt x="4108132" y="623888"/>
                </a:cubicBezTo>
                <a:cubicBezTo>
                  <a:pt x="4108132" y="612314"/>
                  <a:pt x="4117514" y="602932"/>
                  <a:pt x="4129088" y="602932"/>
                </a:cubicBezTo>
                <a:cubicBezTo>
                  <a:pt x="4140661" y="602932"/>
                  <a:pt x="4150042" y="612314"/>
                  <a:pt x="4150042" y="623888"/>
                </a:cubicBezTo>
                <a:close/>
                <a:moveTo>
                  <a:pt x="4303395" y="623888"/>
                </a:moveTo>
                <a:cubicBezTo>
                  <a:pt x="4303395" y="635987"/>
                  <a:pt x="4293587" y="645795"/>
                  <a:pt x="4281488" y="645795"/>
                </a:cubicBezTo>
                <a:cubicBezTo>
                  <a:pt x="4269388" y="645795"/>
                  <a:pt x="4259580" y="635987"/>
                  <a:pt x="4259580" y="623888"/>
                </a:cubicBezTo>
                <a:cubicBezTo>
                  <a:pt x="4259580" y="611788"/>
                  <a:pt x="4269388" y="601980"/>
                  <a:pt x="4281488" y="601980"/>
                </a:cubicBezTo>
                <a:cubicBezTo>
                  <a:pt x="4293587" y="601980"/>
                  <a:pt x="4303395" y="611788"/>
                  <a:pt x="4303395" y="623888"/>
                </a:cubicBezTo>
                <a:close/>
                <a:moveTo>
                  <a:pt x="4456748" y="623888"/>
                </a:moveTo>
                <a:cubicBezTo>
                  <a:pt x="4456748" y="636513"/>
                  <a:pt x="4446513" y="646748"/>
                  <a:pt x="4433888" y="646748"/>
                </a:cubicBezTo>
                <a:cubicBezTo>
                  <a:pt x="4421262" y="646748"/>
                  <a:pt x="4411028" y="636513"/>
                  <a:pt x="4411028" y="623888"/>
                </a:cubicBezTo>
                <a:cubicBezTo>
                  <a:pt x="4411028" y="611262"/>
                  <a:pt x="4421262" y="601028"/>
                  <a:pt x="4433888" y="601028"/>
                </a:cubicBezTo>
                <a:cubicBezTo>
                  <a:pt x="4446513" y="601028"/>
                  <a:pt x="4456748" y="611262"/>
                  <a:pt x="4456748" y="623888"/>
                </a:cubicBezTo>
                <a:close/>
                <a:moveTo>
                  <a:pt x="4609148" y="623888"/>
                </a:moveTo>
                <a:cubicBezTo>
                  <a:pt x="4609148" y="636513"/>
                  <a:pt x="4598913" y="646748"/>
                  <a:pt x="4586288" y="646748"/>
                </a:cubicBezTo>
                <a:cubicBezTo>
                  <a:pt x="4573662" y="646748"/>
                  <a:pt x="4563428" y="636513"/>
                  <a:pt x="4563428" y="623888"/>
                </a:cubicBezTo>
                <a:cubicBezTo>
                  <a:pt x="4563428" y="611262"/>
                  <a:pt x="4573662" y="601028"/>
                  <a:pt x="4586288" y="601028"/>
                </a:cubicBezTo>
                <a:cubicBezTo>
                  <a:pt x="4598913" y="601028"/>
                  <a:pt x="4609148" y="611262"/>
                  <a:pt x="4609148" y="623888"/>
                </a:cubicBezTo>
                <a:close/>
                <a:moveTo>
                  <a:pt x="4761548" y="623888"/>
                </a:moveTo>
                <a:cubicBezTo>
                  <a:pt x="4761548" y="636513"/>
                  <a:pt x="4751313" y="646748"/>
                  <a:pt x="4738688" y="646748"/>
                </a:cubicBezTo>
                <a:cubicBezTo>
                  <a:pt x="4726062" y="646748"/>
                  <a:pt x="4715828" y="636513"/>
                  <a:pt x="4715828" y="623888"/>
                </a:cubicBezTo>
                <a:cubicBezTo>
                  <a:pt x="4715828" y="611262"/>
                  <a:pt x="4726062" y="601028"/>
                  <a:pt x="4738688" y="601028"/>
                </a:cubicBezTo>
                <a:cubicBezTo>
                  <a:pt x="4751313" y="601028"/>
                  <a:pt x="4761548" y="611262"/>
                  <a:pt x="4761548" y="623888"/>
                </a:cubicBezTo>
                <a:close/>
                <a:moveTo>
                  <a:pt x="4914900" y="623888"/>
                </a:moveTo>
                <a:cubicBezTo>
                  <a:pt x="4914900" y="637039"/>
                  <a:pt x="4904239" y="647700"/>
                  <a:pt x="4891088" y="647700"/>
                </a:cubicBezTo>
                <a:cubicBezTo>
                  <a:pt x="4877936" y="647700"/>
                  <a:pt x="4867275" y="637039"/>
                  <a:pt x="4867275" y="623888"/>
                </a:cubicBezTo>
                <a:cubicBezTo>
                  <a:pt x="4867275" y="610736"/>
                  <a:pt x="4877936" y="600075"/>
                  <a:pt x="4891088" y="600075"/>
                </a:cubicBezTo>
                <a:cubicBezTo>
                  <a:pt x="4904239" y="600075"/>
                  <a:pt x="4914900" y="610736"/>
                  <a:pt x="4914900" y="623888"/>
                </a:cubicBezTo>
                <a:close/>
                <a:moveTo>
                  <a:pt x="5067300" y="623888"/>
                </a:moveTo>
                <a:cubicBezTo>
                  <a:pt x="5067300" y="637039"/>
                  <a:pt x="5056639" y="647700"/>
                  <a:pt x="5043488" y="647700"/>
                </a:cubicBezTo>
                <a:cubicBezTo>
                  <a:pt x="5030336" y="647700"/>
                  <a:pt x="5019675" y="637039"/>
                  <a:pt x="5019675" y="623888"/>
                </a:cubicBezTo>
                <a:cubicBezTo>
                  <a:pt x="5019675" y="610736"/>
                  <a:pt x="5030336" y="600075"/>
                  <a:pt x="5043488" y="600075"/>
                </a:cubicBezTo>
                <a:cubicBezTo>
                  <a:pt x="5056639" y="600075"/>
                  <a:pt x="5067300" y="610736"/>
                  <a:pt x="5067300" y="623888"/>
                </a:cubicBezTo>
                <a:close/>
                <a:moveTo>
                  <a:pt x="5219700" y="623888"/>
                </a:moveTo>
                <a:cubicBezTo>
                  <a:pt x="5219700" y="637039"/>
                  <a:pt x="5209039" y="647700"/>
                  <a:pt x="5195888" y="647700"/>
                </a:cubicBezTo>
                <a:cubicBezTo>
                  <a:pt x="5182736" y="647700"/>
                  <a:pt x="5172075" y="637039"/>
                  <a:pt x="5172075" y="623888"/>
                </a:cubicBezTo>
                <a:cubicBezTo>
                  <a:pt x="5172075" y="610736"/>
                  <a:pt x="5182736" y="600075"/>
                  <a:pt x="5195888" y="600075"/>
                </a:cubicBezTo>
                <a:cubicBezTo>
                  <a:pt x="5209039" y="600075"/>
                  <a:pt x="5219700" y="610736"/>
                  <a:pt x="5219700" y="623888"/>
                </a:cubicBezTo>
                <a:close/>
                <a:moveTo>
                  <a:pt x="5373052" y="623888"/>
                </a:moveTo>
                <a:cubicBezTo>
                  <a:pt x="5373052" y="637565"/>
                  <a:pt x="5361965" y="648652"/>
                  <a:pt x="5348288" y="648652"/>
                </a:cubicBezTo>
                <a:cubicBezTo>
                  <a:pt x="5334610" y="648652"/>
                  <a:pt x="5323522" y="637565"/>
                  <a:pt x="5323522" y="623888"/>
                </a:cubicBezTo>
                <a:cubicBezTo>
                  <a:pt x="5323522" y="610210"/>
                  <a:pt x="5334610" y="599122"/>
                  <a:pt x="5348288" y="599122"/>
                </a:cubicBezTo>
                <a:cubicBezTo>
                  <a:pt x="5361965" y="599122"/>
                  <a:pt x="5373052" y="610210"/>
                  <a:pt x="5373052" y="623888"/>
                </a:cubicBezTo>
                <a:close/>
                <a:moveTo>
                  <a:pt x="5525452" y="623888"/>
                </a:moveTo>
                <a:cubicBezTo>
                  <a:pt x="5525452" y="637565"/>
                  <a:pt x="5514365" y="648652"/>
                  <a:pt x="5500688" y="648652"/>
                </a:cubicBezTo>
                <a:cubicBezTo>
                  <a:pt x="5487010" y="648652"/>
                  <a:pt x="5475922" y="637565"/>
                  <a:pt x="5475922" y="623888"/>
                </a:cubicBezTo>
                <a:cubicBezTo>
                  <a:pt x="5475922" y="610210"/>
                  <a:pt x="5487010" y="599122"/>
                  <a:pt x="5500688" y="599122"/>
                </a:cubicBezTo>
                <a:cubicBezTo>
                  <a:pt x="5514365" y="599122"/>
                  <a:pt x="5525452" y="610210"/>
                  <a:pt x="5525452" y="623888"/>
                </a:cubicBezTo>
                <a:close/>
                <a:moveTo>
                  <a:pt x="5677852" y="623888"/>
                </a:moveTo>
                <a:cubicBezTo>
                  <a:pt x="5677852" y="637565"/>
                  <a:pt x="5666765" y="648652"/>
                  <a:pt x="5653088" y="648652"/>
                </a:cubicBezTo>
                <a:cubicBezTo>
                  <a:pt x="5639410" y="648652"/>
                  <a:pt x="5628322" y="637565"/>
                  <a:pt x="5628322" y="623888"/>
                </a:cubicBezTo>
                <a:cubicBezTo>
                  <a:pt x="5628322" y="610210"/>
                  <a:pt x="5639410" y="599122"/>
                  <a:pt x="5653088" y="599122"/>
                </a:cubicBezTo>
                <a:cubicBezTo>
                  <a:pt x="5666765" y="599122"/>
                  <a:pt x="5677852" y="610210"/>
                  <a:pt x="5677852" y="623888"/>
                </a:cubicBezTo>
                <a:close/>
                <a:moveTo>
                  <a:pt x="5830252" y="623888"/>
                </a:moveTo>
                <a:cubicBezTo>
                  <a:pt x="5830252" y="637565"/>
                  <a:pt x="5819165" y="648652"/>
                  <a:pt x="5805488" y="648652"/>
                </a:cubicBezTo>
                <a:cubicBezTo>
                  <a:pt x="5791810" y="648652"/>
                  <a:pt x="5780722" y="637565"/>
                  <a:pt x="5780722" y="623888"/>
                </a:cubicBezTo>
                <a:cubicBezTo>
                  <a:pt x="5780722" y="610210"/>
                  <a:pt x="5791810" y="599122"/>
                  <a:pt x="5805488" y="599122"/>
                </a:cubicBezTo>
                <a:cubicBezTo>
                  <a:pt x="5819165" y="599122"/>
                  <a:pt x="5830252" y="610210"/>
                  <a:pt x="5830252" y="623888"/>
                </a:cubicBezTo>
                <a:close/>
                <a:moveTo>
                  <a:pt x="5982652" y="623888"/>
                </a:moveTo>
                <a:cubicBezTo>
                  <a:pt x="5982652" y="637565"/>
                  <a:pt x="5971565" y="648652"/>
                  <a:pt x="5957888" y="648652"/>
                </a:cubicBezTo>
                <a:cubicBezTo>
                  <a:pt x="5944210" y="648652"/>
                  <a:pt x="5933122" y="637565"/>
                  <a:pt x="5933122" y="623888"/>
                </a:cubicBezTo>
                <a:cubicBezTo>
                  <a:pt x="5933122" y="610210"/>
                  <a:pt x="5944210" y="599122"/>
                  <a:pt x="5957888" y="599122"/>
                </a:cubicBezTo>
                <a:cubicBezTo>
                  <a:pt x="5971565" y="599122"/>
                  <a:pt x="5982652" y="610210"/>
                  <a:pt x="5982652" y="623888"/>
                </a:cubicBezTo>
                <a:close/>
                <a:moveTo>
                  <a:pt x="6135052" y="623888"/>
                </a:moveTo>
                <a:cubicBezTo>
                  <a:pt x="6135052" y="637565"/>
                  <a:pt x="6123965" y="648652"/>
                  <a:pt x="6110288" y="648652"/>
                </a:cubicBezTo>
                <a:cubicBezTo>
                  <a:pt x="6096610" y="648652"/>
                  <a:pt x="6085522" y="637565"/>
                  <a:pt x="6085522" y="623888"/>
                </a:cubicBezTo>
                <a:cubicBezTo>
                  <a:pt x="6085522" y="610210"/>
                  <a:pt x="6096610" y="599122"/>
                  <a:pt x="6110288" y="599122"/>
                </a:cubicBezTo>
                <a:cubicBezTo>
                  <a:pt x="6123965" y="599122"/>
                  <a:pt x="6135052" y="610210"/>
                  <a:pt x="6135052" y="623888"/>
                </a:cubicBezTo>
                <a:close/>
                <a:moveTo>
                  <a:pt x="6287452" y="623888"/>
                </a:moveTo>
                <a:cubicBezTo>
                  <a:pt x="6287452" y="637565"/>
                  <a:pt x="6276365" y="648652"/>
                  <a:pt x="6262688" y="648652"/>
                </a:cubicBezTo>
                <a:cubicBezTo>
                  <a:pt x="6249010" y="648652"/>
                  <a:pt x="6237922" y="637565"/>
                  <a:pt x="6237922" y="623888"/>
                </a:cubicBezTo>
                <a:cubicBezTo>
                  <a:pt x="6237922" y="610210"/>
                  <a:pt x="6249010" y="599122"/>
                  <a:pt x="6262688" y="599122"/>
                </a:cubicBezTo>
                <a:cubicBezTo>
                  <a:pt x="6276365" y="599122"/>
                  <a:pt x="6287452" y="610210"/>
                  <a:pt x="6287452" y="623888"/>
                </a:cubicBezTo>
                <a:close/>
                <a:moveTo>
                  <a:pt x="6439852" y="623888"/>
                </a:moveTo>
                <a:cubicBezTo>
                  <a:pt x="6439852" y="637565"/>
                  <a:pt x="6428765" y="648652"/>
                  <a:pt x="6415088" y="648652"/>
                </a:cubicBezTo>
                <a:cubicBezTo>
                  <a:pt x="6401410" y="648652"/>
                  <a:pt x="6390322" y="637565"/>
                  <a:pt x="6390322" y="623888"/>
                </a:cubicBezTo>
                <a:cubicBezTo>
                  <a:pt x="6390322" y="610210"/>
                  <a:pt x="6401410" y="599122"/>
                  <a:pt x="6415088" y="599122"/>
                </a:cubicBezTo>
                <a:cubicBezTo>
                  <a:pt x="6428765" y="599122"/>
                  <a:pt x="6439852" y="610210"/>
                  <a:pt x="6439852" y="623888"/>
                </a:cubicBezTo>
                <a:close/>
                <a:moveTo>
                  <a:pt x="6592252" y="623888"/>
                </a:moveTo>
                <a:cubicBezTo>
                  <a:pt x="6592252" y="637565"/>
                  <a:pt x="6581165" y="648652"/>
                  <a:pt x="6567488" y="648652"/>
                </a:cubicBezTo>
                <a:cubicBezTo>
                  <a:pt x="6553810" y="648652"/>
                  <a:pt x="6542722" y="637565"/>
                  <a:pt x="6542722" y="623888"/>
                </a:cubicBezTo>
                <a:cubicBezTo>
                  <a:pt x="6542722" y="610210"/>
                  <a:pt x="6553810" y="599122"/>
                  <a:pt x="6567488" y="599122"/>
                </a:cubicBezTo>
                <a:cubicBezTo>
                  <a:pt x="6581165" y="599122"/>
                  <a:pt x="6592252" y="610210"/>
                  <a:pt x="6592252" y="623888"/>
                </a:cubicBezTo>
                <a:close/>
                <a:moveTo>
                  <a:pt x="6744652" y="623888"/>
                </a:moveTo>
                <a:cubicBezTo>
                  <a:pt x="6744652" y="637565"/>
                  <a:pt x="6733565" y="648652"/>
                  <a:pt x="6719888" y="648652"/>
                </a:cubicBezTo>
                <a:cubicBezTo>
                  <a:pt x="6706210" y="648652"/>
                  <a:pt x="6695122" y="637565"/>
                  <a:pt x="6695122" y="623888"/>
                </a:cubicBezTo>
                <a:cubicBezTo>
                  <a:pt x="6695122" y="610210"/>
                  <a:pt x="6706210" y="599122"/>
                  <a:pt x="6719888" y="599122"/>
                </a:cubicBezTo>
                <a:cubicBezTo>
                  <a:pt x="6733565" y="599122"/>
                  <a:pt x="6744652" y="610210"/>
                  <a:pt x="6744652" y="623888"/>
                </a:cubicBezTo>
                <a:close/>
                <a:moveTo>
                  <a:pt x="6897052" y="623888"/>
                </a:moveTo>
                <a:cubicBezTo>
                  <a:pt x="6897052" y="637565"/>
                  <a:pt x="6885965" y="648652"/>
                  <a:pt x="6872288" y="648652"/>
                </a:cubicBezTo>
                <a:cubicBezTo>
                  <a:pt x="6858610" y="648652"/>
                  <a:pt x="6847522" y="637565"/>
                  <a:pt x="6847522" y="623888"/>
                </a:cubicBezTo>
                <a:cubicBezTo>
                  <a:pt x="6847522" y="610210"/>
                  <a:pt x="6858610" y="599122"/>
                  <a:pt x="6872288" y="599122"/>
                </a:cubicBezTo>
                <a:cubicBezTo>
                  <a:pt x="6885965" y="599122"/>
                  <a:pt x="6897052" y="610210"/>
                  <a:pt x="6897052" y="623888"/>
                </a:cubicBezTo>
                <a:close/>
                <a:moveTo>
                  <a:pt x="7048500" y="623888"/>
                </a:moveTo>
                <a:cubicBezTo>
                  <a:pt x="7048500" y="637039"/>
                  <a:pt x="7037839" y="647700"/>
                  <a:pt x="7024688" y="647700"/>
                </a:cubicBezTo>
                <a:cubicBezTo>
                  <a:pt x="7011536" y="647700"/>
                  <a:pt x="7000875" y="637039"/>
                  <a:pt x="7000875" y="623888"/>
                </a:cubicBezTo>
                <a:cubicBezTo>
                  <a:pt x="7000875" y="610736"/>
                  <a:pt x="7011536" y="600075"/>
                  <a:pt x="7024688" y="600075"/>
                </a:cubicBezTo>
                <a:cubicBezTo>
                  <a:pt x="7037839" y="600075"/>
                  <a:pt x="7048500" y="610736"/>
                  <a:pt x="7048500" y="623888"/>
                </a:cubicBezTo>
                <a:close/>
                <a:moveTo>
                  <a:pt x="7200900" y="623888"/>
                </a:moveTo>
                <a:cubicBezTo>
                  <a:pt x="7200900" y="637039"/>
                  <a:pt x="7190239" y="647700"/>
                  <a:pt x="7177088" y="647700"/>
                </a:cubicBezTo>
                <a:cubicBezTo>
                  <a:pt x="7163936" y="647700"/>
                  <a:pt x="7153275" y="637039"/>
                  <a:pt x="7153275" y="623888"/>
                </a:cubicBezTo>
                <a:cubicBezTo>
                  <a:pt x="7153275" y="610736"/>
                  <a:pt x="7163936" y="600075"/>
                  <a:pt x="7177088" y="600075"/>
                </a:cubicBezTo>
                <a:cubicBezTo>
                  <a:pt x="7190239" y="600075"/>
                  <a:pt x="7200900" y="610736"/>
                  <a:pt x="7200900" y="623888"/>
                </a:cubicBezTo>
                <a:close/>
                <a:moveTo>
                  <a:pt x="7353300" y="623888"/>
                </a:moveTo>
                <a:cubicBezTo>
                  <a:pt x="7353300" y="637039"/>
                  <a:pt x="7342639" y="647700"/>
                  <a:pt x="7329488" y="647700"/>
                </a:cubicBezTo>
                <a:cubicBezTo>
                  <a:pt x="7316336" y="647700"/>
                  <a:pt x="7305675" y="637039"/>
                  <a:pt x="7305675" y="623888"/>
                </a:cubicBezTo>
                <a:cubicBezTo>
                  <a:pt x="7305675" y="610736"/>
                  <a:pt x="7316336" y="600075"/>
                  <a:pt x="7329488" y="600075"/>
                </a:cubicBezTo>
                <a:cubicBezTo>
                  <a:pt x="7342639" y="600075"/>
                  <a:pt x="7353300" y="610736"/>
                  <a:pt x="7353300" y="623888"/>
                </a:cubicBezTo>
                <a:close/>
                <a:moveTo>
                  <a:pt x="7504748" y="623888"/>
                </a:moveTo>
                <a:cubicBezTo>
                  <a:pt x="7504748" y="636513"/>
                  <a:pt x="7494513" y="646748"/>
                  <a:pt x="7481888" y="646748"/>
                </a:cubicBezTo>
                <a:cubicBezTo>
                  <a:pt x="7469262" y="646748"/>
                  <a:pt x="7459028" y="636513"/>
                  <a:pt x="7459028" y="623888"/>
                </a:cubicBezTo>
                <a:cubicBezTo>
                  <a:pt x="7459028" y="611262"/>
                  <a:pt x="7469262" y="601028"/>
                  <a:pt x="7481888" y="601028"/>
                </a:cubicBezTo>
                <a:cubicBezTo>
                  <a:pt x="7494513" y="601028"/>
                  <a:pt x="7504748" y="611262"/>
                  <a:pt x="7504748" y="623888"/>
                </a:cubicBezTo>
                <a:close/>
                <a:moveTo>
                  <a:pt x="7657148" y="623888"/>
                </a:moveTo>
                <a:cubicBezTo>
                  <a:pt x="7657148" y="636513"/>
                  <a:pt x="7646913" y="646748"/>
                  <a:pt x="7634288" y="646748"/>
                </a:cubicBezTo>
                <a:cubicBezTo>
                  <a:pt x="7621662" y="646748"/>
                  <a:pt x="7611428" y="636513"/>
                  <a:pt x="7611428" y="623888"/>
                </a:cubicBezTo>
                <a:cubicBezTo>
                  <a:pt x="7611428" y="611262"/>
                  <a:pt x="7621662" y="601028"/>
                  <a:pt x="7634288" y="601028"/>
                </a:cubicBezTo>
                <a:cubicBezTo>
                  <a:pt x="7646913" y="601028"/>
                  <a:pt x="7657148" y="611262"/>
                  <a:pt x="7657148" y="623888"/>
                </a:cubicBezTo>
                <a:close/>
                <a:moveTo>
                  <a:pt x="7809548" y="623888"/>
                </a:moveTo>
                <a:cubicBezTo>
                  <a:pt x="7809548" y="636513"/>
                  <a:pt x="7799313" y="646748"/>
                  <a:pt x="7786688" y="646748"/>
                </a:cubicBezTo>
                <a:cubicBezTo>
                  <a:pt x="7774062" y="646748"/>
                  <a:pt x="7763828" y="636513"/>
                  <a:pt x="7763828" y="623888"/>
                </a:cubicBezTo>
                <a:cubicBezTo>
                  <a:pt x="7763828" y="611262"/>
                  <a:pt x="7774062" y="601028"/>
                  <a:pt x="7786688" y="601028"/>
                </a:cubicBezTo>
                <a:cubicBezTo>
                  <a:pt x="7799313" y="601028"/>
                  <a:pt x="7809548" y="611262"/>
                  <a:pt x="7809548" y="623888"/>
                </a:cubicBezTo>
                <a:close/>
                <a:moveTo>
                  <a:pt x="7960995" y="623888"/>
                </a:moveTo>
                <a:cubicBezTo>
                  <a:pt x="7960995" y="635987"/>
                  <a:pt x="7951187" y="645795"/>
                  <a:pt x="7939088" y="645795"/>
                </a:cubicBezTo>
                <a:cubicBezTo>
                  <a:pt x="7926988" y="645795"/>
                  <a:pt x="7917180" y="635987"/>
                  <a:pt x="7917180" y="623888"/>
                </a:cubicBezTo>
                <a:cubicBezTo>
                  <a:pt x="7917180" y="611788"/>
                  <a:pt x="7926988" y="601980"/>
                  <a:pt x="7939088" y="601980"/>
                </a:cubicBezTo>
                <a:cubicBezTo>
                  <a:pt x="7951187" y="601980"/>
                  <a:pt x="7960995" y="611788"/>
                  <a:pt x="7960995" y="623888"/>
                </a:cubicBezTo>
                <a:close/>
                <a:moveTo>
                  <a:pt x="8112442" y="623888"/>
                </a:moveTo>
                <a:cubicBezTo>
                  <a:pt x="8112442" y="635461"/>
                  <a:pt x="8103061" y="644842"/>
                  <a:pt x="8091488" y="644842"/>
                </a:cubicBezTo>
                <a:cubicBezTo>
                  <a:pt x="8079914" y="644842"/>
                  <a:pt x="8070532" y="635461"/>
                  <a:pt x="8070532" y="623888"/>
                </a:cubicBezTo>
                <a:cubicBezTo>
                  <a:pt x="8070532" y="612314"/>
                  <a:pt x="8079914" y="602932"/>
                  <a:pt x="8091488" y="602932"/>
                </a:cubicBezTo>
                <a:cubicBezTo>
                  <a:pt x="8103061" y="602932"/>
                  <a:pt x="8112442" y="612314"/>
                  <a:pt x="8112442" y="623888"/>
                </a:cubicBezTo>
                <a:close/>
                <a:moveTo>
                  <a:pt x="8264842" y="623888"/>
                </a:moveTo>
                <a:cubicBezTo>
                  <a:pt x="8264842" y="635461"/>
                  <a:pt x="8255461" y="644842"/>
                  <a:pt x="8243888" y="644842"/>
                </a:cubicBezTo>
                <a:cubicBezTo>
                  <a:pt x="8232314" y="644842"/>
                  <a:pt x="8222932" y="635461"/>
                  <a:pt x="8222932" y="623888"/>
                </a:cubicBezTo>
                <a:cubicBezTo>
                  <a:pt x="8222932" y="612314"/>
                  <a:pt x="8232314" y="602932"/>
                  <a:pt x="8243888" y="602932"/>
                </a:cubicBezTo>
                <a:cubicBezTo>
                  <a:pt x="8255461" y="602932"/>
                  <a:pt x="8264842" y="612314"/>
                  <a:pt x="8264842" y="623888"/>
                </a:cubicBezTo>
                <a:close/>
                <a:moveTo>
                  <a:pt x="8416290" y="623888"/>
                </a:moveTo>
                <a:cubicBezTo>
                  <a:pt x="8416290" y="634935"/>
                  <a:pt x="8407335" y="643890"/>
                  <a:pt x="8396288" y="643890"/>
                </a:cubicBezTo>
                <a:cubicBezTo>
                  <a:pt x="8385240" y="643890"/>
                  <a:pt x="8376285" y="634935"/>
                  <a:pt x="8376285" y="623888"/>
                </a:cubicBezTo>
                <a:cubicBezTo>
                  <a:pt x="8376285" y="612840"/>
                  <a:pt x="8385240" y="603885"/>
                  <a:pt x="8396288" y="603885"/>
                </a:cubicBezTo>
                <a:cubicBezTo>
                  <a:pt x="8407335" y="603885"/>
                  <a:pt x="8416290" y="612840"/>
                  <a:pt x="8416290" y="623888"/>
                </a:cubicBezTo>
                <a:close/>
                <a:moveTo>
                  <a:pt x="8568690" y="623888"/>
                </a:moveTo>
                <a:cubicBezTo>
                  <a:pt x="8568690" y="634935"/>
                  <a:pt x="8559735" y="643890"/>
                  <a:pt x="8548688" y="643890"/>
                </a:cubicBezTo>
                <a:cubicBezTo>
                  <a:pt x="8537640" y="643890"/>
                  <a:pt x="8528685" y="634935"/>
                  <a:pt x="8528685" y="623888"/>
                </a:cubicBezTo>
                <a:cubicBezTo>
                  <a:pt x="8528685" y="612840"/>
                  <a:pt x="8537640" y="603885"/>
                  <a:pt x="8548688" y="603885"/>
                </a:cubicBezTo>
                <a:cubicBezTo>
                  <a:pt x="8559735" y="603885"/>
                  <a:pt x="8568690" y="612840"/>
                  <a:pt x="8568690" y="623888"/>
                </a:cubicBezTo>
                <a:close/>
                <a:moveTo>
                  <a:pt x="8720138" y="623888"/>
                </a:moveTo>
                <a:cubicBezTo>
                  <a:pt x="8720138" y="634409"/>
                  <a:pt x="8711609" y="642938"/>
                  <a:pt x="8701088" y="642938"/>
                </a:cubicBezTo>
                <a:cubicBezTo>
                  <a:pt x="8690566" y="642938"/>
                  <a:pt x="8682038" y="634409"/>
                  <a:pt x="8682038" y="623888"/>
                </a:cubicBezTo>
                <a:cubicBezTo>
                  <a:pt x="8682038" y="613366"/>
                  <a:pt x="8690566" y="604838"/>
                  <a:pt x="8701088" y="604838"/>
                </a:cubicBezTo>
                <a:cubicBezTo>
                  <a:pt x="8711609" y="604838"/>
                  <a:pt x="8720138" y="613366"/>
                  <a:pt x="8720138" y="623888"/>
                </a:cubicBezTo>
                <a:close/>
                <a:moveTo>
                  <a:pt x="8871585" y="623888"/>
                </a:moveTo>
                <a:cubicBezTo>
                  <a:pt x="8871585" y="633882"/>
                  <a:pt x="8863482" y="641985"/>
                  <a:pt x="8853488" y="641985"/>
                </a:cubicBezTo>
                <a:cubicBezTo>
                  <a:pt x="8843493" y="641985"/>
                  <a:pt x="8835390" y="633882"/>
                  <a:pt x="8835390" y="623888"/>
                </a:cubicBezTo>
                <a:cubicBezTo>
                  <a:pt x="8835390" y="613893"/>
                  <a:pt x="8843493" y="605790"/>
                  <a:pt x="8853488" y="605790"/>
                </a:cubicBezTo>
                <a:cubicBezTo>
                  <a:pt x="8863482" y="605790"/>
                  <a:pt x="8871585" y="613893"/>
                  <a:pt x="8871585" y="623888"/>
                </a:cubicBezTo>
                <a:close/>
                <a:moveTo>
                  <a:pt x="9023032" y="623888"/>
                </a:moveTo>
                <a:cubicBezTo>
                  <a:pt x="9023032" y="633356"/>
                  <a:pt x="9015356" y="641032"/>
                  <a:pt x="9005888" y="641032"/>
                </a:cubicBezTo>
                <a:cubicBezTo>
                  <a:pt x="8996419" y="641032"/>
                  <a:pt x="8988742" y="633356"/>
                  <a:pt x="8988742" y="623888"/>
                </a:cubicBezTo>
                <a:cubicBezTo>
                  <a:pt x="8988742" y="614419"/>
                  <a:pt x="8996419" y="606742"/>
                  <a:pt x="9005888" y="606742"/>
                </a:cubicBezTo>
                <a:cubicBezTo>
                  <a:pt x="9015356" y="606742"/>
                  <a:pt x="9023032" y="614419"/>
                  <a:pt x="9023032" y="623888"/>
                </a:cubicBezTo>
                <a:close/>
                <a:moveTo>
                  <a:pt x="9175432" y="623888"/>
                </a:moveTo>
                <a:cubicBezTo>
                  <a:pt x="9175432" y="633356"/>
                  <a:pt x="9167756" y="641032"/>
                  <a:pt x="9158288" y="641032"/>
                </a:cubicBezTo>
                <a:cubicBezTo>
                  <a:pt x="9148819" y="641032"/>
                  <a:pt x="9141142" y="633356"/>
                  <a:pt x="9141142" y="623888"/>
                </a:cubicBezTo>
                <a:cubicBezTo>
                  <a:pt x="9141142" y="614419"/>
                  <a:pt x="9148819" y="606742"/>
                  <a:pt x="9158288" y="606742"/>
                </a:cubicBezTo>
                <a:cubicBezTo>
                  <a:pt x="9167756" y="606742"/>
                  <a:pt x="9175432" y="614419"/>
                  <a:pt x="9175432" y="623888"/>
                </a:cubicBezTo>
                <a:close/>
                <a:moveTo>
                  <a:pt x="9326880" y="623888"/>
                </a:moveTo>
                <a:cubicBezTo>
                  <a:pt x="9326880" y="632830"/>
                  <a:pt x="9319630" y="640080"/>
                  <a:pt x="9310688" y="640080"/>
                </a:cubicBezTo>
                <a:cubicBezTo>
                  <a:pt x="9301745" y="640080"/>
                  <a:pt x="9294495" y="632830"/>
                  <a:pt x="9294495" y="623888"/>
                </a:cubicBezTo>
                <a:cubicBezTo>
                  <a:pt x="9294495" y="614945"/>
                  <a:pt x="9301745" y="607695"/>
                  <a:pt x="9310688" y="607695"/>
                </a:cubicBezTo>
                <a:cubicBezTo>
                  <a:pt x="9319630" y="607695"/>
                  <a:pt x="9326880" y="614945"/>
                  <a:pt x="9326880" y="623888"/>
                </a:cubicBezTo>
                <a:close/>
                <a:moveTo>
                  <a:pt x="9478328" y="623888"/>
                </a:moveTo>
                <a:cubicBezTo>
                  <a:pt x="9478328" y="632304"/>
                  <a:pt x="9471504" y="639128"/>
                  <a:pt x="9463088" y="639128"/>
                </a:cubicBezTo>
                <a:cubicBezTo>
                  <a:pt x="9454671" y="639128"/>
                  <a:pt x="9447848" y="632304"/>
                  <a:pt x="9447848" y="623888"/>
                </a:cubicBezTo>
                <a:cubicBezTo>
                  <a:pt x="9447848" y="615471"/>
                  <a:pt x="9454671" y="608648"/>
                  <a:pt x="9463088" y="608648"/>
                </a:cubicBezTo>
                <a:cubicBezTo>
                  <a:pt x="9471504" y="608648"/>
                  <a:pt x="9478328" y="615471"/>
                  <a:pt x="9478328" y="623888"/>
                </a:cubicBezTo>
                <a:close/>
                <a:moveTo>
                  <a:pt x="9629775" y="623888"/>
                </a:moveTo>
                <a:cubicBezTo>
                  <a:pt x="9629775" y="631778"/>
                  <a:pt x="9623378" y="638175"/>
                  <a:pt x="9615488" y="638175"/>
                </a:cubicBezTo>
                <a:cubicBezTo>
                  <a:pt x="9607597" y="638175"/>
                  <a:pt x="9601200" y="631778"/>
                  <a:pt x="9601200" y="623888"/>
                </a:cubicBezTo>
                <a:cubicBezTo>
                  <a:pt x="9601200" y="615997"/>
                  <a:pt x="9607597" y="609600"/>
                  <a:pt x="9615488" y="609600"/>
                </a:cubicBezTo>
                <a:cubicBezTo>
                  <a:pt x="9623378" y="609600"/>
                  <a:pt x="9629775" y="615997"/>
                  <a:pt x="9629775" y="623888"/>
                </a:cubicBezTo>
                <a:close/>
                <a:moveTo>
                  <a:pt x="9781222" y="623888"/>
                </a:moveTo>
                <a:cubicBezTo>
                  <a:pt x="9781222" y="631252"/>
                  <a:pt x="9775252" y="637222"/>
                  <a:pt x="9767888" y="637222"/>
                </a:cubicBezTo>
                <a:cubicBezTo>
                  <a:pt x="9760523" y="637222"/>
                  <a:pt x="9754552" y="631252"/>
                  <a:pt x="9754552" y="623888"/>
                </a:cubicBezTo>
                <a:cubicBezTo>
                  <a:pt x="9754552" y="616523"/>
                  <a:pt x="9760523" y="610552"/>
                  <a:pt x="9767888" y="610552"/>
                </a:cubicBezTo>
                <a:cubicBezTo>
                  <a:pt x="9775252" y="610552"/>
                  <a:pt x="9781222" y="616523"/>
                  <a:pt x="9781222" y="623888"/>
                </a:cubicBezTo>
                <a:close/>
                <a:moveTo>
                  <a:pt x="9932670" y="623888"/>
                </a:moveTo>
                <a:cubicBezTo>
                  <a:pt x="9932670" y="630726"/>
                  <a:pt x="9927126" y="636270"/>
                  <a:pt x="9920288" y="636270"/>
                </a:cubicBezTo>
                <a:cubicBezTo>
                  <a:pt x="9913449" y="636270"/>
                  <a:pt x="9907905" y="630726"/>
                  <a:pt x="9907905" y="623888"/>
                </a:cubicBezTo>
                <a:cubicBezTo>
                  <a:pt x="9907905" y="617049"/>
                  <a:pt x="9913449" y="611505"/>
                  <a:pt x="9920288" y="611505"/>
                </a:cubicBezTo>
                <a:cubicBezTo>
                  <a:pt x="9927126" y="611505"/>
                  <a:pt x="9932670" y="617049"/>
                  <a:pt x="9932670" y="623888"/>
                </a:cubicBezTo>
                <a:close/>
                <a:moveTo>
                  <a:pt x="10084118" y="623888"/>
                </a:moveTo>
                <a:cubicBezTo>
                  <a:pt x="10084118" y="630200"/>
                  <a:pt x="10079000" y="635318"/>
                  <a:pt x="10072688" y="635318"/>
                </a:cubicBezTo>
                <a:cubicBezTo>
                  <a:pt x="10066375" y="635318"/>
                  <a:pt x="10061258" y="630200"/>
                  <a:pt x="10061258" y="623888"/>
                </a:cubicBezTo>
                <a:cubicBezTo>
                  <a:pt x="10061258" y="617575"/>
                  <a:pt x="10066375" y="612458"/>
                  <a:pt x="10072688" y="612458"/>
                </a:cubicBezTo>
                <a:cubicBezTo>
                  <a:pt x="10079000" y="612458"/>
                  <a:pt x="10084118" y="617575"/>
                  <a:pt x="10084118" y="623888"/>
                </a:cubicBezTo>
                <a:close/>
                <a:moveTo>
                  <a:pt x="10235565" y="623888"/>
                </a:moveTo>
                <a:cubicBezTo>
                  <a:pt x="10235565" y="629674"/>
                  <a:pt x="10230874" y="634365"/>
                  <a:pt x="10225088" y="634365"/>
                </a:cubicBezTo>
                <a:cubicBezTo>
                  <a:pt x="10219301" y="634365"/>
                  <a:pt x="10214610" y="629674"/>
                  <a:pt x="10214610" y="623888"/>
                </a:cubicBezTo>
                <a:cubicBezTo>
                  <a:pt x="10214610" y="618101"/>
                  <a:pt x="10219301" y="613410"/>
                  <a:pt x="10225088" y="613410"/>
                </a:cubicBezTo>
                <a:cubicBezTo>
                  <a:pt x="10230874" y="613410"/>
                  <a:pt x="10235565" y="618101"/>
                  <a:pt x="10235565" y="623888"/>
                </a:cubicBezTo>
                <a:close/>
                <a:moveTo>
                  <a:pt x="10387012" y="623888"/>
                </a:moveTo>
                <a:cubicBezTo>
                  <a:pt x="10387012" y="629148"/>
                  <a:pt x="10382748" y="633412"/>
                  <a:pt x="10377488" y="633412"/>
                </a:cubicBezTo>
                <a:cubicBezTo>
                  <a:pt x="10372227" y="633412"/>
                  <a:pt x="10367962" y="629148"/>
                  <a:pt x="10367962" y="623888"/>
                </a:cubicBezTo>
                <a:cubicBezTo>
                  <a:pt x="10367962" y="618627"/>
                  <a:pt x="10372227" y="614362"/>
                  <a:pt x="10377488" y="614362"/>
                </a:cubicBezTo>
                <a:cubicBezTo>
                  <a:pt x="10382748" y="614362"/>
                  <a:pt x="10387012" y="618627"/>
                  <a:pt x="10387012" y="623888"/>
                </a:cubicBezTo>
                <a:close/>
                <a:moveTo>
                  <a:pt x="10538460" y="623888"/>
                </a:moveTo>
                <a:cubicBezTo>
                  <a:pt x="10538460" y="628622"/>
                  <a:pt x="10534622" y="632460"/>
                  <a:pt x="10529888" y="632460"/>
                </a:cubicBezTo>
                <a:cubicBezTo>
                  <a:pt x="10525153" y="632460"/>
                  <a:pt x="10521315" y="628622"/>
                  <a:pt x="10521315" y="623888"/>
                </a:cubicBezTo>
                <a:cubicBezTo>
                  <a:pt x="10521315" y="619153"/>
                  <a:pt x="10525153" y="615315"/>
                  <a:pt x="10529888" y="615315"/>
                </a:cubicBezTo>
                <a:cubicBezTo>
                  <a:pt x="10534622" y="615315"/>
                  <a:pt x="10538460" y="619153"/>
                  <a:pt x="10538460" y="623888"/>
                </a:cubicBezTo>
                <a:close/>
                <a:moveTo>
                  <a:pt x="10689908" y="623888"/>
                </a:moveTo>
                <a:cubicBezTo>
                  <a:pt x="10689908" y="628096"/>
                  <a:pt x="10686496" y="631508"/>
                  <a:pt x="10682288" y="631508"/>
                </a:cubicBezTo>
                <a:cubicBezTo>
                  <a:pt x="10678079" y="631508"/>
                  <a:pt x="10674668" y="628096"/>
                  <a:pt x="10674668" y="623888"/>
                </a:cubicBezTo>
                <a:cubicBezTo>
                  <a:pt x="10674668" y="619679"/>
                  <a:pt x="10678079" y="616268"/>
                  <a:pt x="10682288" y="616268"/>
                </a:cubicBezTo>
                <a:cubicBezTo>
                  <a:pt x="10686496" y="616268"/>
                  <a:pt x="10689908" y="619679"/>
                  <a:pt x="10689908" y="623888"/>
                </a:cubicBezTo>
                <a:close/>
                <a:moveTo>
                  <a:pt x="10841355" y="623888"/>
                </a:moveTo>
                <a:cubicBezTo>
                  <a:pt x="10841355" y="627570"/>
                  <a:pt x="10838370" y="630555"/>
                  <a:pt x="10834688" y="630555"/>
                </a:cubicBezTo>
                <a:cubicBezTo>
                  <a:pt x="10831005" y="630555"/>
                  <a:pt x="10828020" y="627570"/>
                  <a:pt x="10828020" y="623888"/>
                </a:cubicBezTo>
                <a:cubicBezTo>
                  <a:pt x="10828020" y="620205"/>
                  <a:pt x="10831005" y="617220"/>
                  <a:pt x="10834688" y="617220"/>
                </a:cubicBezTo>
                <a:cubicBezTo>
                  <a:pt x="10838370" y="617220"/>
                  <a:pt x="10841355" y="620205"/>
                  <a:pt x="10841355" y="623888"/>
                </a:cubicBezTo>
                <a:close/>
                <a:moveTo>
                  <a:pt x="10992802" y="623888"/>
                </a:moveTo>
                <a:cubicBezTo>
                  <a:pt x="10992802" y="627044"/>
                  <a:pt x="10990244" y="629602"/>
                  <a:pt x="10987088" y="629602"/>
                </a:cubicBezTo>
                <a:cubicBezTo>
                  <a:pt x="10983931" y="629602"/>
                  <a:pt x="10981372" y="627044"/>
                  <a:pt x="10981372" y="623888"/>
                </a:cubicBezTo>
                <a:cubicBezTo>
                  <a:pt x="10981372" y="620731"/>
                  <a:pt x="10983931" y="618172"/>
                  <a:pt x="10987088" y="618172"/>
                </a:cubicBezTo>
                <a:cubicBezTo>
                  <a:pt x="10990244" y="618172"/>
                  <a:pt x="10992802" y="620731"/>
                  <a:pt x="10992802" y="623888"/>
                </a:cubicBezTo>
                <a:close/>
                <a:moveTo>
                  <a:pt x="934402" y="776288"/>
                </a:moveTo>
                <a:cubicBezTo>
                  <a:pt x="934402" y="779444"/>
                  <a:pt x="931844" y="782002"/>
                  <a:pt x="928688" y="782002"/>
                </a:cubicBezTo>
                <a:cubicBezTo>
                  <a:pt x="925531" y="782002"/>
                  <a:pt x="922972" y="779444"/>
                  <a:pt x="922972" y="776288"/>
                </a:cubicBezTo>
                <a:cubicBezTo>
                  <a:pt x="922972" y="773131"/>
                  <a:pt x="925531" y="770572"/>
                  <a:pt x="928688" y="770572"/>
                </a:cubicBezTo>
                <a:cubicBezTo>
                  <a:pt x="931844" y="770572"/>
                  <a:pt x="934402" y="773131"/>
                  <a:pt x="934402" y="776288"/>
                </a:cubicBezTo>
                <a:close/>
                <a:moveTo>
                  <a:pt x="1087755" y="776288"/>
                </a:moveTo>
                <a:cubicBezTo>
                  <a:pt x="1087755" y="779970"/>
                  <a:pt x="1084770" y="782955"/>
                  <a:pt x="1081088" y="782955"/>
                </a:cubicBezTo>
                <a:cubicBezTo>
                  <a:pt x="1077405" y="782955"/>
                  <a:pt x="1074420" y="779970"/>
                  <a:pt x="1074420" y="776288"/>
                </a:cubicBezTo>
                <a:cubicBezTo>
                  <a:pt x="1074420" y="772605"/>
                  <a:pt x="1077405" y="769620"/>
                  <a:pt x="1081088" y="769620"/>
                </a:cubicBezTo>
                <a:cubicBezTo>
                  <a:pt x="1084770" y="769620"/>
                  <a:pt x="1087755" y="772605"/>
                  <a:pt x="1087755" y="776288"/>
                </a:cubicBezTo>
                <a:close/>
                <a:moveTo>
                  <a:pt x="1241108" y="776288"/>
                </a:moveTo>
                <a:cubicBezTo>
                  <a:pt x="1241108" y="780496"/>
                  <a:pt x="1237696" y="783908"/>
                  <a:pt x="1233488" y="783908"/>
                </a:cubicBezTo>
                <a:cubicBezTo>
                  <a:pt x="1229279" y="783908"/>
                  <a:pt x="1225868" y="780496"/>
                  <a:pt x="1225868" y="776288"/>
                </a:cubicBezTo>
                <a:cubicBezTo>
                  <a:pt x="1225868" y="772079"/>
                  <a:pt x="1229279" y="768668"/>
                  <a:pt x="1233488" y="768668"/>
                </a:cubicBezTo>
                <a:cubicBezTo>
                  <a:pt x="1237696" y="768668"/>
                  <a:pt x="1241108" y="772079"/>
                  <a:pt x="1241108" y="776288"/>
                </a:cubicBezTo>
                <a:close/>
                <a:moveTo>
                  <a:pt x="1394460" y="776288"/>
                </a:moveTo>
                <a:cubicBezTo>
                  <a:pt x="1394460" y="781022"/>
                  <a:pt x="1390622" y="784860"/>
                  <a:pt x="1385888" y="784860"/>
                </a:cubicBezTo>
                <a:cubicBezTo>
                  <a:pt x="1381153" y="784860"/>
                  <a:pt x="1377315" y="781022"/>
                  <a:pt x="1377315" y="776288"/>
                </a:cubicBezTo>
                <a:cubicBezTo>
                  <a:pt x="1377315" y="771553"/>
                  <a:pt x="1381153" y="767715"/>
                  <a:pt x="1385888" y="767715"/>
                </a:cubicBezTo>
                <a:cubicBezTo>
                  <a:pt x="1390622" y="767715"/>
                  <a:pt x="1394460" y="771553"/>
                  <a:pt x="1394460" y="776288"/>
                </a:cubicBezTo>
                <a:close/>
                <a:moveTo>
                  <a:pt x="1547812" y="776288"/>
                </a:moveTo>
                <a:cubicBezTo>
                  <a:pt x="1547812" y="781548"/>
                  <a:pt x="1543548" y="785812"/>
                  <a:pt x="1538288" y="785812"/>
                </a:cubicBezTo>
                <a:cubicBezTo>
                  <a:pt x="1533027" y="785812"/>
                  <a:pt x="1528762" y="781548"/>
                  <a:pt x="1528762" y="776288"/>
                </a:cubicBezTo>
                <a:cubicBezTo>
                  <a:pt x="1528762" y="771027"/>
                  <a:pt x="1533027" y="766762"/>
                  <a:pt x="1538288" y="766762"/>
                </a:cubicBezTo>
                <a:cubicBezTo>
                  <a:pt x="1543548" y="766762"/>
                  <a:pt x="1547812" y="771027"/>
                  <a:pt x="1547812" y="776288"/>
                </a:cubicBezTo>
                <a:close/>
                <a:moveTo>
                  <a:pt x="1701165" y="776288"/>
                </a:moveTo>
                <a:cubicBezTo>
                  <a:pt x="1701165" y="782074"/>
                  <a:pt x="1696474" y="786765"/>
                  <a:pt x="1690688" y="786765"/>
                </a:cubicBezTo>
                <a:cubicBezTo>
                  <a:pt x="1684901" y="786765"/>
                  <a:pt x="1680210" y="782074"/>
                  <a:pt x="1680210" y="776288"/>
                </a:cubicBezTo>
                <a:cubicBezTo>
                  <a:pt x="1680210" y="770501"/>
                  <a:pt x="1684901" y="765810"/>
                  <a:pt x="1690688" y="765810"/>
                </a:cubicBezTo>
                <a:cubicBezTo>
                  <a:pt x="1696474" y="765810"/>
                  <a:pt x="1701165" y="770501"/>
                  <a:pt x="1701165" y="776288"/>
                </a:cubicBezTo>
                <a:close/>
                <a:moveTo>
                  <a:pt x="1855470" y="776288"/>
                </a:moveTo>
                <a:cubicBezTo>
                  <a:pt x="1855470" y="783126"/>
                  <a:pt x="1849926" y="788670"/>
                  <a:pt x="1843088" y="788670"/>
                </a:cubicBezTo>
                <a:cubicBezTo>
                  <a:pt x="1836249" y="788670"/>
                  <a:pt x="1830705" y="783126"/>
                  <a:pt x="1830705" y="776288"/>
                </a:cubicBezTo>
                <a:cubicBezTo>
                  <a:pt x="1830705" y="769449"/>
                  <a:pt x="1836249" y="763905"/>
                  <a:pt x="1843088" y="763905"/>
                </a:cubicBezTo>
                <a:cubicBezTo>
                  <a:pt x="1849926" y="763905"/>
                  <a:pt x="1855470" y="769449"/>
                  <a:pt x="1855470" y="776288"/>
                </a:cubicBezTo>
                <a:close/>
                <a:moveTo>
                  <a:pt x="2008822" y="776288"/>
                </a:moveTo>
                <a:cubicBezTo>
                  <a:pt x="2008822" y="783652"/>
                  <a:pt x="2002852" y="789622"/>
                  <a:pt x="1995488" y="789622"/>
                </a:cubicBezTo>
                <a:cubicBezTo>
                  <a:pt x="1988123" y="789622"/>
                  <a:pt x="1982152" y="783652"/>
                  <a:pt x="1982152" y="776288"/>
                </a:cubicBezTo>
                <a:cubicBezTo>
                  <a:pt x="1982152" y="768923"/>
                  <a:pt x="1988123" y="762952"/>
                  <a:pt x="1995488" y="762952"/>
                </a:cubicBezTo>
                <a:cubicBezTo>
                  <a:pt x="2002852" y="762952"/>
                  <a:pt x="2008822" y="768923"/>
                  <a:pt x="2008822" y="776288"/>
                </a:cubicBezTo>
                <a:close/>
                <a:moveTo>
                  <a:pt x="2162175" y="776288"/>
                </a:moveTo>
                <a:cubicBezTo>
                  <a:pt x="2162175" y="784178"/>
                  <a:pt x="2155778" y="790575"/>
                  <a:pt x="2147888" y="790575"/>
                </a:cubicBezTo>
                <a:cubicBezTo>
                  <a:pt x="2139997" y="790575"/>
                  <a:pt x="2133600" y="784178"/>
                  <a:pt x="2133600" y="776288"/>
                </a:cubicBezTo>
                <a:cubicBezTo>
                  <a:pt x="2133600" y="768397"/>
                  <a:pt x="2139997" y="762000"/>
                  <a:pt x="2147888" y="762000"/>
                </a:cubicBezTo>
                <a:cubicBezTo>
                  <a:pt x="2155778" y="762000"/>
                  <a:pt x="2162175" y="768397"/>
                  <a:pt x="2162175" y="776288"/>
                </a:cubicBezTo>
                <a:close/>
                <a:moveTo>
                  <a:pt x="2314575" y="776288"/>
                </a:moveTo>
                <a:cubicBezTo>
                  <a:pt x="2314575" y="784178"/>
                  <a:pt x="2308178" y="790575"/>
                  <a:pt x="2300288" y="790575"/>
                </a:cubicBezTo>
                <a:cubicBezTo>
                  <a:pt x="2292397" y="790575"/>
                  <a:pt x="2286000" y="784178"/>
                  <a:pt x="2286000" y="776288"/>
                </a:cubicBezTo>
                <a:cubicBezTo>
                  <a:pt x="2286000" y="768397"/>
                  <a:pt x="2292397" y="762000"/>
                  <a:pt x="2300288" y="762000"/>
                </a:cubicBezTo>
                <a:cubicBezTo>
                  <a:pt x="2308178" y="762000"/>
                  <a:pt x="2314575" y="768397"/>
                  <a:pt x="2314575" y="776288"/>
                </a:cubicBezTo>
                <a:close/>
                <a:moveTo>
                  <a:pt x="2467928" y="776288"/>
                </a:moveTo>
                <a:cubicBezTo>
                  <a:pt x="2467928" y="784704"/>
                  <a:pt x="2461104" y="791528"/>
                  <a:pt x="2452688" y="791528"/>
                </a:cubicBezTo>
                <a:cubicBezTo>
                  <a:pt x="2444271" y="791528"/>
                  <a:pt x="2437448" y="784704"/>
                  <a:pt x="2437448" y="776288"/>
                </a:cubicBezTo>
                <a:cubicBezTo>
                  <a:pt x="2437448" y="767871"/>
                  <a:pt x="2444271" y="761048"/>
                  <a:pt x="2452688" y="761048"/>
                </a:cubicBezTo>
                <a:cubicBezTo>
                  <a:pt x="2461104" y="761048"/>
                  <a:pt x="2467928" y="767871"/>
                  <a:pt x="2467928" y="776288"/>
                </a:cubicBezTo>
                <a:close/>
                <a:moveTo>
                  <a:pt x="2621280" y="776288"/>
                </a:moveTo>
                <a:cubicBezTo>
                  <a:pt x="2621280" y="785230"/>
                  <a:pt x="2614030" y="792480"/>
                  <a:pt x="2605088" y="792480"/>
                </a:cubicBezTo>
                <a:cubicBezTo>
                  <a:pt x="2596145" y="792480"/>
                  <a:pt x="2588895" y="785230"/>
                  <a:pt x="2588895" y="776288"/>
                </a:cubicBezTo>
                <a:cubicBezTo>
                  <a:pt x="2588895" y="767345"/>
                  <a:pt x="2596145" y="760095"/>
                  <a:pt x="2605088" y="760095"/>
                </a:cubicBezTo>
                <a:cubicBezTo>
                  <a:pt x="2614030" y="760095"/>
                  <a:pt x="2621280" y="767345"/>
                  <a:pt x="2621280" y="776288"/>
                </a:cubicBezTo>
                <a:close/>
                <a:moveTo>
                  <a:pt x="2774632" y="776288"/>
                </a:moveTo>
                <a:cubicBezTo>
                  <a:pt x="2774632" y="785756"/>
                  <a:pt x="2766956" y="793432"/>
                  <a:pt x="2757488" y="793432"/>
                </a:cubicBezTo>
                <a:cubicBezTo>
                  <a:pt x="2748019" y="793432"/>
                  <a:pt x="2740342" y="785756"/>
                  <a:pt x="2740342" y="776288"/>
                </a:cubicBezTo>
                <a:cubicBezTo>
                  <a:pt x="2740342" y="766819"/>
                  <a:pt x="2748019" y="759142"/>
                  <a:pt x="2757488" y="759142"/>
                </a:cubicBezTo>
                <a:cubicBezTo>
                  <a:pt x="2766956" y="759142"/>
                  <a:pt x="2774632" y="766819"/>
                  <a:pt x="2774632" y="776288"/>
                </a:cubicBezTo>
                <a:close/>
                <a:moveTo>
                  <a:pt x="2927985" y="776288"/>
                </a:moveTo>
                <a:cubicBezTo>
                  <a:pt x="2927985" y="786282"/>
                  <a:pt x="2919882" y="794385"/>
                  <a:pt x="2909888" y="794385"/>
                </a:cubicBezTo>
                <a:cubicBezTo>
                  <a:pt x="2899893" y="794385"/>
                  <a:pt x="2891790" y="786282"/>
                  <a:pt x="2891790" y="776288"/>
                </a:cubicBezTo>
                <a:cubicBezTo>
                  <a:pt x="2891790" y="766293"/>
                  <a:pt x="2899893" y="758190"/>
                  <a:pt x="2909888" y="758190"/>
                </a:cubicBezTo>
                <a:cubicBezTo>
                  <a:pt x="2919882" y="758190"/>
                  <a:pt x="2927985" y="766293"/>
                  <a:pt x="2927985" y="776288"/>
                </a:cubicBezTo>
                <a:close/>
                <a:moveTo>
                  <a:pt x="3081338" y="776288"/>
                </a:moveTo>
                <a:cubicBezTo>
                  <a:pt x="3081338" y="786809"/>
                  <a:pt x="3072809" y="795338"/>
                  <a:pt x="3062288" y="795338"/>
                </a:cubicBezTo>
                <a:cubicBezTo>
                  <a:pt x="3051766" y="795338"/>
                  <a:pt x="3043238" y="786809"/>
                  <a:pt x="3043238" y="776288"/>
                </a:cubicBezTo>
                <a:cubicBezTo>
                  <a:pt x="3043238" y="765766"/>
                  <a:pt x="3051766" y="757238"/>
                  <a:pt x="3062288" y="757238"/>
                </a:cubicBezTo>
                <a:cubicBezTo>
                  <a:pt x="3072809" y="757238"/>
                  <a:pt x="3081338" y="765766"/>
                  <a:pt x="3081338" y="776288"/>
                </a:cubicBezTo>
                <a:close/>
                <a:moveTo>
                  <a:pt x="3234690" y="776288"/>
                </a:moveTo>
                <a:cubicBezTo>
                  <a:pt x="3234690" y="787335"/>
                  <a:pt x="3225735" y="796290"/>
                  <a:pt x="3214688" y="796290"/>
                </a:cubicBezTo>
                <a:cubicBezTo>
                  <a:pt x="3203640" y="796290"/>
                  <a:pt x="3194685" y="787335"/>
                  <a:pt x="3194685" y="776288"/>
                </a:cubicBezTo>
                <a:cubicBezTo>
                  <a:pt x="3194685" y="765240"/>
                  <a:pt x="3203640" y="756285"/>
                  <a:pt x="3214688" y="756285"/>
                </a:cubicBezTo>
                <a:cubicBezTo>
                  <a:pt x="3225735" y="756285"/>
                  <a:pt x="3234690" y="765240"/>
                  <a:pt x="3234690" y="776288"/>
                </a:cubicBezTo>
                <a:close/>
                <a:moveTo>
                  <a:pt x="3388042" y="776288"/>
                </a:moveTo>
                <a:cubicBezTo>
                  <a:pt x="3388042" y="787861"/>
                  <a:pt x="3378661" y="797242"/>
                  <a:pt x="3367088" y="797242"/>
                </a:cubicBezTo>
                <a:cubicBezTo>
                  <a:pt x="3355514" y="797242"/>
                  <a:pt x="3346132" y="787861"/>
                  <a:pt x="3346132" y="776288"/>
                </a:cubicBezTo>
                <a:cubicBezTo>
                  <a:pt x="3346132" y="764714"/>
                  <a:pt x="3355514" y="755332"/>
                  <a:pt x="3367088" y="755332"/>
                </a:cubicBezTo>
                <a:cubicBezTo>
                  <a:pt x="3378661" y="755332"/>
                  <a:pt x="3388042" y="764714"/>
                  <a:pt x="3388042" y="776288"/>
                </a:cubicBezTo>
                <a:close/>
                <a:moveTo>
                  <a:pt x="3540442" y="776288"/>
                </a:moveTo>
                <a:cubicBezTo>
                  <a:pt x="3540442" y="787861"/>
                  <a:pt x="3531061" y="797242"/>
                  <a:pt x="3519488" y="797242"/>
                </a:cubicBezTo>
                <a:cubicBezTo>
                  <a:pt x="3507914" y="797242"/>
                  <a:pt x="3498532" y="787861"/>
                  <a:pt x="3498532" y="776288"/>
                </a:cubicBezTo>
                <a:cubicBezTo>
                  <a:pt x="3498532" y="764714"/>
                  <a:pt x="3507914" y="755332"/>
                  <a:pt x="3519488" y="755332"/>
                </a:cubicBezTo>
                <a:cubicBezTo>
                  <a:pt x="3531061" y="755332"/>
                  <a:pt x="3540442" y="764714"/>
                  <a:pt x="3540442" y="776288"/>
                </a:cubicBezTo>
                <a:close/>
                <a:moveTo>
                  <a:pt x="3693795" y="776288"/>
                </a:moveTo>
                <a:cubicBezTo>
                  <a:pt x="3693795" y="788387"/>
                  <a:pt x="3683987" y="798195"/>
                  <a:pt x="3671888" y="798195"/>
                </a:cubicBezTo>
                <a:cubicBezTo>
                  <a:pt x="3659788" y="798195"/>
                  <a:pt x="3649980" y="788387"/>
                  <a:pt x="3649980" y="776288"/>
                </a:cubicBezTo>
                <a:cubicBezTo>
                  <a:pt x="3649980" y="764188"/>
                  <a:pt x="3659788" y="754380"/>
                  <a:pt x="3671888" y="754380"/>
                </a:cubicBezTo>
                <a:cubicBezTo>
                  <a:pt x="3683987" y="754380"/>
                  <a:pt x="3693795" y="764188"/>
                  <a:pt x="3693795" y="776288"/>
                </a:cubicBezTo>
                <a:close/>
                <a:moveTo>
                  <a:pt x="3847148" y="776288"/>
                </a:moveTo>
                <a:cubicBezTo>
                  <a:pt x="3847148" y="788913"/>
                  <a:pt x="3836913" y="799148"/>
                  <a:pt x="3824288" y="799148"/>
                </a:cubicBezTo>
                <a:cubicBezTo>
                  <a:pt x="3811662" y="799148"/>
                  <a:pt x="3801428" y="788913"/>
                  <a:pt x="3801428" y="776288"/>
                </a:cubicBezTo>
                <a:cubicBezTo>
                  <a:pt x="3801428" y="763662"/>
                  <a:pt x="3811662" y="753428"/>
                  <a:pt x="3824288" y="753428"/>
                </a:cubicBezTo>
                <a:cubicBezTo>
                  <a:pt x="3836913" y="753428"/>
                  <a:pt x="3847148" y="763662"/>
                  <a:pt x="3847148" y="776288"/>
                </a:cubicBezTo>
                <a:close/>
                <a:moveTo>
                  <a:pt x="3999548" y="776288"/>
                </a:moveTo>
                <a:cubicBezTo>
                  <a:pt x="3999548" y="788913"/>
                  <a:pt x="3989313" y="799148"/>
                  <a:pt x="3976688" y="799148"/>
                </a:cubicBezTo>
                <a:cubicBezTo>
                  <a:pt x="3964062" y="799148"/>
                  <a:pt x="3953828" y="788913"/>
                  <a:pt x="3953828" y="776288"/>
                </a:cubicBezTo>
                <a:cubicBezTo>
                  <a:pt x="3953828" y="763662"/>
                  <a:pt x="3964062" y="753428"/>
                  <a:pt x="3976688" y="753428"/>
                </a:cubicBezTo>
                <a:cubicBezTo>
                  <a:pt x="3989313" y="753428"/>
                  <a:pt x="3999548" y="763662"/>
                  <a:pt x="3999548" y="776288"/>
                </a:cubicBezTo>
                <a:close/>
                <a:moveTo>
                  <a:pt x="4152900" y="776288"/>
                </a:moveTo>
                <a:cubicBezTo>
                  <a:pt x="4152900" y="789439"/>
                  <a:pt x="4142239" y="800100"/>
                  <a:pt x="4129088" y="800100"/>
                </a:cubicBezTo>
                <a:cubicBezTo>
                  <a:pt x="4115936" y="800100"/>
                  <a:pt x="4105275" y="789439"/>
                  <a:pt x="4105275" y="776288"/>
                </a:cubicBezTo>
                <a:cubicBezTo>
                  <a:pt x="4105275" y="763136"/>
                  <a:pt x="4115936" y="752475"/>
                  <a:pt x="4129088" y="752475"/>
                </a:cubicBezTo>
                <a:cubicBezTo>
                  <a:pt x="4142239" y="752475"/>
                  <a:pt x="4152900" y="763136"/>
                  <a:pt x="4152900" y="776288"/>
                </a:cubicBezTo>
                <a:close/>
                <a:moveTo>
                  <a:pt x="4306252" y="776288"/>
                </a:moveTo>
                <a:cubicBezTo>
                  <a:pt x="4306252" y="789965"/>
                  <a:pt x="4295165" y="801052"/>
                  <a:pt x="4281488" y="801052"/>
                </a:cubicBezTo>
                <a:cubicBezTo>
                  <a:pt x="4267810" y="801052"/>
                  <a:pt x="4256722" y="789965"/>
                  <a:pt x="4256722" y="776288"/>
                </a:cubicBezTo>
                <a:cubicBezTo>
                  <a:pt x="4256722" y="762610"/>
                  <a:pt x="4267810" y="751522"/>
                  <a:pt x="4281488" y="751522"/>
                </a:cubicBezTo>
                <a:cubicBezTo>
                  <a:pt x="4295165" y="751522"/>
                  <a:pt x="4306252" y="762610"/>
                  <a:pt x="4306252" y="776288"/>
                </a:cubicBezTo>
                <a:close/>
                <a:moveTo>
                  <a:pt x="4458652" y="776288"/>
                </a:moveTo>
                <a:cubicBezTo>
                  <a:pt x="4458652" y="789965"/>
                  <a:pt x="4447565" y="801052"/>
                  <a:pt x="4433888" y="801052"/>
                </a:cubicBezTo>
                <a:cubicBezTo>
                  <a:pt x="4420210" y="801052"/>
                  <a:pt x="4409122" y="789965"/>
                  <a:pt x="4409122" y="776288"/>
                </a:cubicBezTo>
                <a:cubicBezTo>
                  <a:pt x="4409122" y="762610"/>
                  <a:pt x="4420210" y="751522"/>
                  <a:pt x="4433888" y="751522"/>
                </a:cubicBezTo>
                <a:cubicBezTo>
                  <a:pt x="4447565" y="751522"/>
                  <a:pt x="4458652" y="762610"/>
                  <a:pt x="4458652" y="776288"/>
                </a:cubicBezTo>
                <a:close/>
                <a:moveTo>
                  <a:pt x="4612005" y="776288"/>
                </a:moveTo>
                <a:cubicBezTo>
                  <a:pt x="4612005" y="790491"/>
                  <a:pt x="4600491" y="802005"/>
                  <a:pt x="4586288" y="802005"/>
                </a:cubicBezTo>
                <a:cubicBezTo>
                  <a:pt x="4572084" y="802005"/>
                  <a:pt x="4560570" y="790491"/>
                  <a:pt x="4560570" y="776288"/>
                </a:cubicBezTo>
                <a:cubicBezTo>
                  <a:pt x="4560570" y="762084"/>
                  <a:pt x="4572084" y="750570"/>
                  <a:pt x="4586288" y="750570"/>
                </a:cubicBezTo>
                <a:cubicBezTo>
                  <a:pt x="4600491" y="750570"/>
                  <a:pt x="4612005" y="762084"/>
                  <a:pt x="4612005" y="776288"/>
                </a:cubicBezTo>
                <a:close/>
                <a:moveTo>
                  <a:pt x="4764405" y="776288"/>
                </a:moveTo>
                <a:cubicBezTo>
                  <a:pt x="4764405" y="790491"/>
                  <a:pt x="4752891" y="802005"/>
                  <a:pt x="4738688" y="802005"/>
                </a:cubicBezTo>
                <a:cubicBezTo>
                  <a:pt x="4724484" y="802005"/>
                  <a:pt x="4712970" y="790491"/>
                  <a:pt x="4712970" y="776288"/>
                </a:cubicBezTo>
                <a:cubicBezTo>
                  <a:pt x="4712970" y="762084"/>
                  <a:pt x="4724484" y="750570"/>
                  <a:pt x="4738688" y="750570"/>
                </a:cubicBezTo>
                <a:cubicBezTo>
                  <a:pt x="4752891" y="750570"/>
                  <a:pt x="4764405" y="762084"/>
                  <a:pt x="4764405" y="776288"/>
                </a:cubicBezTo>
                <a:close/>
                <a:moveTo>
                  <a:pt x="4916805" y="776288"/>
                </a:moveTo>
                <a:cubicBezTo>
                  <a:pt x="4916805" y="790491"/>
                  <a:pt x="4905291" y="802005"/>
                  <a:pt x="4891088" y="802005"/>
                </a:cubicBezTo>
                <a:cubicBezTo>
                  <a:pt x="4876884" y="802005"/>
                  <a:pt x="4865370" y="790491"/>
                  <a:pt x="4865370" y="776288"/>
                </a:cubicBezTo>
                <a:cubicBezTo>
                  <a:pt x="4865370" y="762084"/>
                  <a:pt x="4876884" y="750570"/>
                  <a:pt x="4891088" y="750570"/>
                </a:cubicBezTo>
                <a:cubicBezTo>
                  <a:pt x="4905291" y="750570"/>
                  <a:pt x="4916805" y="762084"/>
                  <a:pt x="4916805" y="776288"/>
                </a:cubicBezTo>
                <a:close/>
                <a:moveTo>
                  <a:pt x="5070158" y="776288"/>
                </a:moveTo>
                <a:cubicBezTo>
                  <a:pt x="5070158" y="791017"/>
                  <a:pt x="5058217" y="802958"/>
                  <a:pt x="5043488" y="802958"/>
                </a:cubicBezTo>
                <a:cubicBezTo>
                  <a:pt x="5028758" y="802958"/>
                  <a:pt x="5016818" y="791017"/>
                  <a:pt x="5016818" y="776288"/>
                </a:cubicBezTo>
                <a:cubicBezTo>
                  <a:pt x="5016818" y="761558"/>
                  <a:pt x="5028758" y="749618"/>
                  <a:pt x="5043488" y="749618"/>
                </a:cubicBezTo>
                <a:cubicBezTo>
                  <a:pt x="5058217" y="749618"/>
                  <a:pt x="5070158" y="761558"/>
                  <a:pt x="5070158" y="776288"/>
                </a:cubicBezTo>
                <a:close/>
                <a:moveTo>
                  <a:pt x="5222558" y="776288"/>
                </a:moveTo>
                <a:cubicBezTo>
                  <a:pt x="5222558" y="791017"/>
                  <a:pt x="5210617" y="802958"/>
                  <a:pt x="5195888" y="802958"/>
                </a:cubicBezTo>
                <a:cubicBezTo>
                  <a:pt x="5181158" y="802958"/>
                  <a:pt x="5169218" y="791017"/>
                  <a:pt x="5169218" y="776288"/>
                </a:cubicBezTo>
                <a:cubicBezTo>
                  <a:pt x="5169218" y="761558"/>
                  <a:pt x="5181158" y="749618"/>
                  <a:pt x="5195888" y="749618"/>
                </a:cubicBezTo>
                <a:cubicBezTo>
                  <a:pt x="5210617" y="749618"/>
                  <a:pt x="5222558" y="761558"/>
                  <a:pt x="5222558" y="776288"/>
                </a:cubicBezTo>
                <a:close/>
                <a:moveTo>
                  <a:pt x="5374958" y="776288"/>
                </a:moveTo>
                <a:cubicBezTo>
                  <a:pt x="5374958" y="791017"/>
                  <a:pt x="5363017" y="802958"/>
                  <a:pt x="5348288" y="802958"/>
                </a:cubicBezTo>
                <a:cubicBezTo>
                  <a:pt x="5333558" y="802958"/>
                  <a:pt x="5321618" y="791017"/>
                  <a:pt x="5321618" y="776288"/>
                </a:cubicBezTo>
                <a:cubicBezTo>
                  <a:pt x="5321618" y="761558"/>
                  <a:pt x="5333558" y="749618"/>
                  <a:pt x="5348288" y="749618"/>
                </a:cubicBezTo>
                <a:cubicBezTo>
                  <a:pt x="5363017" y="749618"/>
                  <a:pt x="5374958" y="761558"/>
                  <a:pt x="5374958" y="776288"/>
                </a:cubicBezTo>
                <a:close/>
                <a:moveTo>
                  <a:pt x="5528310" y="776288"/>
                </a:moveTo>
                <a:cubicBezTo>
                  <a:pt x="5528310" y="791543"/>
                  <a:pt x="5515943" y="803910"/>
                  <a:pt x="5500688" y="803910"/>
                </a:cubicBezTo>
                <a:cubicBezTo>
                  <a:pt x="5485432" y="803910"/>
                  <a:pt x="5473065" y="791543"/>
                  <a:pt x="5473065" y="776288"/>
                </a:cubicBezTo>
                <a:cubicBezTo>
                  <a:pt x="5473065" y="761032"/>
                  <a:pt x="5485432" y="748665"/>
                  <a:pt x="5500688" y="748665"/>
                </a:cubicBezTo>
                <a:cubicBezTo>
                  <a:pt x="5515943" y="748665"/>
                  <a:pt x="5528310" y="761032"/>
                  <a:pt x="5528310" y="776288"/>
                </a:cubicBezTo>
                <a:close/>
                <a:moveTo>
                  <a:pt x="5680710" y="776288"/>
                </a:moveTo>
                <a:cubicBezTo>
                  <a:pt x="5680710" y="791543"/>
                  <a:pt x="5668343" y="803910"/>
                  <a:pt x="5653088" y="803910"/>
                </a:cubicBezTo>
                <a:cubicBezTo>
                  <a:pt x="5637832" y="803910"/>
                  <a:pt x="5625465" y="791543"/>
                  <a:pt x="5625465" y="776288"/>
                </a:cubicBezTo>
                <a:cubicBezTo>
                  <a:pt x="5625465" y="761032"/>
                  <a:pt x="5637832" y="748665"/>
                  <a:pt x="5653088" y="748665"/>
                </a:cubicBezTo>
                <a:cubicBezTo>
                  <a:pt x="5668343" y="748665"/>
                  <a:pt x="5680710" y="761032"/>
                  <a:pt x="5680710" y="776288"/>
                </a:cubicBezTo>
                <a:close/>
                <a:moveTo>
                  <a:pt x="5833110" y="776288"/>
                </a:moveTo>
                <a:cubicBezTo>
                  <a:pt x="5833110" y="791543"/>
                  <a:pt x="5820743" y="803910"/>
                  <a:pt x="5805488" y="803910"/>
                </a:cubicBezTo>
                <a:cubicBezTo>
                  <a:pt x="5790232" y="803910"/>
                  <a:pt x="5777865" y="791543"/>
                  <a:pt x="5777865" y="776288"/>
                </a:cubicBezTo>
                <a:cubicBezTo>
                  <a:pt x="5777865" y="761032"/>
                  <a:pt x="5790232" y="748665"/>
                  <a:pt x="5805488" y="748665"/>
                </a:cubicBezTo>
                <a:cubicBezTo>
                  <a:pt x="5820743" y="748665"/>
                  <a:pt x="5833110" y="761032"/>
                  <a:pt x="5833110" y="776288"/>
                </a:cubicBezTo>
                <a:close/>
                <a:moveTo>
                  <a:pt x="5985510" y="776288"/>
                </a:moveTo>
                <a:cubicBezTo>
                  <a:pt x="5985510" y="791543"/>
                  <a:pt x="5973143" y="803910"/>
                  <a:pt x="5957888" y="803910"/>
                </a:cubicBezTo>
                <a:cubicBezTo>
                  <a:pt x="5942632" y="803910"/>
                  <a:pt x="5930265" y="791543"/>
                  <a:pt x="5930265" y="776288"/>
                </a:cubicBezTo>
                <a:cubicBezTo>
                  <a:pt x="5930265" y="761032"/>
                  <a:pt x="5942632" y="748665"/>
                  <a:pt x="5957888" y="748665"/>
                </a:cubicBezTo>
                <a:cubicBezTo>
                  <a:pt x="5973143" y="748665"/>
                  <a:pt x="5985510" y="761032"/>
                  <a:pt x="5985510" y="776288"/>
                </a:cubicBezTo>
                <a:close/>
                <a:moveTo>
                  <a:pt x="6137910" y="776288"/>
                </a:moveTo>
                <a:cubicBezTo>
                  <a:pt x="6137910" y="791543"/>
                  <a:pt x="6125543" y="803910"/>
                  <a:pt x="6110288" y="803910"/>
                </a:cubicBezTo>
                <a:cubicBezTo>
                  <a:pt x="6095032" y="803910"/>
                  <a:pt x="6082665" y="791543"/>
                  <a:pt x="6082665" y="776288"/>
                </a:cubicBezTo>
                <a:cubicBezTo>
                  <a:pt x="6082665" y="761032"/>
                  <a:pt x="6095032" y="748665"/>
                  <a:pt x="6110288" y="748665"/>
                </a:cubicBezTo>
                <a:cubicBezTo>
                  <a:pt x="6125543" y="748665"/>
                  <a:pt x="6137910" y="761032"/>
                  <a:pt x="6137910" y="776288"/>
                </a:cubicBezTo>
                <a:close/>
                <a:moveTo>
                  <a:pt x="6290310" y="776288"/>
                </a:moveTo>
                <a:cubicBezTo>
                  <a:pt x="6290310" y="791543"/>
                  <a:pt x="6277943" y="803910"/>
                  <a:pt x="6262688" y="803910"/>
                </a:cubicBezTo>
                <a:cubicBezTo>
                  <a:pt x="6247432" y="803910"/>
                  <a:pt x="6235065" y="791543"/>
                  <a:pt x="6235065" y="776288"/>
                </a:cubicBezTo>
                <a:cubicBezTo>
                  <a:pt x="6235065" y="761032"/>
                  <a:pt x="6247432" y="748665"/>
                  <a:pt x="6262688" y="748665"/>
                </a:cubicBezTo>
                <a:cubicBezTo>
                  <a:pt x="6277943" y="748665"/>
                  <a:pt x="6290310" y="761032"/>
                  <a:pt x="6290310" y="776288"/>
                </a:cubicBezTo>
                <a:close/>
                <a:moveTo>
                  <a:pt x="6442710" y="776288"/>
                </a:moveTo>
                <a:cubicBezTo>
                  <a:pt x="6442710" y="791543"/>
                  <a:pt x="6430343" y="803910"/>
                  <a:pt x="6415088" y="803910"/>
                </a:cubicBezTo>
                <a:cubicBezTo>
                  <a:pt x="6399832" y="803910"/>
                  <a:pt x="6387465" y="791543"/>
                  <a:pt x="6387465" y="776288"/>
                </a:cubicBezTo>
                <a:cubicBezTo>
                  <a:pt x="6387465" y="761032"/>
                  <a:pt x="6399832" y="748665"/>
                  <a:pt x="6415088" y="748665"/>
                </a:cubicBezTo>
                <a:cubicBezTo>
                  <a:pt x="6430343" y="748665"/>
                  <a:pt x="6442710" y="761032"/>
                  <a:pt x="6442710" y="776288"/>
                </a:cubicBezTo>
                <a:close/>
                <a:moveTo>
                  <a:pt x="6595110" y="776288"/>
                </a:moveTo>
                <a:cubicBezTo>
                  <a:pt x="6595110" y="791543"/>
                  <a:pt x="6582743" y="803910"/>
                  <a:pt x="6567488" y="803910"/>
                </a:cubicBezTo>
                <a:cubicBezTo>
                  <a:pt x="6552232" y="803910"/>
                  <a:pt x="6539865" y="791543"/>
                  <a:pt x="6539865" y="776288"/>
                </a:cubicBezTo>
                <a:cubicBezTo>
                  <a:pt x="6539865" y="761032"/>
                  <a:pt x="6552232" y="748665"/>
                  <a:pt x="6567488" y="748665"/>
                </a:cubicBezTo>
                <a:cubicBezTo>
                  <a:pt x="6582743" y="748665"/>
                  <a:pt x="6595110" y="761032"/>
                  <a:pt x="6595110" y="776288"/>
                </a:cubicBezTo>
                <a:close/>
                <a:moveTo>
                  <a:pt x="6747510" y="776288"/>
                </a:moveTo>
                <a:cubicBezTo>
                  <a:pt x="6747510" y="791543"/>
                  <a:pt x="6735143" y="803910"/>
                  <a:pt x="6719888" y="803910"/>
                </a:cubicBezTo>
                <a:cubicBezTo>
                  <a:pt x="6704632" y="803910"/>
                  <a:pt x="6692265" y="791543"/>
                  <a:pt x="6692265" y="776288"/>
                </a:cubicBezTo>
                <a:cubicBezTo>
                  <a:pt x="6692265" y="761032"/>
                  <a:pt x="6704632" y="748665"/>
                  <a:pt x="6719888" y="748665"/>
                </a:cubicBezTo>
                <a:cubicBezTo>
                  <a:pt x="6735143" y="748665"/>
                  <a:pt x="6747510" y="761032"/>
                  <a:pt x="6747510" y="776288"/>
                </a:cubicBezTo>
                <a:close/>
                <a:moveTo>
                  <a:pt x="6898958" y="776288"/>
                </a:moveTo>
                <a:cubicBezTo>
                  <a:pt x="6898958" y="791017"/>
                  <a:pt x="6887017" y="802958"/>
                  <a:pt x="6872288" y="802958"/>
                </a:cubicBezTo>
                <a:cubicBezTo>
                  <a:pt x="6857558" y="802958"/>
                  <a:pt x="6845618" y="791017"/>
                  <a:pt x="6845618" y="776288"/>
                </a:cubicBezTo>
                <a:cubicBezTo>
                  <a:pt x="6845618" y="761558"/>
                  <a:pt x="6857558" y="749618"/>
                  <a:pt x="6872288" y="749618"/>
                </a:cubicBezTo>
                <a:cubicBezTo>
                  <a:pt x="6887017" y="749618"/>
                  <a:pt x="6898958" y="761558"/>
                  <a:pt x="6898958" y="776288"/>
                </a:cubicBezTo>
                <a:close/>
                <a:moveTo>
                  <a:pt x="7051358" y="776288"/>
                </a:moveTo>
                <a:cubicBezTo>
                  <a:pt x="7051358" y="791017"/>
                  <a:pt x="7039417" y="802958"/>
                  <a:pt x="7024688" y="802958"/>
                </a:cubicBezTo>
                <a:cubicBezTo>
                  <a:pt x="7009958" y="802958"/>
                  <a:pt x="6998018" y="791017"/>
                  <a:pt x="6998018" y="776288"/>
                </a:cubicBezTo>
                <a:cubicBezTo>
                  <a:pt x="6998018" y="761558"/>
                  <a:pt x="7009958" y="749618"/>
                  <a:pt x="7024688" y="749618"/>
                </a:cubicBezTo>
                <a:cubicBezTo>
                  <a:pt x="7039417" y="749618"/>
                  <a:pt x="7051358" y="761558"/>
                  <a:pt x="7051358" y="776288"/>
                </a:cubicBezTo>
                <a:close/>
                <a:moveTo>
                  <a:pt x="7203758" y="776288"/>
                </a:moveTo>
                <a:cubicBezTo>
                  <a:pt x="7203758" y="791017"/>
                  <a:pt x="7191817" y="802958"/>
                  <a:pt x="7177088" y="802958"/>
                </a:cubicBezTo>
                <a:cubicBezTo>
                  <a:pt x="7162358" y="802958"/>
                  <a:pt x="7150418" y="791017"/>
                  <a:pt x="7150418" y="776288"/>
                </a:cubicBezTo>
                <a:cubicBezTo>
                  <a:pt x="7150418" y="761558"/>
                  <a:pt x="7162358" y="749618"/>
                  <a:pt x="7177088" y="749618"/>
                </a:cubicBezTo>
                <a:cubicBezTo>
                  <a:pt x="7191817" y="749618"/>
                  <a:pt x="7203758" y="761558"/>
                  <a:pt x="7203758" y="776288"/>
                </a:cubicBezTo>
                <a:close/>
                <a:moveTo>
                  <a:pt x="7355205" y="776288"/>
                </a:moveTo>
                <a:cubicBezTo>
                  <a:pt x="7355205" y="790491"/>
                  <a:pt x="7343691" y="802005"/>
                  <a:pt x="7329488" y="802005"/>
                </a:cubicBezTo>
                <a:cubicBezTo>
                  <a:pt x="7315284" y="802005"/>
                  <a:pt x="7303770" y="790491"/>
                  <a:pt x="7303770" y="776288"/>
                </a:cubicBezTo>
                <a:cubicBezTo>
                  <a:pt x="7303770" y="762084"/>
                  <a:pt x="7315284" y="750570"/>
                  <a:pt x="7329488" y="750570"/>
                </a:cubicBezTo>
                <a:cubicBezTo>
                  <a:pt x="7343691" y="750570"/>
                  <a:pt x="7355205" y="762084"/>
                  <a:pt x="7355205" y="776288"/>
                </a:cubicBezTo>
                <a:close/>
                <a:moveTo>
                  <a:pt x="7507605" y="776288"/>
                </a:moveTo>
                <a:cubicBezTo>
                  <a:pt x="7507605" y="790491"/>
                  <a:pt x="7496091" y="802005"/>
                  <a:pt x="7481888" y="802005"/>
                </a:cubicBezTo>
                <a:cubicBezTo>
                  <a:pt x="7467684" y="802005"/>
                  <a:pt x="7456170" y="790491"/>
                  <a:pt x="7456170" y="776288"/>
                </a:cubicBezTo>
                <a:cubicBezTo>
                  <a:pt x="7456170" y="762084"/>
                  <a:pt x="7467684" y="750570"/>
                  <a:pt x="7481888" y="750570"/>
                </a:cubicBezTo>
                <a:cubicBezTo>
                  <a:pt x="7496091" y="750570"/>
                  <a:pt x="7507605" y="762084"/>
                  <a:pt x="7507605" y="776288"/>
                </a:cubicBezTo>
                <a:close/>
                <a:moveTo>
                  <a:pt x="7660005" y="776288"/>
                </a:moveTo>
                <a:cubicBezTo>
                  <a:pt x="7660005" y="790491"/>
                  <a:pt x="7648491" y="802005"/>
                  <a:pt x="7634288" y="802005"/>
                </a:cubicBezTo>
                <a:cubicBezTo>
                  <a:pt x="7620084" y="802005"/>
                  <a:pt x="7608570" y="790491"/>
                  <a:pt x="7608570" y="776288"/>
                </a:cubicBezTo>
                <a:cubicBezTo>
                  <a:pt x="7608570" y="762084"/>
                  <a:pt x="7620084" y="750570"/>
                  <a:pt x="7634288" y="750570"/>
                </a:cubicBezTo>
                <a:cubicBezTo>
                  <a:pt x="7648491" y="750570"/>
                  <a:pt x="7660005" y="762084"/>
                  <a:pt x="7660005" y="776288"/>
                </a:cubicBezTo>
                <a:close/>
                <a:moveTo>
                  <a:pt x="7811452" y="776288"/>
                </a:moveTo>
                <a:cubicBezTo>
                  <a:pt x="7811452" y="789965"/>
                  <a:pt x="7800365" y="801052"/>
                  <a:pt x="7786688" y="801052"/>
                </a:cubicBezTo>
                <a:cubicBezTo>
                  <a:pt x="7773010" y="801052"/>
                  <a:pt x="7761922" y="789965"/>
                  <a:pt x="7761922" y="776288"/>
                </a:cubicBezTo>
                <a:cubicBezTo>
                  <a:pt x="7761922" y="762610"/>
                  <a:pt x="7773010" y="751522"/>
                  <a:pt x="7786688" y="751522"/>
                </a:cubicBezTo>
                <a:cubicBezTo>
                  <a:pt x="7800365" y="751522"/>
                  <a:pt x="7811452" y="762610"/>
                  <a:pt x="7811452" y="776288"/>
                </a:cubicBezTo>
                <a:close/>
                <a:moveTo>
                  <a:pt x="7963852" y="776288"/>
                </a:moveTo>
                <a:cubicBezTo>
                  <a:pt x="7963852" y="789965"/>
                  <a:pt x="7952765" y="801052"/>
                  <a:pt x="7939088" y="801052"/>
                </a:cubicBezTo>
                <a:cubicBezTo>
                  <a:pt x="7925410" y="801052"/>
                  <a:pt x="7914322" y="789965"/>
                  <a:pt x="7914322" y="776288"/>
                </a:cubicBezTo>
                <a:cubicBezTo>
                  <a:pt x="7914322" y="762610"/>
                  <a:pt x="7925410" y="751522"/>
                  <a:pt x="7939088" y="751522"/>
                </a:cubicBezTo>
                <a:cubicBezTo>
                  <a:pt x="7952765" y="751522"/>
                  <a:pt x="7963852" y="762610"/>
                  <a:pt x="7963852" y="776288"/>
                </a:cubicBezTo>
                <a:close/>
                <a:moveTo>
                  <a:pt x="8115300" y="776288"/>
                </a:moveTo>
                <a:cubicBezTo>
                  <a:pt x="8115300" y="789439"/>
                  <a:pt x="8104639" y="800100"/>
                  <a:pt x="8091488" y="800100"/>
                </a:cubicBezTo>
                <a:cubicBezTo>
                  <a:pt x="8078336" y="800100"/>
                  <a:pt x="8067675" y="789439"/>
                  <a:pt x="8067675" y="776288"/>
                </a:cubicBezTo>
                <a:cubicBezTo>
                  <a:pt x="8067675" y="763136"/>
                  <a:pt x="8078336" y="752475"/>
                  <a:pt x="8091488" y="752475"/>
                </a:cubicBezTo>
                <a:cubicBezTo>
                  <a:pt x="8104639" y="752475"/>
                  <a:pt x="8115300" y="763136"/>
                  <a:pt x="8115300" y="776288"/>
                </a:cubicBezTo>
                <a:close/>
                <a:moveTo>
                  <a:pt x="8266748" y="776288"/>
                </a:moveTo>
                <a:cubicBezTo>
                  <a:pt x="8266748" y="788913"/>
                  <a:pt x="8256513" y="799148"/>
                  <a:pt x="8243888" y="799148"/>
                </a:cubicBezTo>
                <a:cubicBezTo>
                  <a:pt x="8231262" y="799148"/>
                  <a:pt x="8221028" y="788913"/>
                  <a:pt x="8221028" y="776288"/>
                </a:cubicBezTo>
                <a:cubicBezTo>
                  <a:pt x="8221028" y="763662"/>
                  <a:pt x="8231262" y="753428"/>
                  <a:pt x="8243888" y="753428"/>
                </a:cubicBezTo>
                <a:cubicBezTo>
                  <a:pt x="8256513" y="753428"/>
                  <a:pt x="8266748" y="763662"/>
                  <a:pt x="8266748" y="776288"/>
                </a:cubicBezTo>
                <a:close/>
                <a:moveTo>
                  <a:pt x="8419148" y="776288"/>
                </a:moveTo>
                <a:cubicBezTo>
                  <a:pt x="8419148" y="788913"/>
                  <a:pt x="8408913" y="799148"/>
                  <a:pt x="8396288" y="799148"/>
                </a:cubicBezTo>
                <a:cubicBezTo>
                  <a:pt x="8383662" y="799148"/>
                  <a:pt x="8373428" y="788913"/>
                  <a:pt x="8373428" y="776288"/>
                </a:cubicBezTo>
                <a:cubicBezTo>
                  <a:pt x="8373428" y="763662"/>
                  <a:pt x="8383662" y="753428"/>
                  <a:pt x="8396288" y="753428"/>
                </a:cubicBezTo>
                <a:cubicBezTo>
                  <a:pt x="8408913" y="753428"/>
                  <a:pt x="8419148" y="763662"/>
                  <a:pt x="8419148" y="776288"/>
                </a:cubicBezTo>
                <a:close/>
                <a:moveTo>
                  <a:pt x="8570595" y="776288"/>
                </a:moveTo>
                <a:cubicBezTo>
                  <a:pt x="8570595" y="788387"/>
                  <a:pt x="8560787" y="798195"/>
                  <a:pt x="8548688" y="798195"/>
                </a:cubicBezTo>
                <a:cubicBezTo>
                  <a:pt x="8536588" y="798195"/>
                  <a:pt x="8526780" y="788387"/>
                  <a:pt x="8526780" y="776288"/>
                </a:cubicBezTo>
                <a:cubicBezTo>
                  <a:pt x="8526780" y="764188"/>
                  <a:pt x="8536588" y="754380"/>
                  <a:pt x="8548688" y="754380"/>
                </a:cubicBezTo>
                <a:cubicBezTo>
                  <a:pt x="8560787" y="754380"/>
                  <a:pt x="8570595" y="764188"/>
                  <a:pt x="8570595" y="776288"/>
                </a:cubicBezTo>
                <a:close/>
                <a:moveTo>
                  <a:pt x="8722042" y="776288"/>
                </a:moveTo>
                <a:cubicBezTo>
                  <a:pt x="8722042" y="787861"/>
                  <a:pt x="8712661" y="797242"/>
                  <a:pt x="8701088" y="797242"/>
                </a:cubicBezTo>
                <a:cubicBezTo>
                  <a:pt x="8689514" y="797242"/>
                  <a:pt x="8680132" y="787861"/>
                  <a:pt x="8680132" y="776288"/>
                </a:cubicBezTo>
                <a:cubicBezTo>
                  <a:pt x="8680132" y="764714"/>
                  <a:pt x="8689514" y="755332"/>
                  <a:pt x="8701088" y="755332"/>
                </a:cubicBezTo>
                <a:cubicBezTo>
                  <a:pt x="8712661" y="755332"/>
                  <a:pt x="8722042" y="764714"/>
                  <a:pt x="8722042" y="776288"/>
                </a:cubicBezTo>
                <a:close/>
                <a:moveTo>
                  <a:pt x="8874442" y="776288"/>
                </a:moveTo>
                <a:cubicBezTo>
                  <a:pt x="8874442" y="787861"/>
                  <a:pt x="8865061" y="797242"/>
                  <a:pt x="8853488" y="797242"/>
                </a:cubicBezTo>
                <a:cubicBezTo>
                  <a:pt x="8841914" y="797242"/>
                  <a:pt x="8832532" y="787861"/>
                  <a:pt x="8832532" y="776288"/>
                </a:cubicBezTo>
                <a:cubicBezTo>
                  <a:pt x="8832532" y="764714"/>
                  <a:pt x="8841914" y="755332"/>
                  <a:pt x="8853488" y="755332"/>
                </a:cubicBezTo>
                <a:cubicBezTo>
                  <a:pt x="8865061" y="755332"/>
                  <a:pt x="8874442" y="764714"/>
                  <a:pt x="8874442" y="776288"/>
                </a:cubicBezTo>
                <a:close/>
                <a:moveTo>
                  <a:pt x="9025890" y="776288"/>
                </a:moveTo>
                <a:cubicBezTo>
                  <a:pt x="9025890" y="787335"/>
                  <a:pt x="9016935" y="796290"/>
                  <a:pt x="9005888" y="796290"/>
                </a:cubicBezTo>
                <a:cubicBezTo>
                  <a:pt x="8994840" y="796290"/>
                  <a:pt x="8985885" y="787335"/>
                  <a:pt x="8985885" y="776288"/>
                </a:cubicBezTo>
                <a:cubicBezTo>
                  <a:pt x="8985885" y="765240"/>
                  <a:pt x="8994840" y="756285"/>
                  <a:pt x="9005888" y="756285"/>
                </a:cubicBezTo>
                <a:cubicBezTo>
                  <a:pt x="9016935" y="756285"/>
                  <a:pt x="9025890" y="765240"/>
                  <a:pt x="9025890" y="776288"/>
                </a:cubicBezTo>
                <a:close/>
                <a:moveTo>
                  <a:pt x="9177338" y="776288"/>
                </a:moveTo>
                <a:cubicBezTo>
                  <a:pt x="9177338" y="786809"/>
                  <a:pt x="9168809" y="795338"/>
                  <a:pt x="9158288" y="795338"/>
                </a:cubicBezTo>
                <a:cubicBezTo>
                  <a:pt x="9147766" y="795338"/>
                  <a:pt x="9139238" y="786809"/>
                  <a:pt x="9139238" y="776288"/>
                </a:cubicBezTo>
                <a:cubicBezTo>
                  <a:pt x="9139238" y="765766"/>
                  <a:pt x="9147766" y="757238"/>
                  <a:pt x="9158288" y="757238"/>
                </a:cubicBezTo>
                <a:cubicBezTo>
                  <a:pt x="9168809" y="757238"/>
                  <a:pt x="9177338" y="765766"/>
                  <a:pt x="9177338" y="776288"/>
                </a:cubicBezTo>
                <a:close/>
                <a:moveTo>
                  <a:pt x="9328785" y="776288"/>
                </a:moveTo>
                <a:cubicBezTo>
                  <a:pt x="9328785" y="786282"/>
                  <a:pt x="9320682" y="794385"/>
                  <a:pt x="9310688" y="794385"/>
                </a:cubicBezTo>
                <a:cubicBezTo>
                  <a:pt x="9300693" y="794385"/>
                  <a:pt x="9292590" y="786282"/>
                  <a:pt x="9292590" y="776288"/>
                </a:cubicBezTo>
                <a:cubicBezTo>
                  <a:pt x="9292590" y="766293"/>
                  <a:pt x="9300693" y="758190"/>
                  <a:pt x="9310688" y="758190"/>
                </a:cubicBezTo>
                <a:cubicBezTo>
                  <a:pt x="9320682" y="758190"/>
                  <a:pt x="9328785" y="766293"/>
                  <a:pt x="9328785" y="776288"/>
                </a:cubicBezTo>
                <a:close/>
                <a:moveTo>
                  <a:pt x="9480232" y="776288"/>
                </a:moveTo>
                <a:cubicBezTo>
                  <a:pt x="9480232" y="785756"/>
                  <a:pt x="9472556" y="793432"/>
                  <a:pt x="9463088" y="793432"/>
                </a:cubicBezTo>
                <a:cubicBezTo>
                  <a:pt x="9453619" y="793432"/>
                  <a:pt x="9445942" y="785756"/>
                  <a:pt x="9445942" y="776288"/>
                </a:cubicBezTo>
                <a:cubicBezTo>
                  <a:pt x="9445942" y="766819"/>
                  <a:pt x="9453619" y="759142"/>
                  <a:pt x="9463088" y="759142"/>
                </a:cubicBezTo>
                <a:cubicBezTo>
                  <a:pt x="9472556" y="759142"/>
                  <a:pt x="9480232" y="766819"/>
                  <a:pt x="9480232" y="776288"/>
                </a:cubicBezTo>
                <a:close/>
                <a:moveTo>
                  <a:pt x="9631680" y="776288"/>
                </a:moveTo>
                <a:cubicBezTo>
                  <a:pt x="9631680" y="785230"/>
                  <a:pt x="9624430" y="792480"/>
                  <a:pt x="9615488" y="792480"/>
                </a:cubicBezTo>
                <a:cubicBezTo>
                  <a:pt x="9606545" y="792480"/>
                  <a:pt x="9599295" y="785230"/>
                  <a:pt x="9599295" y="776288"/>
                </a:cubicBezTo>
                <a:cubicBezTo>
                  <a:pt x="9599295" y="767345"/>
                  <a:pt x="9606545" y="760095"/>
                  <a:pt x="9615488" y="760095"/>
                </a:cubicBezTo>
                <a:cubicBezTo>
                  <a:pt x="9624430" y="760095"/>
                  <a:pt x="9631680" y="767345"/>
                  <a:pt x="9631680" y="776288"/>
                </a:cubicBezTo>
                <a:close/>
                <a:moveTo>
                  <a:pt x="9783128" y="776288"/>
                </a:moveTo>
                <a:cubicBezTo>
                  <a:pt x="9783128" y="784704"/>
                  <a:pt x="9776304" y="791528"/>
                  <a:pt x="9767888" y="791528"/>
                </a:cubicBezTo>
                <a:cubicBezTo>
                  <a:pt x="9759471" y="791528"/>
                  <a:pt x="9752648" y="784704"/>
                  <a:pt x="9752648" y="776288"/>
                </a:cubicBezTo>
                <a:cubicBezTo>
                  <a:pt x="9752648" y="767871"/>
                  <a:pt x="9759471" y="761048"/>
                  <a:pt x="9767888" y="761048"/>
                </a:cubicBezTo>
                <a:cubicBezTo>
                  <a:pt x="9776304" y="761048"/>
                  <a:pt x="9783128" y="767871"/>
                  <a:pt x="9783128" y="776288"/>
                </a:cubicBezTo>
                <a:close/>
                <a:moveTo>
                  <a:pt x="9934575" y="776288"/>
                </a:moveTo>
                <a:cubicBezTo>
                  <a:pt x="9934575" y="784178"/>
                  <a:pt x="9928178" y="790575"/>
                  <a:pt x="9920288" y="790575"/>
                </a:cubicBezTo>
                <a:cubicBezTo>
                  <a:pt x="9912397" y="790575"/>
                  <a:pt x="9906000" y="784178"/>
                  <a:pt x="9906000" y="776288"/>
                </a:cubicBezTo>
                <a:cubicBezTo>
                  <a:pt x="9906000" y="768397"/>
                  <a:pt x="9912397" y="762000"/>
                  <a:pt x="9920288" y="762000"/>
                </a:cubicBezTo>
                <a:cubicBezTo>
                  <a:pt x="9928178" y="762000"/>
                  <a:pt x="9934575" y="768397"/>
                  <a:pt x="9934575" y="776288"/>
                </a:cubicBezTo>
                <a:close/>
                <a:moveTo>
                  <a:pt x="10086975" y="776288"/>
                </a:moveTo>
                <a:cubicBezTo>
                  <a:pt x="10086975" y="784178"/>
                  <a:pt x="10080578" y="790575"/>
                  <a:pt x="10072688" y="790575"/>
                </a:cubicBezTo>
                <a:cubicBezTo>
                  <a:pt x="10064797" y="790575"/>
                  <a:pt x="10058400" y="784178"/>
                  <a:pt x="10058400" y="776288"/>
                </a:cubicBezTo>
                <a:cubicBezTo>
                  <a:pt x="10058400" y="768397"/>
                  <a:pt x="10064797" y="762000"/>
                  <a:pt x="10072688" y="762000"/>
                </a:cubicBezTo>
                <a:cubicBezTo>
                  <a:pt x="10080578" y="762000"/>
                  <a:pt x="10086975" y="768397"/>
                  <a:pt x="10086975" y="776288"/>
                </a:cubicBezTo>
                <a:close/>
                <a:moveTo>
                  <a:pt x="10238422" y="776288"/>
                </a:moveTo>
                <a:cubicBezTo>
                  <a:pt x="10238422" y="783652"/>
                  <a:pt x="10232452" y="789622"/>
                  <a:pt x="10225088" y="789622"/>
                </a:cubicBezTo>
                <a:cubicBezTo>
                  <a:pt x="10217723" y="789622"/>
                  <a:pt x="10211752" y="783652"/>
                  <a:pt x="10211752" y="776288"/>
                </a:cubicBezTo>
                <a:cubicBezTo>
                  <a:pt x="10211752" y="768923"/>
                  <a:pt x="10217723" y="762952"/>
                  <a:pt x="10225088" y="762952"/>
                </a:cubicBezTo>
                <a:cubicBezTo>
                  <a:pt x="10232452" y="762952"/>
                  <a:pt x="10238422" y="768923"/>
                  <a:pt x="10238422" y="776288"/>
                </a:cubicBezTo>
                <a:close/>
                <a:moveTo>
                  <a:pt x="10389870" y="776288"/>
                </a:moveTo>
                <a:cubicBezTo>
                  <a:pt x="10389870" y="783126"/>
                  <a:pt x="10384326" y="788670"/>
                  <a:pt x="10377488" y="788670"/>
                </a:cubicBezTo>
                <a:cubicBezTo>
                  <a:pt x="10370649" y="788670"/>
                  <a:pt x="10365105" y="783126"/>
                  <a:pt x="10365105" y="776288"/>
                </a:cubicBezTo>
                <a:cubicBezTo>
                  <a:pt x="10365105" y="769449"/>
                  <a:pt x="10370649" y="763905"/>
                  <a:pt x="10377488" y="763905"/>
                </a:cubicBezTo>
                <a:cubicBezTo>
                  <a:pt x="10384326" y="763905"/>
                  <a:pt x="10389870" y="769449"/>
                  <a:pt x="10389870" y="776288"/>
                </a:cubicBezTo>
                <a:close/>
                <a:moveTo>
                  <a:pt x="10540365" y="776288"/>
                </a:moveTo>
                <a:cubicBezTo>
                  <a:pt x="10540365" y="782074"/>
                  <a:pt x="10535674" y="786765"/>
                  <a:pt x="10529888" y="786765"/>
                </a:cubicBezTo>
                <a:cubicBezTo>
                  <a:pt x="10524101" y="786765"/>
                  <a:pt x="10519410" y="782074"/>
                  <a:pt x="10519410" y="776288"/>
                </a:cubicBezTo>
                <a:cubicBezTo>
                  <a:pt x="10519410" y="770501"/>
                  <a:pt x="10524101" y="765810"/>
                  <a:pt x="10529888" y="765810"/>
                </a:cubicBezTo>
                <a:cubicBezTo>
                  <a:pt x="10535674" y="765810"/>
                  <a:pt x="10540365" y="770501"/>
                  <a:pt x="10540365" y="776288"/>
                </a:cubicBezTo>
                <a:close/>
                <a:moveTo>
                  <a:pt x="10691812" y="776288"/>
                </a:moveTo>
                <a:cubicBezTo>
                  <a:pt x="10691812" y="781548"/>
                  <a:pt x="10687548" y="785812"/>
                  <a:pt x="10682288" y="785812"/>
                </a:cubicBezTo>
                <a:cubicBezTo>
                  <a:pt x="10677027" y="785812"/>
                  <a:pt x="10672762" y="781548"/>
                  <a:pt x="10672762" y="776288"/>
                </a:cubicBezTo>
                <a:cubicBezTo>
                  <a:pt x="10672762" y="771027"/>
                  <a:pt x="10677027" y="766762"/>
                  <a:pt x="10682288" y="766762"/>
                </a:cubicBezTo>
                <a:cubicBezTo>
                  <a:pt x="10687548" y="766762"/>
                  <a:pt x="10691812" y="771027"/>
                  <a:pt x="10691812" y="776288"/>
                </a:cubicBezTo>
                <a:close/>
                <a:moveTo>
                  <a:pt x="10843260" y="776288"/>
                </a:moveTo>
                <a:cubicBezTo>
                  <a:pt x="10843260" y="781022"/>
                  <a:pt x="10839422" y="784860"/>
                  <a:pt x="10834688" y="784860"/>
                </a:cubicBezTo>
                <a:cubicBezTo>
                  <a:pt x="10829953" y="784860"/>
                  <a:pt x="10826115" y="781022"/>
                  <a:pt x="10826115" y="776288"/>
                </a:cubicBezTo>
                <a:cubicBezTo>
                  <a:pt x="10826115" y="771553"/>
                  <a:pt x="10829953" y="767715"/>
                  <a:pt x="10834688" y="767715"/>
                </a:cubicBezTo>
                <a:cubicBezTo>
                  <a:pt x="10839422" y="767715"/>
                  <a:pt x="10843260" y="771553"/>
                  <a:pt x="10843260" y="776288"/>
                </a:cubicBezTo>
                <a:close/>
                <a:moveTo>
                  <a:pt x="10994708" y="776288"/>
                </a:moveTo>
                <a:cubicBezTo>
                  <a:pt x="10994708" y="780496"/>
                  <a:pt x="10991296" y="783908"/>
                  <a:pt x="10987088" y="783908"/>
                </a:cubicBezTo>
                <a:cubicBezTo>
                  <a:pt x="10982879" y="783908"/>
                  <a:pt x="10979468" y="780496"/>
                  <a:pt x="10979468" y="776288"/>
                </a:cubicBezTo>
                <a:cubicBezTo>
                  <a:pt x="10979468" y="772079"/>
                  <a:pt x="10982879" y="768668"/>
                  <a:pt x="10987088" y="768668"/>
                </a:cubicBezTo>
                <a:cubicBezTo>
                  <a:pt x="10991296" y="768668"/>
                  <a:pt x="10994708" y="772079"/>
                  <a:pt x="10994708" y="776288"/>
                </a:cubicBezTo>
                <a:close/>
                <a:moveTo>
                  <a:pt x="11146155" y="776288"/>
                </a:moveTo>
                <a:cubicBezTo>
                  <a:pt x="11146155" y="779970"/>
                  <a:pt x="11143170" y="782955"/>
                  <a:pt x="11139488" y="782955"/>
                </a:cubicBezTo>
                <a:cubicBezTo>
                  <a:pt x="11135805" y="782955"/>
                  <a:pt x="11132820" y="779970"/>
                  <a:pt x="11132820" y="776288"/>
                </a:cubicBezTo>
                <a:cubicBezTo>
                  <a:pt x="11132820" y="772605"/>
                  <a:pt x="11135805" y="769620"/>
                  <a:pt x="11139488" y="769620"/>
                </a:cubicBezTo>
                <a:cubicBezTo>
                  <a:pt x="11143170" y="769620"/>
                  <a:pt x="11146155" y="772605"/>
                  <a:pt x="11146155" y="776288"/>
                </a:cubicBezTo>
                <a:close/>
                <a:moveTo>
                  <a:pt x="11297602" y="776288"/>
                </a:moveTo>
                <a:cubicBezTo>
                  <a:pt x="11297602" y="779444"/>
                  <a:pt x="11295044" y="782002"/>
                  <a:pt x="11291888" y="782002"/>
                </a:cubicBezTo>
                <a:cubicBezTo>
                  <a:pt x="11288731" y="782002"/>
                  <a:pt x="11286172" y="779444"/>
                  <a:pt x="11286172" y="776288"/>
                </a:cubicBezTo>
                <a:cubicBezTo>
                  <a:pt x="11286172" y="773131"/>
                  <a:pt x="11288731" y="770572"/>
                  <a:pt x="11291888" y="770572"/>
                </a:cubicBezTo>
                <a:cubicBezTo>
                  <a:pt x="11295044" y="770572"/>
                  <a:pt x="11297602" y="773131"/>
                  <a:pt x="11297602" y="776288"/>
                </a:cubicBezTo>
                <a:close/>
                <a:moveTo>
                  <a:pt x="782955" y="928688"/>
                </a:moveTo>
                <a:cubicBezTo>
                  <a:pt x="782955" y="932370"/>
                  <a:pt x="779970" y="935355"/>
                  <a:pt x="776288" y="935355"/>
                </a:cubicBezTo>
                <a:cubicBezTo>
                  <a:pt x="772605" y="935355"/>
                  <a:pt x="769620" y="932370"/>
                  <a:pt x="769620" y="928688"/>
                </a:cubicBezTo>
                <a:cubicBezTo>
                  <a:pt x="769620" y="925005"/>
                  <a:pt x="772605" y="922020"/>
                  <a:pt x="776288" y="922020"/>
                </a:cubicBezTo>
                <a:cubicBezTo>
                  <a:pt x="779970" y="922020"/>
                  <a:pt x="782955" y="925005"/>
                  <a:pt x="782955" y="928688"/>
                </a:cubicBezTo>
                <a:close/>
                <a:moveTo>
                  <a:pt x="936308" y="928688"/>
                </a:moveTo>
                <a:cubicBezTo>
                  <a:pt x="936308" y="932896"/>
                  <a:pt x="932896" y="936308"/>
                  <a:pt x="928688" y="936308"/>
                </a:cubicBezTo>
                <a:cubicBezTo>
                  <a:pt x="924479" y="936308"/>
                  <a:pt x="921068" y="932896"/>
                  <a:pt x="921068" y="928688"/>
                </a:cubicBezTo>
                <a:cubicBezTo>
                  <a:pt x="921068" y="924479"/>
                  <a:pt x="924479" y="921068"/>
                  <a:pt x="928688" y="921068"/>
                </a:cubicBezTo>
                <a:cubicBezTo>
                  <a:pt x="932896" y="921068"/>
                  <a:pt x="936308" y="924479"/>
                  <a:pt x="936308" y="928688"/>
                </a:cubicBezTo>
                <a:close/>
                <a:moveTo>
                  <a:pt x="1089660" y="928688"/>
                </a:moveTo>
                <a:cubicBezTo>
                  <a:pt x="1089660" y="933422"/>
                  <a:pt x="1085822" y="937260"/>
                  <a:pt x="1081088" y="937260"/>
                </a:cubicBezTo>
                <a:cubicBezTo>
                  <a:pt x="1076353" y="937260"/>
                  <a:pt x="1072515" y="933422"/>
                  <a:pt x="1072515" y="928688"/>
                </a:cubicBezTo>
                <a:cubicBezTo>
                  <a:pt x="1072515" y="923953"/>
                  <a:pt x="1076353" y="920115"/>
                  <a:pt x="1081088" y="920115"/>
                </a:cubicBezTo>
                <a:cubicBezTo>
                  <a:pt x="1085822" y="920115"/>
                  <a:pt x="1089660" y="923953"/>
                  <a:pt x="1089660" y="928688"/>
                </a:cubicBezTo>
                <a:close/>
                <a:moveTo>
                  <a:pt x="1243012" y="928688"/>
                </a:moveTo>
                <a:cubicBezTo>
                  <a:pt x="1243012" y="933948"/>
                  <a:pt x="1238748" y="938212"/>
                  <a:pt x="1233488" y="938212"/>
                </a:cubicBezTo>
                <a:cubicBezTo>
                  <a:pt x="1228227" y="938212"/>
                  <a:pt x="1223962" y="933948"/>
                  <a:pt x="1223962" y="928688"/>
                </a:cubicBezTo>
                <a:cubicBezTo>
                  <a:pt x="1223962" y="923427"/>
                  <a:pt x="1228227" y="919162"/>
                  <a:pt x="1233488" y="919162"/>
                </a:cubicBezTo>
                <a:cubicBezTo>
                  <a:pt x="1238748" y="919162"/>
                  <a:pt x="1243012" y="923427"/>
                  <a:pt x="1243012" y="928688"/>
                </a:cubicBezTo>
                <a:close/>
                <a:moveTo>
                  <a:pt x="1396365" y="928688"/>
                </a:moveTo>
                <a:cubicBezTo>
                  <a:pt x="1396365" y="934474"/>
                  <a:pt x="1391674" y="939165"/>
                  <a:pt x="1385888" y="939165"/>
                </a:cubicBezTo>
                <a:cubicBezTo>
                  <a:pt x="1380101" y="939165"/>
                  <a:pt x="1375410" y="934474"/>
                  <a:pt x="1375410" y="928688"/>
                </a:cubicBezTo>
                <a:cubicBezTo>
                  <a:pt x="1375410" y="922901"/>
                  <a:pt x="1380101" y="918210"/>
                  <a:pt x="1385888" y="918210"/>
                </a:cubicBezTo>
                <a:cubicBezTo>
                  <a:pt x="1391674" y="918210"/>
                  <a:pt x="1396365" y="922901"/>
                  <a:pt x="1396365" y="928688"/>
                </a:cubicBezTo>
                <a:close/>
                <a:moveTo>
                  <a:pt x="1549718" y="928688"/>
                </a:moveTo>
                <a:cubicBezTo>
                  <a:pt x="1549718" y="935000"/>
                  <a:pt x="1544600" y="940118"/>
                  <a:pt x="1538288" y="940118"/>
                </a:cubicBezTo>
                <a:cubicBezTo>
                  <a:pt x="1531975" y="940118"/>
                  <a:pt x="1526858" y="935000"/>
                  <a:pt x="1526858" y="928688"/>
                </a:cubicBezTo>
                <a:cubicBezTo>
                  <a:pt x="1526858" y="922375"/>
                  <a:pt x="1531975" y="917258"/>
                  <a:pt x="1538288" y="917258"/>
                </a:cubicBezTo>
                <a:cubicBezTo>
                  <a:pt x="1544600" y="917258"/>
                  <a:pt x="1549718" y="922375"/>
                  <a:pt x="1549718" y="928688"/>
                </a:cubicBezTo>
                <a:close/>
                <a:moveTo>
                  <a:pt x="1703070" y="928688"/>
                </a:moveTo>
                <a:cubicBezTo>
                  <a:pt x="1703070" y="935526"/>
                  <a:pt x="1697526" y="941070"/>
                  <a:pt x="1690688" y="941070"/>
                </a:cubicBezTo>
                <a:cubicBezTo>
                  <a:pt x="1683849" y="941070"/>
                  <a:pt x="1678305" y="935526"/>
                  <a:pt x="1678305" y="928688"/>
                </a:cubicBezTo>
                <a:cubicBezTo>
                  <a:pt x="1678305" y="921849"/>
                  <a:pt x="1683849" y="916305"/>
                  <a:pt x="1690688" y="916305"/>
                </a:cubicBezTo>
                <a:cubicBezTo>
                  <a:pt x="1697526" y="916305"/>
                  <a:pt x="1703070" y="921849"/>
                  <a:pt x="1703070" y="928688"/>
                </a:cubicBezTo>
                <a:close/>
                <a:moveTo>
                  <a:pt x="1857375" y="928688"/>
                </a:moveTo>
                <a:cubicBezTo>
                  <a:pt x="1857375" y="936578"/>
                  <a:pt x="1850978" y="942975"/>
                  <a:pt x="1843088" y="942975"/>
                </a:cubicBezTo>
                <a:cubicBezTo>
                  <a:pt x="1835197" y="942975"/>
                  <a:pt x="1828800" y="936578"/>
                  <a:pt x="1828800" y="928688"/>
                </a:cubicBezTo>
                <a:cubicBezTo>
                  <a:pt x="1828800" y="920797"/>
                  <a:pt x="1835197" y="914400"/>
                  <a:pt x="1843088" y="914400"/>
                </a:cubicBezTo>
                <a:cubicBezTo>
                  <a:pt x="1850978" y="914400"/>
                  <a:pt x="1857375" y="920797"/>
                  <a:pt x="1857375" y="928688"/>
                </a:cubicBezTo>
                <a:close/>
                <a:moveTo>
                  <a:pt x="2010728" y="928688"/>
                </a:moveTo>
                <a:cubicBezTo>
                  <a:pt x="2010728" y="937104"/>
                  <a:pt x="2003904" y="943928"/>
                  <a:pt x="1995488" y="943928"/>
                </a:cubicBezTo>
                <a:cubicBezTo>
                  <a:pt x="1987071" y="943928"/>
                  <a:pt x="1980248" y="937104"/>
                  <a:pt x="1980248" y="928688"/>
                </a:cubicBezTo>
                <a:cubicBezTo>
                  <a:pt x="1980248" y="920271"/>
                  <a:pt x="1987071" y="913448"/>
                  <a:pt x="1995488" y="913448"/>
                </a:cubicBezTo>
                <a:cubicBezTo>
                  <a:pt x="2003904" y="913448"/>
                  <a:pt x="2010728" y="920271"/>
                  <a:pt x="2010728" y="928688"/>
                </a:cubicBezTo>
                <a:close/>
                <a:moveTo>
                  <a:pt x="2164080" y="928688"/>
                </a:moveTo>
                <a:cubicBezTo>
                  <a:pt x="2164080" y="937630"/>
                  <a:pt x="2156830" y="944880"/>
                  <a:pt x="2147888" y="944880"/>
                </a:cubicBezTo>
                <a:cubicBezTo>
                  <a:pt x="2138945" y="944880"/>
                  <a:pt x="2131695" y="937630"/>
                  <a:pt x="2131695" y="928688"/>
                </a:cubicBezTo>
                <a:cubicBezTo>
                  <a:pt x="2131695" y="919745"/>
                  <a:pt x="2138945" y="912495"/>
                  <a:pt x="2147888" y="912495"/>
                </a:cubicBezTo>
                <a:cubicBezTo>
                  <a:pt x="2156830" y="912495"/>
                  <a:pt x="2164080" y="919745"/>
                  <a:pt x="2164080" y="928688"/>
                </a:cubicBezTo>
                <a:close/>
                <a:moveTo>
                  <a:pt x="2317432" y="928688"/>
                </a:moveTo>
                <a:cubicBezTo>
                  <a:pt x="2317432" y="938156"/>
                  <a:pt x="2309756" y="945832"/>
                  <a:pt x="2300288" y="945832"/>
                </a:cubicBezTo>
                <a:cubicBezTo>
                  <a:pt x="2290819" y="945832"/>
                  <a:pt x="2283142" y="938156"/>
                  <a:pt x="2283142" y="928688"/>
                </a:cubicBezTo>
                <a:cubicBezTo>
                  <a:pt x="2283142" y="919219"/>
                  <a:pt x="2290819" y="911542"/>
                  <a:pt x="2300288" y="911542"/>
                </a:cubicBezTo>
                <a:cubicBezTo>
                  <a:pt x="2309756" y="911542"/>
                  <a:pt x="2317432" y="919219"/>
                  <a:pt x="2317432" y="928688"/>
                </a:cubicBezTo>
                <a:close/>
                <a:moveTo>
                  <a:pt x="2470785" y="928688"/>
                </a:moveTo>
                <a:cubicBezTo>
                  <a:pt x="2470785" y="938682"/>
                  <a:pt x="2462682" y="946785"/>
                  <a:pt x="2452688" y="946785"/>
                </a:cubicBezTo>
                <a:cubicBezTo>
                  <a:pt x="2442693" y="946785"/>
                  <a:pt x="2434590" y="938682"/>
                  <a:pt x="2434590" y="928688"/>
                </a:cubicBezTo>
                <a:cubicBezTo>
                  <a:pt x="2434590" y="918693"/>
                  <a:pt x="2442693" y="910590"/>
                  <a:pt x="2452688" y="910590"/>
                </a:cubicBezTo>
                <a:cubicBezTo>
                  <a:pt x="2462682" y="910590"/>
                  <a:pt x="2470785" y="918693"/>
                  <a:pt x="2470785" y="928688"/>
                </a:cubicBezTo>
                <a:close/>
                <a:moveTo>
                  <a:pt x="2624138" y="928688"/>
                </a:moveTo>
                <a:cubicBezTo>
                  <a:pt x="2624138" y="939209"/>
                  <a:pt x="2615609" y="947738"/>
                  <a:pt x="2605088" y="947738"/>
                </a:cubicBezTo>
                <a:cubicBezTo>
                  <a:pt x="2594566" y="947738"/>
                  <a:pt x="2586038" y="939209"/>
                  <a:pt x="2586038" y="928688"/>
                </a:cubicBezTo>
                <a:cubicBezTo>
                  <a:pt x="2586038" y="918166"/>
                  <a:pt x="2594566" y="909638"/>
                  <a:pt x="2605088" y="909638"/>
                </a:cubicBezTo>
                <a:cubicBezTo>
                  <a:pt x="2615609" y="909638"/>
                  <a:pt x="2624138" y="918166"/>
                  <a:pt x="2624138" y="928688"/>
                </a:cubicBezTo>
                <a:close/>
                <a:moveTo>
                  <a:pt x="2776538" y="928688"/>
                </a:moveTo>
                <a:cubicBezTo>
                  <a:pt x="2776538" y="939209"/>
                  <a:pt x="2768009" y="947738"/>
                  <a:pt x="2757488" y="947738"/>
                </a:cubicBezTo>
                <a:cubicBezTo>
                  <a:pt x="2746966" y="947738"/>
                  <a:pt x="2738438" y="939209"/>
                  <a:pt x="2738438" y="928688"/>
                </a:cubicBezTo>
                <a:cubicBezTo>
                  <a:pt x="2738438" y="918166"/>
                  <a:pt x="2746966" y="909638"/>
                  <a:pt x="2757488" y="909638"/>
                </a:cubicBezTo>
                <a:cubicBezTo>
                  <a:pt x="2768009" y="909638"/>
                  <a:pt x="2776538" y="918166"/>
                  <a:pt x="2776538" y="928688"/>
                </a:cubicBezTo>
                <a:close/>
                <a:moveTo>
                  <a:pt x="2929890" y="928688"/>
                </a:moveTo>
                <a:cubicBezTo>
                  <a:pt x="2929890" y="939735"/>
                  <a:pt x="2920935" y="948690"/>
                  <a:pt x="2909888" y="948690"/>
                </a:cubicBezTo>
                <a:cubicBezTo>
                  <a:pt x="2898840" y="948690"/>
                  <a:pt x="2889885" y="939735"/>
                  <a:pt x="2889885" y="928688"/>
                </a:cubicBezTo>
                <a:cubicBezTo>
                  <a:pt x="2889885" y="917640"/>
                  <a:pt x="2898840" y="908685"/>
                  <a:pt x="2909888" y="908685"/>
                </a:cubicBezTo>
                <a:cubicBezTo>
                  <a:pt x="2920935" y="908685"/>
                  <a:pt x="2929890" y="917640"/>
                  <a:pt x="2929890" y="928688"/>
                </a:cubicBezTo>
                <a:close/>
                <a:moveTo>
                  <a:pt x="3083242" y="928688"/>
                </a:moveTo>
                <a:cubicBezTo>
                  <a:pt x="3083242" y="940261"/>
                  <a:pt x="3073861" y="949642"/>
                  <a:pt x="3062288" y="949642"/>
                </a:cubicBezTo>
                <a:cubicBezTo>
                  <a:pt x="3050714" y="949642"/>
                  <a:pt x="3041332" y="940261"/>
                  <a:pt x="3041332" y="928688"/>
                </a:cubicBezTo>
                <a:cubicBezTo>
                  <a:pt x="3041332" y="917114"/>
                  <a:pt x="3050714" y="907732"/>
                  <a:pt x="3062288" y="907732"/>
                </a:cubicBezTo>
                <a:cubicBezTo>
                  <a:pt x="3073861" y="907732"/>
                  <a:pt x="3083242" y="917114"/>
                  <a:pt x="3083242" y="928688"/>
                </a:cubicBezTo>
                <a:close/>
                <a:moveTo>
                  <a:pt x="3236595" y="928688"/>
                </a:moveTo>
                <a:cubicBezTo>
                  <a:pt x="3236595" y="940787"/>
                  <a:pt x="3226787" y="950595"/>
                  <a:pt x="3214688" y="950595"/>
                </a:cubicBezTo>
                <a:cubicBezTo>
                  <a:pt x="3202588" y="950595"/>
                  <a:pt x="3192780" y="940787"/>
                  <a:pt x="3192780" y="928688"/>
                </a:cubicBezTo>
                <a:cubicBezTo>
                  <a:pt x="3192780" y="916588"/>
                  <a:pt x="3202588" y="906780"/>
                  <a:pt x="3214688" y="906780"/>
                </a:cubicBezTo>
                <a:cubicBezTo>
                  <a:pt x="3226787" y="906780"/>
                  <a:pt x="3236595" y="916588"/>
                  <a:pt x="3236595" y="928688"/>
                </a:cubicBezTo>
                <a:close/>
                <a:moveTo>
                  <a:pt x="3389948" y="928688"/>
                </a:moveTo>
                <a:cubicBezTo>
                  <a:pt x="3389948" y="941313"/>
                  <a:pt x="3379713" y="951548"/>
                  <a:pt x="3367088" y="951548"/>
                </a:cubicBezTo>
                <a:cubicBezTo>
                  <a:pt x="3354462" y="951548"/>
                  <a:pt x="3344228" y="941313"/>
                  <a:pt x="3344228" y="928688"/>
                </a:cubicBezTo>
                <a:cubicBezTo>
                  <a:pt x="3344228" y="916062"/>
                  <a:pt x="3354462" y="905828"/>
                  <a:pt x="3367088" y="905828"/>
                </a:cubicBezTo>
                <a:cubicBezTo>
                  <a:pt x="3379713" y="905828"/>
                  <a:pt x="3389948" y="916062"/>
                  <a:pt x="3389948" y="928688"/>
                </a:cubicBezTo>
                <a:close/>
                <a:moveTo>
                  <a:pt x="3543300" y="928688"/>
                </a:moveTo>
                <a:cubicBezTo>
                  <a:pt x="3543300" y="941839"/>
                  <a:pt x="3532639" y="952500"/>
                  <a:pt x="3519488" y="952500"/>
                </a:cubicBezTo>
                <a:cubicBezTo>
                  <a:pt x="3506336" y="952500"/>
                  <a:pt x="3495675" y="941839"/>
                  <a:pt x="3495675" y="928688"/>
                </a:cubicBezTo>
                <a:cubicBezTo>
                  <a:pt x="3495675" y="915536"/>
                  <a:pt x="3506336" y="904875"/>
                  <a:pt x="3519488" y="904875"/>
                </a:cubicBezTo>
                <a:cubicBezTo>
                  <a:pt x="3532639" y="904875"/>
                  <a:pt x="3543300" y="915536"/>
                  <a:pt x="3543300" y="928688"/>
                </a:cubicBezTo>
                <a:close/>
                <a:moveTo>
                  <a:pt x="3695700" y="928688"/>
                </a:moveTo>
                <a:cubicBezTo>
                  <a:pt x="3695700" y="941839"/>
                  <a:pt x="3685039" y="952500"/>
                  <a:pt x="3671888" y="952500"/>
                </a:cubicBezTo>
                <a:cubicBezTo>
                  <a:pt x="3658736" y="952500"/>
                  <a:pt x="3648075" y="941839"/>
                  <a:pt x="3648075" y="928688"/>
                </a:cubicBezTo>
                <a:cubicBezTo>
                  <a:pt x="3648075" y="915536"/>
                  <a:pt x="3658736" y="904875"/>
                  <a:pt x="3671888" y="904875"/>
                </a:cubicBezTo>
                <a:cubicBezTo>
                  <a:pt x="3685039" y="904875"/>
                  <a:pt x="3695700" y="915536"/>
                  <a:pt x="3695700" y="928688"/>
                </a:cubicBezTo>
                <a:close/>
                <a:moveTo>
                  <a:pt x="3849052" y="928688"/>
                </a:moveTo>
                <a:cubicBezTo>
                  <a:pt x="3849052" y="942365"/>
                  <a:pt x="3837965" y="953452"/>
                  <a:pt x="3824288" y="953452"/>
                </a:cubicBezTo>
                <a:cubicBezTo>
                  <a:pt x="3810610" y="953452"/>
                  <a:pt x="3799522" y="942365"/>
                  <a:pt x="3799522" y="928688"/>
                </a:cubicBezTo>
                <a:cubicBezTo>
                  <a:pt x="3799522" y="915010"/>
                  <a:pt x="3810610" y="903922"/>
                  <a:pt x="3824288" y="903922"/>
                </a:cubicBezTo>
                <a:cubicBezTo>
                  <a:pt x="3837965" y="903922"/>
                  <a:pt x="3849052" y="915010"/>
                  <a:pt x="3849052" y="928688"/>
                </a:cubicBezTo>
                <a:close/>
                <a:moveTo>
                  <a:pt x="4002405" y="928688"/>
                </a:moveTo>
                <a:cubicBezTo>
                  <a:pt x="4002405" y="942891"/>
                  <a:pt x="3990891" y="954405"/>
                  <a:pt x="3976688" y="954405"/>
                </a:cubicBezTo>
                <a:cubicBezTo>
                  <a:pt x="3962484" y="954405"/>
                  <a:pt x="3950970" y="942891"/>
                  <a:pt x="3950970" y="928688"/>
                </a:cubicBezTo>
                <a:cubicBezTo>
                  <a:pt x="3950970" y="914484"/>
                  <a:pt x="3962484" y="902970"/>
                  <a:pt x="3976688" y="902970"/>
                </a:cubicBezTo>
                <a:cubicBezTo>
                  <a:pt x="3990891" y="902970"/>
                  <a:pt x="4002405" y="914484"/>
                  <a:pt x="4002405" y="928688"/>
                </a:cubicBezTo>
                <a:close/>
                <a:moveTo>
                  <a:pt x="4155758" y="928688"/>
                </a:moveTo>
                <a:cubicBezTo>
                  <a:pt x="4155758" y="943417"/>
                  <a:pt x="4143817" y="955358"/>
                  <a:pt x="4129088" y="955358"/>
                </a:cubicBezTo>
                <a:cubicBezTo>
                  <a:pt x="4114358" y="955358"/>
                  <a:pt x="4102418" y="943417"/>
                  <a:pt x="4102418" y="928688"/>
                </a:cubicBezTo>
                <a:cubicBezTo>
                  <a:pt x="4102418" y="913958"/>
                  <a:pt x="4114358" y="902018"/>
                  <a:pt x="4129088" y="902018"/>
                </a:cubicBezTo>
                <a:cubicBezTo>
                  <a:pt x="4143817" y="902018"/>
                  <a:pt x="4155758" y="913958"/>
                  <a:pt x="4155758" y="928688"/>
                </a:cubicBezTo>
                <a:close/>
                <a:moveTo>
                  <a:pt x="4308158" y="928688"/>
                </a:moveTo>
                <a:cubicBezTo>
                  <a:pt x="4308158" y="943417"/>
                  <a:pt x="4296217" y="955358"/>
                  <a:pt x="4281488" y="955358"/>
                </a:cubicBezTo>
                <a:cubicBezTo>
                  <a:pt x="4266758" y="955358"/>
                  <a:pt x="4254818" y="943417"/>
                  <a:pt x="4254818" y="928688"/>
                </a:cubicBezTo>
                <a:cubicBezTo>
                  <a:pt x="4254818" y="913958"/>
                  <a:pt x="4266758" y="902018"/>
                  <a:pt x="4281488" y="902018"/>
                </a:cubicBezTo>
                <a:cubicBezTo>
                  <a:pt x="4296217" y="902018"/>
                  <a:pt x="4308158" y="913958"/>
                  <a:pt x="4308158" y="928688"/>
                </a:cubicBezTo>
                <a:close/>
                <a:moveTo>
                  <a:pt x="4461510" y="928688"/>
                </a:moveTo>
                <a:cubicBezTo>
                  <a:pt x="4461510" y="943943"/>
                  <a:pt x="4449143" y="956310"/>
                  <a:pt x="4433888" y="956310"/>
                </a:cubicBezTo>
                <a:cubicBezTo>
                  <a:pt x="4418632" y="956310"/>
                  <a:pt x="4406265" y="943943"/>
                  <a:pt x="4406265" y="928688"/>
                </a:cubicBezTo>
                <a:cubicBezTo>
                  <a:pt x="4406265" y="913432"/>
                  <a:pt x="4418632" y="901065"/>
                  <a:pt x="4433888" y="901065"/>
                </a:cubicBezTo>
                <a:cubicBezTo>
                  <a:pt x="4449143" y="901065"/>
                  <a:pt x="4461510" y="913432"/>
                  <a:pt x="4461510" y="928688"/>
                </a:cubicBezTo>
                <a:close/>
                <a:moveTo>
                  <a:pt x="4613910" y="928688"/>
                </a:moveTo>
                <a:cubicBezTo>
                  <a:pt x="4613910" y="943943"/>
                  <a:pt x="4601543" y="956310"/>
                  <a:pt x="4586288" y="956310"/>
                </a:cubicBezTo>
                <a:cubicBezTo>
                  <a:pt x="4571032" y="956310"/>
                  <a:pt x="4558665" y="943943"/>
                  <a:pt x="4558665" y="928688"/>
                </a:cubicBezTo>
                <a:cubicBezTo>
                  <a:pt x="4558665" y="913432"/>
                  <a:pt x="4571032" y="901065"/>
                  <a:pt x="4586288" y="901065"/>
                </a:cubicBezTo>
                <a:cubicBezTo>
                  <a:pt x="4601543" y="901065"/>
                  <a:pt x="4613910" y="913432"/>
                  <a:pt x="4613910" y="928688"/>
                </a:cubicBezTo>
                <a:close/>
                <a:moveTo>
                  <a:pt x="4767262" y="928688"/>
                </a:moveTo>
                <a:cubicBezTo>
                  <a:pt x="4767262" y="944469"/>
                  <a:pt x="4754469" y="957262"/>
                  <a:pt x="4738688" y="957262"/>
                </a:cubicBezTo>
                <a:cubicBezTo>
                  <a:pt x="4722906" y="957262"/>
                  <a:pt x="4710112" y="944469"/>
                  <a:pt x="4710112" y="928688"/>
                </a:cubicBezTo>
                <a:cubicBezTo>
                  <a:pt x="4710112" y="912906"/>
                  <a:pt x="4722906" y="900112"/>
                  <a:pt x="4738688" y="900112"/>
                </a:cubicBezTo>
                <a:cubicBezTo>
                  <a:pt x="4754469" y="900112"/>
                  <a:pt x="4767262" y="912906"/>
                  <a:pt x="4767262" y="928688"/>
                </a:cubicBezTo>
                <a:close/>
                <a:moveTo>
                  <a:pt x="4919662" y="928688"/>
                </a:moveTo>
                <a:cubicBezTo>
                  <a:pt x="4919662" y="944469"/>
                  <a:pt x="4906869" y="957262"/>
                  <a:pt x="4891088" y="957262"/>
                </a:cubicBezTo>
                <a:cubicBezTo>
                  <a:pt x="4875306" y="957262"/>
                  <a:pt x="4862512" y="944469"/>
                  <a:pt x="4862512" y="928688"/>
                </a:cubicBezTo>
                <a:cubicBezTo>
                  <a:pt x="4862512" y="912906"/>
                  <a:pt x="4875306" y="900112"/>
                  <a:pt x="4891088" y="900112"/>
                </a:cubicBezTo>
                <a:cubicBezTo>
                  <a:pt x="4906869" y="900112"/>
                  <a:pt x="4919662" y="912906"/>
                  <a:pt x="4919662" y="928688"/>
                </a:cubicBezTo>
                <a:close/>
                <a:moveTo>
                  <a:pt x="5072062" y="928688"/>
                </a:moveTo>
                <a:cubicBezTo>
                  <a:pt x="5072062" y="944469"/>
                  <a:pt x="5059269" y="957262"/>
                  <a:pt x="5043488" y="957262"/>
                </a:cubicBezTo>
                <a:cubicBezTo>
                  <a:pt x="5027706" y="957262"/>
                  <a:pt x="5014912" y="944469"/>
                  <a:pt x="5014912" y="928688"/>
                </a:cubicBezTo>
                <a:cubicBezTo>
                  <a:pt x="5014912" y="912906"/>
                  <a:pt x="5027706" y="900112"/>
                  <a:pt x="5043488" y="900112"/>
                </a:cubicBezTo>
                <a:cubicBezTo>
                  <a:pt x="5059269" y="900112"/>
                  <a:pt x="5072062" y="912906"/>
                  <a:pt x="5072062" y="928688"/>
                </a:cubicBezTo>
                <a:close/>
                <a:moveTo>
                  <a:pt x="5225415" y="928688"/>
                </a:moveTo>
                <a:cubicBezTo>
                  <a:pt x="5225415" y="944995"/>
                  <a:pt x="5212195" y="958215"/>
                  <a:pt x="5195888" y="958215"/>
                </a:cubicBezTo>
                <a:cubicBezTo>
                  <a:pt x="5179580" y="958215"/>
                  <a:pt x="5166360" y="944995"/>
                  <a:pt x="5166360" y="928688"/>
                </a:cubicBezTo>
                <a:cubicBezTo>
                  <a:pt x="5166360" y="912380"/>
                  <a:pt x="5179580" y="899160"/>
                  <a:pt x="5195888" y="899160"/>
                </a:cubicBezTo>
                <a:cubicBezTo>
                  <a:pt x="5212195" y="899160"/>
                  <a:pt x="5225415" y="912380"/>
                  <a:pt x="5225415" y="928688"/>
                </a:cubicBezTo>
                <a:close/>
                <a:moveTo>
                  <a:pt x="5377815" y="928688"/>
                </a:moveTo>
                <a:cubicBezTo>
                  <a:pt x="5377815" y="944995"/>
                  <a:pt x="5364595" y="958215"/>
                  <a:pt x="5348288" y="958215"/>
                </a:cubicBezTo>
                <a:cubicBezTo>
                  <a:pt x="5331980" y="958215"/>
                  <a:pt x="5318760" y="944995"/>
                  <a:pt x="5318760" y="928688"/>
                </a:cubicBezTo>
                <a:cubicBezTo>
                  <a:pt x="5318760" y="912380"/>
                  <a:pt x="5331980" y="899160"/>
                  <a:pt x="5348288" y="899160"/>
                </a:cubicBezTo>
                <a:cubicBezTo>
                  <a:pt x="5364595" y="899160"/>
                  <a:pt x="5377815" y="912380"/>
                  <a:pt x="5377815" y="928688"/>
                </a:cubicBezTo>
                <a:close/>
                <a:moveTo>
                  <a:pt x="5530215" y="928688"/>
                </a:moveTo>
                <a:cubicBezTo>
                  <a:pt x="5530215" y="944995"/>
                  <a:pt x="5516995" y="958215"/>
                  <a:pt x="5500688" y="958215"/>
                </a:cubicBezTo>
                <a:cubicBezTo>
                  <a:pt x="5484380" y="958215"/>
                  <a:pt x="5471160" y="944995"/>
                  <a:pt x="5471160" y="928688"/>
                </a:cubicBezTo>
                <a:cubicBezTo>
                  <a:pt x="5471160" y="912380"/>
                  <a:pt x="5484380" y="899160"/>
                  <a:pt x="5500688" y="899160"/>
                </a:cubicBezTo>
                <a:cubicBezTo>
                  <a:pt x="5516995" y="899160"/>
                  <a:pt x="5530215" y="912380"/>
                  <a:pt x="5530215" y="928688"/>
                </a:cubicBezTo>
                <a:close/>
                <a:moveTo>
                  <a:pt x="5683568" y="928688"/>
                </a:moveTo>
                <a:cubicBezTo>
                  <a:pt x="5683568" y="945521"/>
                  <a:pt x="5669921" y="959168"/>
                  <a:pt x="5653088" y="959168"/>
                </a:cubicBezTo>
                <a:cubicBezTo>
                  <a:pt x="5636254" y="959168"/>
                  <a:pt x="5622608" y="945521"/>
                  <a:pt x="5622608" y="928688"/>
                </a:cubicBezTo>
                <a:cubicBezTo>
                  <a:pt x="5622608" y="911854"/>
                  <a:pt x="5636254" y="898208"/>
                  <a:pt x="5653088" y="898208"/>
                </a:cubicBezTo>
                <a:cubicBezTo>
                  <a:pt x="5669921" y="898208"/>
                  <a:pt x="5683568" y="911854"/>
                  <a:pt x="5683568" y="928688"/>
                </a:cubicBezTo>
                <a:close/>
                <a:moveTo>
                  <a:pt x="5835968" y="928688"/>
                </a:moveTo>
                <a:cubicBezTo>
                  <a:pt x="5835968" y="945521"/>
                  <a:pt x="5822321" y="959168"/>
                  <a:pt x="5805488" y="959168"/>
                </a:cubicBezTo>
                <a:cubicBezTo>
                  <a:pt x="5788654" y="959168"/>
                  <a:pt x="5775008" y="945521"/>
                  <a:pt x="5775008" y="928688"/>
                </a:cubicBezTo>
                <a:cubicBezTo>
                  <a:pt x="5775008" y="911854"/>
                  <a:pt x="5788654" y="898208"/>
                  <a:pt x="5805488" y="898208"/>
                </a:cubicBezTo>
                <a:cubicBezTo>
                  <a:pt x="5822321" y="898208"/>
                  <a:pt x="5835968" y="911854"/>
                  <a:pt x="5835968" y="928688"/>
                </a:cubicBezTo>
                <a:close/>
                <a:moveTo>
                  <a:pt x="5988368" y="928688"/>
                </a:moveTo>
                <a:cubicBezTo>
                  <a:pt x="5988368" y="945521"/>
                  <a:pt x="5974721" y="959168"/>
                  <a:pt x="5957888" y="959168"/>
                </a:cubicBezTo>
                <a:cubicBezTo>
                  <a:pt x="5941054" y="959168"/>
                  <a:pt x="5927408" y="945521"/>
                  <a:pt x="5927408" y="928688"/>
                </a:cubicBezTo>
                <a:cubicBezTo>
                  <a:pt x="5927408" y="911854"/>
                  <a:pt x="5941054" y="898208"/>
                  <a:pt x="5957888" y="898208"/>
                </a:cubicBezTo>
                <a:cubicBezTo>
                  <a:pt x="5974721" y="898208"/>
                  <a:pt x="5988368" y="911854"/>
                  <a:pt x="5988368" y="928688"/>
                </a:cubicBezTo>
                <a:close/>
                <a:moveTo>
                  <a:pt x="6140768" y="928688"/>
                </a:moveTo>
                <a:cubicBezTo>
                  <a:pt x="6140768" y="945521"/>
                  <a:pt x="6127121" y="959168"/>
                  <a:pt x="6110288" y="959168"/>
                </a:cubicBezTo>
                <a:cubicBezTo>
                  <a:pt x="6093454" y="959168"/>
                  <a:pt x="6079808" y="945521"/>
                  <a:pt x="6079808" y="928688"/>
                </a:cubicBezTo>
                <a:cubicBezTo>
                  <a:pt x="6079808" y="911854"/>
                  <a:pt x="6093454" y="898208"/>
                  <a:pt x="6110288" y="898208"/>
                </a:cubicBezTo>
                <a:cubicBezTo>
                  <a:pt x="6127121" y="898208"/>
                  <a:pt x="6140768" y="911854"/>
                  <a:pt x="6140768" y="928688"/>
                </a:cubicBezTo>
                <a:close/>
                <a:moveTo>
                  <a:pt x="6293168" y="928688"/>
                </a:moveTo>
                <a:cubicBezTo>
                  <a:pt x="6293168" y="945521"/>
                  <a:pt x="6279521" y="959168"/>
                  <a:pt x="6262688" y="959168"/>
                </a:cubicBezTo>
                <a:cubicBezTo>
                  <a:pt x="6245854" y="959168"/>
                  <a:pt x="6232208" y="945521"/>
                  <a:pt x="6232208" y="928688"/>
                </a:cubicBezTo>
                <a:cubicBezTo>
                  <a:pt x="6232208" y="911854"/>
                  <a:pt x="6245854" y="898208"/>
                  <a:pt x="6262688" y="898208"/>
                </a:cubicBezTo>
                <a:cubicBezTo>
                  <a:pt x="6279521" y="898208"/>
                  <a:pt x="6293168" y="911854"/>
                  <a:pt x="6293168" y="928688"/>
                </a:cubicBezTo>
                <a:close/>
                <a:moveTo>
                  <a:pt x="6445568" y="928688"/>
                </a:moveTo>
                <a:cubicBezTo>
                  <a:pt x="6445568" y="945521"/>
                  <a:pt x="6431921" y="959168"/>
                  <a:pt x="6415088" y="959168"/>
                </a:cubicBezTo>
                <a:cubicBezTo>
                  <a:pt x="6398254" y="959168"/>
                  <a:pt x="6384608" y="945521"/>
                  <a:pt x="6384608" y="928688"/>
                </a:cubicBezTo>
                <a:cubicBezTo>
                  <a:pt x="6384608" y="911854"/>
                  <a:pt x="6398254" y="898208"/>
                  <a:pt x="6415088" y="898208"/>
                </a:cubicBezTo>
                <a:cubicBezTo>
                  <a:pt x="6431921" y="898208"/>
                  <a:pt x="6445568" y="911854"/>
                  <a:pt x="6445568" y="928688"/>
                </a:cubicBezTo>
                <a:close/>
                <a:moveTo>
                  <a:pt x="6597968" y="928688"/>
                </a:moveTo>
                <a:cubicBezTo>
                  <a:pt x="6597968" y="945521"/>
                  <a:pt x="6584321" y="959168"/>
                  <a:pt x="6567488" y="959168"/>
                </a:cubicBezTo>
                <a:cubicBezTo>
                  <a:pt x="6550654" y="959168"/>
                  <a:pt x="6537008" y="945521"/>
                  <a:pt x="6537008" y="928688"/>
                </a:cubicBezTo>
                <a:cubicBezTo>
                  <a:pt x="6537008" y="911854"/>
                  <a:pt x="6550654" y="898208"/>
                  <a:pt x="6567488" y="898208"/>
                </a:cubicBezTo>
                <a:cubicBezTo>
                  <a:pt x="6584321" y="898208"/>
                  <a:pt x="6597968" y="911854"/>
                  <a:pt x="6597968" y="928688"/>
                </a:cubicBezTo>
                <a:close/>
                <a:moveTo>
                  <a:pt x="6749415" y="928688"/>
                </a:moveTo>
                <a:cubicBezTo>
                  <a:pt x="6749415" y="944995"/>
                  <a:pt x="6736195" y="958215"/>
                  <a:pt x="6719888" y="958215"/>
                </a:cubicBezTo>
                <a:cubicBezTo>
                  <a:pt x="6703580" y="958215"/>
                  <a:pt x="6690360" y="944995"/>
                  <a:pt x="6690360" y="928688"/>
                </a:cubicBezTo>
                <a:cubicBezTo>
                  <a:pt x="6690360" y="912380"/>
                  <a:pt x="6703580" y="899160"/>
                  <a:pt x="6719888" y="899160"/>
                </a:cubicBezTo>
                <a:cubicBezTo>
                  <a:pt x="6736195" y="899160"/>
                  <a:pt x="6749415" y="912380"/>
                  <a:pt x="6749415" y="928688"/>
                </a:cubicBezTo>
                <a:close/>
                <a:moveTo>
                  <a:pt x="6901815" y="928688"/>
                </a:moveTo>
                <a:cubicBezTo>
                  <a:pt x="6901815" y="944995"/>
                  <a:pt x="6888595" y="958215"/>
                  <a:pt x="6872288" y="958215"/>
                </a:cubicBezTo>
                <a:cubicBezTo>
                  <a:pt x="6855980" y="958215"/>
                  <a:pt x="6842760" y="944995"/>
                  <a:pt x="6842760" y="928688"/>
                </a:cubicBezTo>
                <a:cubicBezTo>
                  <a:pt x="6842760" y="912380"/>
                  <a:pt x="6855980" y="899160"/>
                  <a:pt x="6872288" y="899160"/>
                </a:cubicBezTo>
                <a:cubicBezTo>
                  <a:pt x="6888595" y="899160"/>
                  <a:pt x="6901815" y="912380"/>
                  <a:pt x="6901815" y="928688"/>
                </a:cubicBezTo>
                <a:close/>
                <a:moveTo>
                  <a:pt x="7054215" y="928688"/>
                </a:moveTo>
                <a:cubicBezTo>
                  <a:pt x="7054215" y="944995"/>
                  <a:pt x="7040995" y="958215"/>
                  <a:pt x="7024688" y="958215"/>
                </a:cubicBezTo>
                <a:cubicBezTo>
                  <a:pt x="7008380" y="958215"/>
                  <a:pt x="6995160" y="944995"/>
                  <a:pt x="6995160" y="928688"/>
                </a:cubicBezTo>
                <a:cubicBezTo>
                  <a:pt x="6995160" y="912380"/>
                  <a:pt x="7008380" y="899160"/>
                  <a:pt x="7024688" y="899160"/>
                </a:cubicBezTo>
                <a:cubicBezTo>
                  <a:pt x="7040995" y="899160"/>
                  <a:pt x="7054215" y="912380"/>
                  <a:pt x="7054215" y="928688"/>
                </a:cubicBezTo>
                <a:close/>
                <a:moveTo>
                  <a:pt x="7205662" y="928688"/>
                </a:moveTo>
                <a:cubicBezTo>
                  <a:pt x="7205662" y="944469"/>
                  <a:pt x="7192869" y="957262"/>
                  <a:pt x="7177088" y="957262"/>
                </a:cubicBezTo>
                <a:cubicBezTo>
                  <a:pt x="7161306" y="957262"/>
                  <a:pt x="7148512" y="944469"/>
                  <a:pt x="7148512" y="928688"/>
                </a:cubicBezTo>
                <a:cubicBezTo>
                  <a:pt x="7148512" y="912906"/>
                  <a:pt x="7161306" y="900112"/>
                  <a:pt x="7177088" y="900112"/>
                </a:cubicBezTo>
                <a:cubicBezTo>
                  <a:pt x="7192869" y="900112"/>
                  <a:pt x="7205662" y="912906"/>
                  <a:pt x="7205662" y="928688"/>
                </a:cubicBezTo>
                <a:close/>
                <a:moveTo>
                  <a:pt x="7358062" y="928688"/>
                </a:moveTo>
                <a:cubicBezTo>
                  <a:pt x="7358062" y="944469"/>
                  <a:pt x="7345269" y="957262"/>
                  <a:pt x="7329488" y="957262"/>
                </a:cubicBezTo>
                <a:cubicBezTo>
                  <a:pt x="7313706" y="957262"/>
                  <a:pt x="7300912" y="944469"/>
                  <a:pt x="7300912" y="928688"/>
                </a:cubicBezTo>
                <a:cubicBezTo>
                  <a:pt x="7300912" y="912906"/>
                  <a:pt x="7313706" y="900112"/>
                  <a:pt x="7329488" y="900112"/>
                </a:cubicBezTo>
                <a:cubicBezTo>
                  <a:pt x="7345269" y="900112"/>
                  <a:pt x="7358062" y="912906"/>
                  <a:pt x="7358062" y="928688"/>
                </a:cubicBezTo>
                <a:close/>
                <a:moveTo>
                  <a:pt x="7510462" y="928688"/>
                </a:moveTo>
                <a:cubicBezTo>
                  <a:pt x="7510462" y="944469"/>
                  <a:pt x="7497669" y="957262"/>
                  <a:pt x="7481888" y="957262"/>
                </a:cubicBezTo>
                <a:cubicBezTo>
                  <a:pt x="7466106" y="957262"/>
                  <a:pt x="7453312" y="944469"/>
                  <a:pt x="7453312" y="928688"/>
                </a:cubicBezTo>
                <a:cubicBezTo>
                  <a:pt x="7453312" y="912906"/>
                  <a:pt x="7466106" y="900112"/>
                  <a:pt x="7481888" y="900112"/>
                </a:cubicBezTo>
                <a:cubicBezTo>
                  <a:pt x="7497669" y="900112"/>
                  <a:pt x="7510462" y="912906"/>
                  <a:pt x="7510462" y="928688"/>
                </a:cubicBezTo>
                <a:close/>
                <a:moveTo>
                  <a:pt x="7661910" y="928688"/>
                </a:moveTo>
                <a:cubicBezTo>
                  <a:pt x="7661910" y="943943"/>
                  <a:pt x="7649543" y="956310"/>
                  <a:pt x="7634288" y="956310"/>
                </a:cubicBezTo>
                <a:cubicBezTo>
                  <a:pt x="7619032" y="956310"/>
                  <a:pt x="7606665" y="943943"/>
                  <a:pt x="7606665" y="928688"/>
                </a:cubicBezTo>
                <a:cubicBezTo>
                  <a:pt x="7606665" y="913432"/>
                  <a:pt x="7619032" y="901065"/>
                  <a:pt x="7634288" y="901065"/>
                </a:cubicBezTo>
                <a:cubicBezTo>
                  <a:pt x="7649543" y="901065"/>
                  <a:pt x="7661910" y="913432"/>
                  <a:pt x="7661910" y="928688"/>
                </a:cubicBezTo>
                <a:close/>
                <a:moveTo>
                  <a:pt x="7814310" y="928688"/>
                </a:moveTo>
                <a:cubicBezTo>
                  <a:pt x="7814310" y="943943"/>
                  <a:pt x="7801943" y="956310"/>
                  <a:pt x="7786688" y="956310"/>
                </a:cubicBezTo>
                <a:cubicBezTo>
                  <a:pt x="7771432" y="956310"/>
                  <a:pt x="7759065" y="943943"/>
                  <a:pt x="7759065" y="928688"/>
                </a:cubicBezTo>
                <a:cubicBezTo>
                  <a:pt x="7759065" y="913432"/>
                  <a:pt x="7771432" y="901065"/>
                  <a:pt x="7786688" y="901065"/>
                </a:cubicBezTo>
                <a:cubicBezTo>
                  <a:pt x="7801943" y="901065"/>
                  <a:pt x="7814310" y="913432"/>
                  <a:pt x="7814310" y="928688"/>
                </a:cubicBezTo>
                <a:close/>
                <a:moveTo>
                  <a:pt x="7965758" y="928688"/>
                </a:moveTo>
                <a:cubicBezTo>
                  <a:pt x="7965758" y="943417"/>
                  <a:pt x="7953817" y="955358"/>
                  <a:pt x="7939088" y="955358"/>
                </a:cubicBezTo>
                <a:cubicBezTo>
                  <a:pt x="7924358" y="955358"/>
                  <a:pt x="7912418" y="943417"/>
                  <a:pt x="7912418" y="928688"/>
                </a:cubicBezTo>
                <a:cubicBezTo>
                  <a:pt x="7912418" y="913958"/>
                  <a:pt x="7924358" y="902018"/>
                  <a:pt x="7939088" y="902018"/>
                </a:cubicBezTo>
                <a:cubicBezTo>
                  <a:pt x="7953817" y="902018"/>
                  <a:pt x="7965758" y="913958"/>
                  <a:pt x="7965758" y="928688"/>
                </a:cubicBezTo>
                <a:close/>
                <a:moveTo>
                  <a:pt x="8118158" y="928688"/>
                </a:moveTo>
                <a:cubicBezTo>
                  <a:pt x="8118158" y="943417"/>
                  <a:pt x="8106217" y="955358"/>
                  <a:pt x="8091488" y="955358"/>
                </a:cubicBezTo>
                <a:cubicBezTo>
                  <a:pt x="8076758" y="955358"/>
                  <a:pt x="8064818" y="943417"/>
                  <a:pt x="8064818" y="928688"/>
                </a:cubicBezTo>
                <a:cubicBezTo>
                  <a:pt x="8064818" y="913958"/>
                  <a:pt x="8076758" y="902018"/>
                  <a:pt x="8091488" y="902018"/>
                </a:cubicBezTo>
                <a:cubicBezTo>
                  <a:pt x="8106217" y="902018"/>
                  <a:pt x="8118158" y="913958"/>
                  <a:pt x="8118158" y="928688"/>
                </a:cubicBezTo>
                <a:close/>
                <a:moveTo>
                  <a:pt x="8269605" y="928688"/>
                </a:moveTo>
                <a:cubicBezTo>
                  <a:pt x="8269605" y="942891"/>
                  <a:pt x="8258091" y="954405"/>
                  <a:pt x="8243888" y="954405"/>
                </a:cubicBezTo>
                <a:cubicBezTo>
                  <a:pt x="8229684" y="954405"/>
                  <a:pt x="8218170" y="942891"/>
                  <a:pt x="8218170" y="928688"/>
                </a:cubicBezTo>
                <a:cubicBezTo>
                  <a:pt x="8218170" y="914484"/>
                  <a:pt x="8229684" y="902970"/>
                  <a:pt x="8243888" y="902970"/>
                </a:cubicBezTo>
                <a:cubicBezTo>
                  <a:pt x="8258091" y="902970"/>
                  <a:pt x="8269605" y="914484"/>
                  <a:pt x="8269605" y="928688"/>
                </a:cubicBezTo>
                <a:close/>
                <a:moveTo>
                  <a:pt x="8421052" y="928688"/>
                </a:moveTo>
                <a:cubicBezTo>
                  <a:pt x="8421052" y="942365"/>
                  <a:pt x="8409965" y="953452"/>
                  <a:pt x="8396288" y="953452"/>
                </a:cubicBezTo>
                <a:cubicBezTo>
                  <a:pt x="8382610" y="953452"/>
                  <a:pt x="8371522" y="942365"/>
                  <a:pt x="8371522" y="928688"/>
                </a:cubicBezTo>
                <a:cubicBezTo>
                  <a:pt x="8371522" y="915010"/>
                  <a:pt x="8382610" y="903922"/>
                  <a:pt x="8396288" y="903922"/>
                </a:cubicBezTo>
                <a:cubicBezTo>
                  <a:pt x="8409965" y="903922"/>
                  <a:pt x="8421052" y="915010"/>
                  <a:pt x="8421052" y="928688"/>
                </a:cubicBezTo>
                <a:close/>
                <a:moveTo>
                  <a:pt x="8572500" y="928688"/>
                </a:moveTo>
                <a:cubicBezTo>
                  <a:pt x="8572500" y="941839"/>
                  <a:pt x="8561839" y="952500"/>
                  <a:pt x="8548688" y="952500"/>
                </a:cubicBezTo>
                <a:cubicBezTo>
                  <a:pt x="8535536" y="952500"/>
                  <a:pt x="8524875" y="941839"/>
                  <a:pt x="8524875" y="928688"/>
                </a:cubicBezTo>
                <a:cubicBezTo>
                  <a:pt x="8524875" y="915536"/>
                  <a:pt x="8535536" y="904875"/>
                  <a:pt x="8548688" y="904875"/>
                </a:cubicBezTo>
                <a:cubicBezTo>
                  <a:pt x="8561839" y="904875"/>
                  <a:pt x="8572500" y="915536"/>
                  <a:pt x="8572500" y="928688"/>
                </a:cubicBezTo>
                <a:close/>
                <a:moveTo>
                  <a:pt x="8724900" y="928688"/>
                </a:moveTo>
                <a:cubicBezTo>
                  <a:pt x="8724900" y="941839"/>
                  <a:pt x="8714239" y="952500"/>
                  <a:pt x="8701088" y="952500"/>
                </a:cubicBezTo>
                <a:cubicBezTo>
                  <a:pt x="8687936" y="952500"/>
                  <a:pt x="8677275" y="941839"/>
                  <a:pt x="8677275" y="928688"/>
                </a:cubicBezTo>
                <a:cubicBezTo>
                  <a:pt x="8677275" y="915536"/>
                  <a:pt x="8687936" y="904875"/>
                  <a:pt x="8701088" y="904875"/>
                </a:cubicBezTo>
                <a:cubicBezTo>
                  <a:pt x="8714239" y="904875"/>
                  <a:pt x="8724900" y="915536"/>
                  <a:pt x="8724900" y="928688"/>
                </a:cubicBezTo>
                <a:close/>
                <a:moveTo>
                  <a:pt x="8876348" y="928688"/>
                </a:moveTo>
                <a:cubicBezTo>
                  <a:pt x="8876348" y="941313"/>
                  <a:pt x="8866113" y="951548"/>
                  <a:pt x="8853488" y="951548"/>
                </a:cubicBezTo>
                <a:cubicBezTo>
                  <a:pt x="8840862" y="951548"/>
                  <a:pt x="8830628" y="941313"/>
                  <a:pt x="8830628" y="928688"/>
                </a:cubicBezTo>
                <a:cubicBezTo>
                  <a:pt x="8830628" y="916062"/>
                  <a:pt x="8840862" y="905828"/>
                  <a:pt x="8853488" y="905828"/>
                </a:cubicBezTo>
                <a:cubicBezTo>
                  <a:pt x="8866113" y="905828"/>
                  <a:pt x="8876348" y="916062"/>
                  <a:pt x="8876348" y="928688"/>
                </a:cubicBezTo>
                <a:close/>
                <a:moveTo>
                  <a:pt x="9027795" y="928688"/>
                </a:moveTo>
                <a:cubicBezTo>
                  <a:pt x="9027795" y="940787"/>
                  <a:pt x="9017987" y="950595"/>
                  <a:pt x="9005888" y="950595"/>
                </a:cubicBezTo>
                <a:cubicBezTo>
                  <a:pt x="8993788" y="950595"/>
                  <a:pt x="8983980" y="940787"/>
                  <a:pt x="8983980" y="928688"/>
                </a:cubicBezTo>
                <a:cubicBezTo>
                  <a:pt x="8983980" y="916588"/>
                  <a:pt x="8993788" y="906780"/>
                  <a:pt x="9005888" y="906780"/>
                </a:cubicBezTo>
                <a:cubicBezTo>
                  <a:pt x="9017987" y="906780"/>
                  <a:pt x="9027795" y="916588"/>
                  <a:pt x="9027795" y="928688"/>
                </a:cubicBezTo>
                <a:close/>
                <a:moveTo>
                  <a:pt x="9179242" y="928688"/>
                </a:moveTo>
                <a:cubicBezTo>
                  <a:pt x="9179242" y="940261"/>
                  <a:pt x="9169861" y="949642"/>
                  <a:pt x="9158288" y="949642"/>
                </a:cubicBezTo>
                <a:cubicBezTo>
                  <a:pt x="9146714" y="949642"/>
                  <a:pt x="9137332" y="940261"/>
                  <a:pt x="9137332" y="928688"/>
                </a:cubicBezTo>
                <a:cubicBezTo>
                  <a:pt x="9137332" y="917114"/>
                  <a:pt x="9146714" y="907732"/>
                  <a:pt x="9158288" y="907732"/>
                </a:cubicBezTo>
                <a:cubicBezTo>
                  <a:pt x="9169861" y="907732"/>
                  <a:pt x="9179242" y="917114"/>
                  <a:pt x="9179242" y="928688"/>
                </a:cubicBezTo>
                <a:close/>
                <a:moveTo>
                  <a:pt x="9330690" y="928688"/>
                </a:moveTo>
                <a:cubicBezTo>
                  <a:pt x="9330690" y="939735"/>
                  <a:pt x="9321735" y="948690"/>
                  <a:pt x="9310688" y="948690"/>
                </a:cubicBezTo>
                <a:cubicBezTo>
                  <a:pt x="9299640" y="948690"/>
                  <a:pt x="9290685" y="939735"/>
                  <a:pt x="9290685" y="928688"/>
                </a:cubicBezTo>
                <a:cubicBezTo>
                  <a:pt x="9290685" y="917640"/>
                  <a:pt x="9299640" y="908685"/>
                  <a:pt x="9310688" y="908685"/>
                </a:cubicBezTo>
                <a:cubicBezTo>
                  <a:pt x="9321735" y="908685"/>
                  <a:pt x="9330690" y="917640"/>
                  <a:pt x="9330690" y="928688"/>
                </a:cubicBezTo>
                <a:close/>
                <a:moveTo>
                  <a:pt x="9482138" y="928688"/>
                </a:moveTo>
                <a:cubicBezTo>
                  <a:pt x="9482138" y="939209"/>
                  <a:pt x="9473609" y="947738"/>
                  <a:pt x="9463088" y="947738"/>
                </a:cubicBezTo>
                <a:cubicBezTo>
                  <a:pt x="9452566" y="947738"/>
                  <a:pt x="9444038" y="939209"/>
                  <a:pt x="9444038" y="928688"/>
                </a:cubicBezTo>
                <a:cubicBezTo>
                  <a:pt x="9444038" y="918166"/>
                  <a:pt x="9452566" y="909638"/>
                  <a:pt x="9463088" y="909638"/>
                </a:cubicBezTo>
                <a:cubicBezTo>
                  <a:pt x="9473609" y="909638"/>
                  <a:pt x="9482138" y="918166"/>
                  <a:pt x="9482138" y="928688"/>
                </a:cubicBezTo>
                <a:close/>
                <a:moveTo>
                  <a:pt x="9634538" y="928688"/>
                </a:moveTo>
                <a:cubicBezTo>
                  <a:pt x="9634538" y="939209"/>
                  <a:pt x="9626009" y="947738"/>
                  <a:pt x="9615488" y="947738"/>
                </a:cubicBezTo>
                <a:cubicBezTo>
                  <a:pt x="9604966" y="947738"/>
                  <a:pt x="9596438" y="939209"/>
                  <a:pt x="9596438" y="928688"/>
                </a:cubicBezTo>
                <a:cubicBezTo>
                  <a:pt x="9596438" y="918166"/>
                  <a:pt x="9604966" y="909638"/>
                  <a:pt x="9615488" y="909638"/>
                </a:cubicBezTo>
                <a:cubicBezTo>
                  <a:pt x="9626009" y="909638"/>
                  <a:pt x="9634538" y="918166"/>
                  <a:pt x="9634538" y="928688"/>
                </a:cubicBezTo>
                <a:close/>
                <a:moveTo>
                  <a:pt x="9785985" y="928688"/>
                </a:moveTo>
                <a:cubicBezTo>
                  <a:pt x="9785985" y="938682"/>
                  <a:pt x="9777882" y="946785"/>
                  <a:pt x="9767888" y="946785"/>
                </a:cubicBezTo>
                <a:cubicBezTo>
                  <a:pt x="9757893" y="946785"/>
                  <a:pt x="9749790" y="938682"/>
                  <a:pt x="9749790" y="928688"/>
                </a:cubicBezTo>
                <a:cubicBezTo>
                  <a:pt x="9749790" y="918693"/>
                  <a:pt x="9757893" y="910590"/>
                  <a:pt x="9767888" y="910590"/>
                </a:cubicBezTo>
                <a:cubicBezTo>
                  <a:pt x="9777882" y="910590"/>
                  <a:pt x="9785985" y="918693"/>
                  <a:pt x="9785985" y="928688"/>
                </a:cubicBezTo>
                <a:close/>
                <a:moveTo>
                  <a:pt x="9937432" y="928688"/>
                </a:moveTo>
                <a:cubicBezTo>
                  <a:pt x="9937432" y="938156"/>
                  <a:pt x="9929756" y="945832"/>
                  <a:pt x="9920288" y="945832"/>
                </a:cubicBezTo>
                <a:cubicBezTo>
                  <a:pt x="9910819" y="945832"/>
                  <a:pt x="9903142" y="938156"/>
                  <a:pt x="9903142" y="928688"/>
                </a:cubicBezTo>
                <a:cubicBezTo>
                  <a:pt x="9903142" y="919219"/>
                  <a:pt x="9910819" y="911542"/>
                  <a:pt x="9920288" y="911542"/>
                </a:cubicBezTo>
                <a:cubicBezTo>
                  <a:pt x="9929756" y="911542"/>
                  <a:pt x="9937432" y="919219"/>
                  <a:pt x="9937432" y="928688"/>
                </a:cubicBezTo>
                <a:close/>
                <a:moveTo>
                  <a:pt x="10088880" y="928688"/>
                </a:moveTo>
                <a:cubicBezTo>
                  <a:pt x="10088880" y="937630"/>
                  <a:pt x="10081630" y="944880"/>
                  <a:pt x="10072688" y="944880"/>
                </a:cubicBezTo>
                <a:cubicBezTo>
                  <a:pt x="10063745" y="944880"/>
                  <a:pt x="10056495" y="937630"/>
                  <a:pt x="10056495" y="928688"/>
                </a:cubicBezTo>
                <a:cubicBezTo>
                  <a:pt x="10056495" y="919745"/>
                  <a:pt x="10063745" y="912495"/>
                  <a:pt x="10072688" y="912495"/>
                </a:cubicBezTo>
                <a:cubicBezTo>
                  <a:pt x="10081630" y="912495"/>
                  <a:pt x="10088880" y="919745"/>
                  <a:pt x="10088880" y="928688"/>
                </a:cubicBezTo>
                <a:close/>
                <a:moveTo>
                  <a:pt x="10240328" y="928688"/>
                </a:moveTo>
                <a:cubicBezTo>
                  <a:pt x="10240328" y="937104"/>
                  <a:pt x="10233504" y="943928"/>
                  <a:pt x="10225088" y="943928"/>
                </a:cubicBezTo>
                <a:cubicBezTo>
                  <a:pt x="10216671" y="943928"/>
                  <a:pt x="10209848" y="937104"/>
                  <a:pt x="10209848" y="928688"/>
                </a:cubicBezTo>
                <a:cubicBezTo>
                  <a:pt x="10209848" y="920271"/>
                  <a:pt x="10216671" y="913448"/>
                  <a:pt x="10225088" y="913448"/>
                </a:cubicBezTo>
                <a:cubicBezTo>
                  <a:pt x="10233504" y="913448"/>
                  <a:pt x="10240328" y="920271"/>
                  <a:pt x="10240328" y="928688"/>
                </a:cubicBezTo>
                <a:close/>
                <a:moveTo>
                  <a:pt x="10391775" y="928688"/>
                </a:moveTo>
                <a:cubicBezTo>
                  <a:pt x="10391775" y="936578"/>
                  <a:pt x="10385378" y="942975"/>
                  <a:pt x="10377488" y="942975"/>
                </a:cubicBezTo>
                <a:cubicBezTo>
                  <a:pt x="10369597" y="942975"/>
                  <a:pt x="10363200" y="936578"/>
                  <a:pt x="10363200" y="928688"/>
                </a:cubicBezTo>
                <a:cubicBezTo>
                  <a:pt x="10363200" y="920797"/>
                  <a:pt x="10369597" y="914400"/>
                  <a:pt x="10377488" y="914400"/>
                </a:cubicBezTo>
                <a:cubicBezTo>
                  <a:pt x="10385378" y="914400"/>
                  <a:pt x="10391775" y="920797"/>
                  <a:pt x="10391775" y="928688"/>
                </a:cubicBezTo>
                <a:close/>
                <a:moveTo>
                  <a:pt x="10542270" y="928688"/>
                </a:moveTo>
                <a:cubicBezTo>
                  <a:pt x="10542270" y="935526"/>
                  <a:pt x="10536726" y="941070"/>
                  <a:pt x="10529888" y="941070"/>
                </a:cubicBezTo>
                <a:cubicBezTo>
                  <a:pt x="10523049" y="941070"/>
                  <a:pt x="10517505" y="935526"/>
                  <a:pt x="10517505" y="928688"/>
                </a:cubicBezTo>
                <a:cubicBezTo>
                  <a:pt x="10517505" y="921849"/>
                  <a:pt x="10523049" y="916305"/>
                  <a:pt x="10529888" y="916305"/>
                </a:cubicBezTo>
                <a:cubicBezTo>
                  <a:pt x="10536726" y="916305"/>
                  <a:pt x="10542270" y="921849"/>
                  <a:pt x="10542270" y="928688"/>
                </a:cubicBezTo>
                <a:close/>
                <a:moveTo>
                  <a:pt x="10693718" y="928688"/>
                </a:moveTo>
                <a:cubicBezTo>
                  <a:pt x="10693718" y="935000"/>
                  <a:pt x="10688600" y="940118"/>
                  <a:pt x="10682288" y="940118"/>
                </a:cubicBezTo>
                <a:cubicBezTo>
                  <a:pt x="10675975" y="940118"/>
                  <a:pt x="10670858" y="935000"/>
                  <a:pt x="10670858" y="928688"/>
                </a:cubicBezTo>
                <a:cubicBezTo>
                  <a:pt x="10670858" y="922375"/>
                  <a:pt x="10675975" y="917258"/>
                  <a:pt x="10682288" y="917258"/>
                </a:cubicBezTo>
                <a:cubicBezTo>
                  <a:pt x="10688600" y="917258"/>
                  <a:pt x="10693718" y="922375"/>
                  <a:pt x="10693718" y="928688"/>
                </a:cubicBezTo>
                <a:close/>
                <a:moveTo>
                  <a:pt x="10845165" y="928688"/>
                </a:moveTo>
                <a:cubicBezTo>
                  <a:pt x="10845165" y="934474"/>
                  <a:pt x="10840474" y="939165"/>
                  <a:pt x="10834688" y="939165"/>
                </a:cubicBezTo>
                <a:cubicBezTo>
                  <a:pt x="10828901" y="939165"/>
                  <a:pt x="10824210" y="934474"/>
                  <a:pt x="10824210" y="928688"/>
                </a:cubicBezTo>
                <a:cubicBezTo>
                  <a:pt x="10824210" y="922901"/>
                  <a:pt x="10828901" y="918210"/>
                  <a:pt x="10834688" y="918210"/>
                </a:cubicBezTo>
                <a:cubicBezTo>
                  <a:pt x="10840474" y="918210"/>
                  <a:pt x="10845165" y="922901"/>
                  <a:pt x="10845165" y="928688"/>
                </a:cubicBezTo>
                <a:close/>
                <a:moveTo>
                  <a:pt x="10996612" y="928688"/>
                </a:moveTo>
                <a:cubicBezTo>
                  <a:pt x="10996612" y="933948"/>
                  <a:pt x="10992348" y="938212"/>
                  <a:pt x="10987088" y="938212"/>
                </a:cubicBezTo>
                <a:cubicBezTo>
                  <a:pt x="10981827" y="938212"/>
                  <a:pt x="10977562" y="933948"/>
                  <a:pt x="10977562" y="928688"/>
                </a:cubicBezTo>
                <a:cubicBezTo>
                  <a:pt x="10977562" y="923427"/>
                  <a:pt x="10981827" y="919162"/>
                  <a:pt x="10987088" y="919162"/>
                </a:cubicBezTo>
                <a:cubicBezTo>
                  <a:pt x="10992348" y="919162"/>
                  <a:pt x="10996612" y="923427"/>
                  <a:pt x="10996612" y="928688"/>
                </a:cubicBezTo>
                <a:close/>
                <a:moveTo>
                  <a:pt x="11148060" y="928688"/>
                </a:moveTo>
                <a:cubicBezTo>
                  <a:pt x="11148060" y="933422"/>
                  <a:pt x="11144222" y="937260"/>
                  <a:pt x="11139488" y="937260"/>
                </a:cubicBezTo>
                <a:cubicBezTo>
                  <a:pt x="11134753" y="937260"/>
                  <a:pt x="11130915" y="933422"/>
                  <a:pt x="11130915" y="928688"/>
                </a:cubicBezTo>
                <a:cubicBezTo>
                  <a:pt x="11130915" y="923953"/>
                  <a:pt x="11134753" y="920115"/>
                  <a:pt x="11139488" y="920115"/>
                </a:cubicBezTo>
                <a:cubicBezTo>
                  <a:pt x="11144222" y="920115"/>
                  <a:pt x="11148060" y="923953"/>
                  <a:pt x="11148060" y="928688"/>
                </a:cubicBezTo>
                <a:close/>
                <a:moveTo>
                  <a:pt x="11299508" y="928688"/>
                </a:moveTo>
                <a:cubicBezTo>
                  <a:pt x="11299508" y="932896"/>
                  <a:pt x="11296096" y="936308"/>
                  <a:pt x="11291888" y="936308"/>
                </a:cubicBezTo>
                <a:cubicBezTo>
                  <a:pt x="11287679" y="936308"/>
                  <a:pt x="11284268" y="932896"/>
                  <a:pt x="11284268" y="928688"/>
                </a:cubicBezTo>
                <a:cubicBezTo>
                  <a:pt x="11284268" y="924479"/>
                  <a:pt x="11287679" y="921068"/>
                  <a:pt x="11291888" y="921068"/>
                </a:cubicBezTo>
                <a:cubicBezTo>
                  <a:pt x="11296096" y="921068"/>
                  <a:pt x="11299508" y="924479"/>
                  <a:pt x="11299508" y="928688"/>
                </a:cubicBezTo>
                <a:close/>
                <a:moveTo>
                  <a:pt x="11450955" y="928688"/>
                </a:moveTo>
                <a:cubicBezTo>
                  <a:pt x="11450955" y="932370"/>
                  <a:pt x="11447970" y="935355"/>
                  <a:pt x="11444288" y="935355"/>
                </a:cubicBezTo>
                <a:cubicBezTo>
                  <a:pt x="11440605" y="935355"/>
                  <a:pt x="11437620" y="932370"/>
                  <a:pt x="11437620" y="928688"/>
                </a:cubicBezTo>
                <a:cubicBezTo>
                  <a:pt x="11437620" y="925005"/>
                  <a:pt x="11440605" y="922020"/>
                  <a:pt x="11444288" y="922020"/>
                </a:cubicBezTo>
                <a:cubicBezTo>
                  <a:pt x="11447970" y="922020"/>
                  <a:pt x="11450955" y="925005"/>
                  <a:pt x="11450955" y="928688"/>
                </a:cubicBezTo>
                <a:close/>
                <a:moveTo>
                  <a:pt x="630555" y="1081088"/>
                </a:moveTo>
                <a:cubicBezTo>
                  <a:pt x="630555" y="1084770"/>
                  <a:pt x="627570" y="1087755"/>
                  <a:pt x="623888" y="1087755"/>
                </a:cubicBezTo>
                <a:cubicBezTo>
                  <a:pt x="620205" y="1087755"/>
                  <a:pt x="617220" y="1084770"/>
                  <a:pt x="617220" y="1081088"/>
                </a:cubicBezTo>
                <a:cubicBezTo>
                  <a:pt x="617220" y="1077405"/>
                  <a:pt x="620205" y="1074420"/>
                  <a:pt x="623888" y="1074420"/>
                </a:cubicBezTo>
                <a:cubicBezTo>
                  <a:pt x="627570" y="1074420"/>
                  <a:pt x="630555" y="1077405"/>
                  <a:pt x="630555" y="1081088"/>
                </a:cubicBezTo>
                <a:close/>
                <a:moveTo>
                  <a:pt x="783908" y="1081088"/>
                </a:moveTo>
                <a:cubicBezTo>
                  <a:pt x="783908" y="1085296"/>
                  <a:pt x="780496" y="1088708"/>
                  <a:pt x="776288" y="1088708"/>
                </a:cubicBezTo>
                <a:cubicBezTo>
                  <a:pt x="772079" y="1088708"/>
                  <a:pt x="768668" y="1085296"/>
                  <a:pt x="768668" y="1081088"/>
                </a:cubicBezTo>
                <a:cubicBezTo>
                  <a:pt x="768668" y="1076879"/>
                  <a:pt x="772079" y="1073468"/>
                  <a:pt x="776288" y="1073468"/>
                </a:cubicBezTo>
                <a:cubicBezTo>
                  <a:pt x="780496" y="1073468"/>
                  <a:pt x="783908" y="1076879"/>
                  <a:pt x="783908" y="1081088"/>
                </a:cubicBezTo>
                <a:close/>
                <a:moveTo>
                  <a:pt x="938212" y="1081088"/>
                </a:moveTo>
                <a:cubicBezTo>
                  <a:pt x="938212" y="1086348"/>
                  <a:pt x="933948" y="1090612"/>
                  <a:pt x="928688" y="1090612"/>
                </a:cubicBezTo>
                <a:cubicBezTo>
                  <a:pt x="923427" y="1090612"/>
                  <a:pt x="919162" y="1086348"/>
                  <a:pt x="919162" y="1081088"/>
                </a:cubicBezTo>
                <a:cubicBezTo>
                  <a:pt x="919162" y="1075827"/>
                  <a:pt x="923427" y="1071562"/>
                  <a:pt x="928688" y="1071562"/>
                </a:cubicBezTo>
                <a:cubicBezTo>
                  <a:pt x="933948" y="1071562"/>
                  <a:pt x="938212" y="1075827"/>
                  <a:pt x="938212" y="1081088"/>
                </a:cubicBezTo>
                <a:close/>
                <a:moveTo>
                  <a:pt x="1091565" y="1081088"/>
                </a:moveTo>
                <a:cubicBezTo>
                  <a:pt x="1091565" y="1086874"/>
                  <a:pt x="1086874" y="1091565"/>
                  <a:pt x="1081088" y="1091565"/>
                </a:cubicBezTo>
                <a:cubicBezTo>
                  <a:pt x="1075301" y="1091565"/>
                  <a:pt x="1070610" y="1086874"/>
                  <a:pt x="1070610" y="1081088"/>
                </a:cubicBezTo>
                <a:cubicBezTo>
                  <a:pt x="1070610" y="1075301"/>
                  <a:pt x="1075301" y="1070610"/>
                  <a:pt x="1081088" y="1070610"/>
                </a:cubicBezTo>
                <a:cubicBezTo>
                  <a:pt x="1086874" y="1070610"/>
                  <a:pt x="1091565" y="1075301"/>
                  <a:pt x="1091565" y="1081088"/>
                </a:cubicBezTo>
                <a:close/>
                <a:moveTo>
                  <a:pt x="1244918" y="1081088"/>
                </a:moveTo>
                <a:cubicBezTo>
                  <a:pt x="1244918" y="1087400"/>
                  <a:pt x="1239800" y="1092518"/>
                  <a:pt x="1233488" y="1092518"/>
                </a:cubicBezTo>
                <a:cubicBezTo>
                  <a:pt x="1227175" y="1092518"/>
                  <a:pt x="1222058" y="1087400"/>
                  <a:pt x="1222058" y="1081088"/>
                </a:cubicBezTo>
                <a:cubicBezTo>
                  <a:pt x="1222058" y="1074775"/>
                  <a:pt x="1227175" y="1069658"/>
                  <a:pt x="1233488" y="1069658"/>
                </a:cubicBezTo>
                <a:cubicBezTo>
                  <a:pt x="1239800" y="1069658"/>
                  <a:pt x="1244918" y="1074775"/>
                  <a:pt x="1244918" y="1081088"/>
                </a:cubicBezTo>
                <a:close/>
                <a:moveTo>
                  <a:pt x="1398270" y="1081088"/>
                </a:moveTo>
                <a:cubicBezTo>
                  <a:pt x="1398270" y="1087926"/>
                  <a:pt x="1392726" y="1093470"/>
                  <a:pt x="1385888" y="1093470"/>
                </a:cubicBezTo>
                <a:cubicBezTo>
                  <a:pt x="1379049" y="1093470"/>
                  <a:pt x="1373505" y="1087926"/>
                  <a:pt x="1373505" y="1081088"/>
                </a:cubicBezTo>
                <a:cubicBezTo>
                  <a:pt x="1373505" y="1074249"/>
                  <a:pt x="1379049" y="1068705"/>
                  <a:pt x="1385888" y="1068705"/>
                </a:cubicBezTo>
                <a:cubicBezTo>
                  <a:pt x="1392726" y="1068705"/>
                  <a:pt x="1398270" y="1074249"/>
                  <a:pt x="1398270" y="1081088"/>
                </a:cubicBezTo>
                <a:close/>
                <a:moveTo>
                  <a:pt x="1551622" y="1081088"/>
                </a:moveTo>
                <a:cubicBezTo>
                  <a:pt x="1551622" y="1088452"/>
                  <a:pt x="1545652" y="1094422"/>
                  <a:pt x="1538288" y="1094422"/>
                </a:cubicBezTo>
                <a:cubicBezTo>
                  <a:pt x="1530923" y="1094422"/>
                  <a:pt x="1524952" y="1088452"/>
                  <a:pt x="1524952" y="1081088"/>
                </a:cubicBezTo>
                <a:cubicBezTo>
                  <a:pt x="1524952" y="1073723"/>
                  <a:pt x="1530923" y="1067752"/>
                  <a:pt x="1538288" y="1067752"/>
                </a:cubicBezTo>
                <a:cubicBezTo>
                  <a:pt x="1545652" y="1067752"/>
                  <a:pt x="1551622" y="1073723"/>
                  <a:pt x="1551622" y="1081088"/>
                </a:cubicBezTo>
                <a:close/>
                <a:moveTo>
                  <a:pt x="1704975" y="1081088"/>
                </a:moveTo>
                <a:cubicBezTo>
                  <a:pt x="1704975" y="1088978"/>
                  <a:pt x="1698578" y="1095375"/>
                  <a:pt x="1690688" y="1095375"/>
                </a:cubicBezTo>
                <a:cubicBezTo>
                  <a:pt x="1682797" y="1095375"/>
                  <a:pt x="1676400" y="1088978"/>
                  <a:pt x="1676400" y="1081088"/>
                </a:cubicBezTo>
                <a:cubicBezTo>
                  <a:pt x="1676400" y="1073197"/>
                  <a:pt x="1682797" y="1066800"/>
                  <a:pt x="1690688" y="1066800"/>
                </a:cubicBezTo>
                <a:cubicBezTo>
                  <a:pt x="1698578" y="1066800"/>
                  <a:pt x="1704975" y="1073197"/>
                  <a:pt x="1704975" y="1081088"/>
                </a:cubicBezTo>
                <a:close/>
                <a:moveTo>
                  <a:pt x="1858328" y="1081088"/>
                </a:moveTo>
                <a:cubicBezTo>
                  <a:pt x="1858328" y="1089504"/>
                  <a:pt x="1851504" y="1096328"/>
                  <a:pt x="1843088" y="1096328"/>
                </a:cubicBezTo>
                <a:cubicBezTo>
                  <a:pt x="1834671" y="1096328"/>
                  <a:pt x="1827848" y="1089504"/>
                  <a:pt x="1827848" y="1081088"/>
                </a:cubicBezTo>
                <a:cubicBezTo>
                  <a:pt x="1827848" y="1072671"/>
                  <a:pt x="1834671" y="1065848"/>
                  <a:pt x="1843088" y="1065848"/>
                </a:cubicBezTo>
                <a:cubicBezTo>
                  <a:pt x="1851504" y="1065848"/>
                  <a:pt x="1858328" y="1072671"/>
                  <a:pt x="1858328" y="1081088"/>
                </a:cubicBezTo>
                <a:close/>
                <a:moveTo>
                  <a:pt x="2012632" y="1081088"/>
                </a:moveTo>
                <a:cubicBezTo>
                  <a:pt x="2012632" y="1090556"/>
                  <a:pt x="2004956" y="1098232"/>
                  <a:pt x="1995488" y="1098232"/>
                </a:cubicBezTo>
                <a:cubicBezTo>
                  <a:pt x="1986019" y="1098232"/>
                  <a:pt x="1978342" y="1090556"/>
                  <a:pt x="1978342" y="1081088"/>
                </a:cubicBezTo>
                <a:cubicBezTo>
                  <a:pt x="1978342" y="1071619"/>
                  <a:pt x="1986019" y="1063942"/>
                  <a:pt x="1995488" y="1063942"/>
                </a:cubicBezTo>
                <a:cubicBezTo>
                  <a:pt x="2004956" y="1063942"/>
                  <a:pt x="2012632" y="1071619"/>
                  <a:pt x="2012632" y="1081088"/>
                </a:cubicBezTo>
                <a:close/>
                <a:moveTo>
                  <a:pt x="2165985" y="1081088"/>
                </a:moveTo>
                <a:cubicBezTo>
                  <a:pt x="2165985" y="1091082"/>
                  <a:pt x="2157882" y="1099185"/>
                  <a:pt x="2147888" y="1099185"/>
                </a:cubicBezTo>
                <a:cubicBezTo>
                  <a:pt x="2137893" y="1099185"/>
                  <a:pt x="2129790" y="1091082"/>
                  <a:pt x="2129790" y="1081088"/>
                </a:cubicBezTo>
                <a:cubicBezTo>
                  <a:pt x="2129790" y="1071093"/>
                  <a:pt x="2137893" y="1062990"/>
                  <a:pt x="2147888" y="1062990"/>
                </a:cubicBezTo>
                <a:cubicBezTo>
                  <a:pt x="2157882" y="1062990"/>
                  <a:pt x="2165985" y="1071093"/>
                  <a:pt x="2165985" y="1081088"/>
                </a:cubicBezTo>
                <a:close/>
                <a:moveTo>
                  <a:pt x="2319338" y="1081088"/>
                </a:moveTo>
                <a:cubicBezTo>
                  <a:pt x="2319338" y="1091609"/>
                  <a:pt x="2310809" y="1100138"/>
                  <a:pt x="2300288" y="1100138"/>
                </a:cubicBezTo>
                <a:cubicBezTo>
                  <a:pt x="2289766" y="1100138"/>
                  <a:pt x="2281238" y="1091609"/>
                  <a:pt x="2281238" y="1081088"/>
                </a:cubicBezTo>
                <a:cubicBezTo>
                  <a:pt x="2281238" y="1070566"/>
                  <a:pt x="2289766" y="1062038"/>
                  <a:pt x="2300288" y="1062038"/>
                </a:cubicBezTo>
                <a:cubicBezTo>
                  <a:pt x="2310809" y="1062038"/>
                  <a:pt x="2319338" y="1070566"/>
                  <a:pt x="2319338" y="1081088"/>
                </a:cubicBezTo>
                <a:close/>
                <a:moveTo>
                  <a:pt x="2472690" y="1081088"/>
                </a:moveTo>
                <a:cubicBezTo>
                  <a:pt x="2472690" y="1092135"/>
                  <a:pt x="2463735" y="1101090"/>
                  <a:pt x="2452688" y="1101090"/>
                </a:cubicBezTo>
                <a:cubicBezTo>
                  <a:pt x="2441640" y="1101090"/>
                  <a:pt x="2432685" y="1092135"/>
                  <a:pt x="2432685" y="1081088"/>
                </a:cubicBezTo>
                <a:cubicBezTo>
                  <a:pt x="2432685" y="1070040"/>
                  <a:pt x="2441640" y="1061085"/>
                  <a:pt x="2452688" y="1061085"/>
                </a:cubicBezTo>
                <a:cubicBezTo>
                  <a:pt x="2463735" y="1061085"/>
                  <a:pt x="2472690" y="1070040"/>
                  <a:pt x="2472690" y="1081088"/>
                </a:cubicBezTo>
                <a:close/>
                <a:moveTo>
                  <a:pt x="2626042" y="1081088"/>
                </a:moveTo>
                <a:cubicBezTo>
                  <a:pt x="2626042" y="1092661"/>
                  <a:pt x="2616661" y="1102042"/>
                  <a:pt x="2605088" y="1102042"/>
                </a:cubicBezTo>
                <a:cubicBezTo>
                  <a:pt x="2593514" y="1102042"/>
                  <a:pt x="2584132" y="1092661"/>
                  <a:pt x="2584132" y="1081088"/>
                </a:cubicBezTo>
                <a:cubicBezTo>
                  <a:pt x="2584132" y="1069514"/>
                  <a:pt x="2593514" y="1060132"/>
                  <a:pt x="2605088" y="1060132"/>
                </a:cubicBezTo>
                <a:cubicBezTo>
                  <a:pt x="2616661" y="1060132"/>
                  <a:pt x="2626042" y="1069514"/>
                  <a:pt x="2626042" y="1081088"/>
                </a:cubicBezTo>
                <a:close/>
                <a:moveTo>
                  <a:pt x="2779395" y="1081088"/>
                </a:moveTo>
                <a:cubicBezTo>
                  <a:pt x="2779395" y="1093187"/>
                  <a:pt x="2769587" y="1102995"/>
                  <a:pt x="2757488" y="1102995"/>
                </a:cubicBezTo>
                <a:cubicBezTo>
                  <a:pt x="2745388" y="1102995"/>
                  <a:pt x="2735580" y="1093187"/>
                  <a:pt x="2735580" y="1081088"/>
                </a:cubicBezTo>
                <a:cubicBezTo>
                  <a:pt x="2735580" y="1068988"/>
                  <a:pt x="2745388" y="1059180"/>
                  <a:pt x="2757488" y="1059180"/>
                </a:cubicBezTo>
                <a:cubicBezTo>
                  <a:pt x="2769587" y="1059180"/>
                  <a:pt x="2779395" y="1068988"/>
                  <a:pt x="2779395" y="1081088"/>
                </a:cubicBezTo>
                <a:close/>
                <a:moveTo>
                  <a:pt x="2932748" y="1081088"/>
                </a:moveTo>
                <a:cubicBezTo>
                  <a:pt x="2932748" y="1093713"/>
                  <a:pt x="2922513" y="1103948"/>
                  <a:pt x="2909888" y="1103948"/>
                </a:cubicBezTo>
                <a:cubicBezTo>
                  <a:pt x="2897262" y="1103948"/>
                  <a:pt x="2887028" y="1093713"/>
                  <a:pt x="2887028" y="1081088"/>
                </a:cubicBezTo>
                <a:cubicBezTo>
                  <a:pt x="2887028" y="1068462"/>
                  <a:pt x="2897262" y="1058228"/>
                  <a:pt x="2909888" y="1058228"/>
                </a:cubicBezTo>
                <a:cubicBezTo>
                  <a:pt x="2922513" y="1058228"/>
                  <a:pt x="2932748" y="1068462"/>
                  <a:pt x="2932748" y="1081088"/>
                </a:cubicBezTo>
                <a:close/>
                <a:moveTo>
                  <a:pt x="3086100" y="1081088"/>
                </a:moveTo>
                <a:cubicBezTo>
                  <a:pt x="3086100" y="1094239"/>
                  <a:pt x="3075439" y="1104900"/>
                  <a:pt x="3062288" y="1104900"/>
                </a:cubicBezTo>
                <a:cubicBezTo>
                  <a:pt x="3049136" y="1104900"/>
                  <a:pt x="3038475" y="1094239"/>
                  <a:pt x="3038475" y="1081088"/>
                </a:cubicBezTo>
                <a:cubicBezTo>
                  <a:pt x="3038475" y="1067936"/>
                  <a:pt x="3049136" y="1057275"/>
                  <a:pt x="3062288" y="1057275"/>
                </a:cubicBezTo>
                <a:cubicBezTo>
                  <a:pt x="3075439" y="1057275"/>
                  <a:pt x="3086100" y="1067936"/>
                  <a:pt x="3086100" y="1081088"/>
                </a:cubicBezTo>
                <a:close/>
                <a:moveTo>
                  <a:pt x="3238500" y="1081088"/>
                </a:moveTo>
                <a:cubicBezTo>
                  <a:pt x="3238500" y="1094239"/>
                  <a:pt x="3227839" y="1104900"/>
                  <a:pt x="3214688" y="1104900"/>
                </a:cubicBezTo>
                <a:cubicBezTo>
                  <a:pt x="3201536" y="1104900"/>
                  <a:pt x="3190875" y="1094239"/>
                  <a:pt x="3190875" y="1081088"/>
                </a:cubicBezTo>
                <a:cubicBezTo>
                  <a:pt x="3190875" y="1067936"/>
                  <a:pt x="3201536" y="1057275"/>
                  <a:pt x="3214688" y="1057275"/>
                </a:cubicBezTo>
                <a:cubicBezTo>
                  <a:pt x="3227839" y="1057275"/>
                  <a:pt x="3238500" y="1067936"/>
                  <a:pt x="3238500" y="1081088"/>
                </a:cubicBezTo>
                <a:close/>
                <a:moveTo>
                  <a:pt x="3391852" y="1081088"/>
                </a:moveTo>
                <a:cubicBezTo>
                  <a:pt x="3391852" y="1094765"/>
                  <a:pt x="3380765" y="1105852"/>
                  <a:pt x="3367088" y="1105852"/>
                </a:cubicBezTo>
                <a:cubicBezTo>
                  <a:pt x="3353410" y="1105852"/>
                  <a:pt x="3342322" y="1094765"/>
                  <a:pt x="3342322" y="1081088"/>
                </a:cubicBezTo>
                <a:cubicBezTo>
                  <a:pt x="3342322" y="1067410"/>
                  <a:pt x="3353410" y="1056322"/>
                  <a:pt x="3367088" y="1056322"/>
                </a:cubicBezTo>
                <a:cubicBezTo>
                  <a:pt x="3380765" y="1056322"/>
                  <a:pt x="3391852" y="1067410"/>
                  <a:pt x="3391852" y="1081088"/>
                </a:cubicBezTo>
                <a:close/>
                <a:moveTo>
                  <a:pt x="3545205" y="1081088"/>
                </a:moveTo>
                <a:cubicBezTo>
                  <a:pt x="3545205" y="1095291"/>
                  <a:pt x="3533691" y="1106805"/>
                  <a:pt x="3519488" y="1106805"/>
                </a:cubicBezTo>
                <a:cubicBezTo>
                  <a:pt x="3505284" y="1106805"/>
                  <a:pt x="3493770" y="1095291"/>
                  <a:pt x="3493770" y="1081088"/>
                </a:cubicBezTo>
                <a:cubicBezTo>
                  <a:pt x="3493770" y="1066884"/>
                  <a:pt x="3505284" y="1055370"/>
                  <a:pt x="3519488" y="1055370"/>
                </a:cubicBezTo>
                <a:cubicBezTo>
                  <a:pt x="3533691" y="1055370"/>
                  <a:pt x="3545205" y="1066884"/>
                  <a:pt x="3545205" y="1081088"/>
                </a:cubicBezTo>
                <a:close/>
                <a:moveTo>
                  <a:pt x="3698558" y="1081088"/>
                </a:moveTo>
                <a:cubicBezTo>
                  <a:pt x="3698558" y="1095817"/>
                  <a:pt x="3686617" y="1107758"/>
                  <a:pt x="3671888" y="1107758"/>
                </a:cubicBezTo>
                <a:cubicBezTo>
                  <a:pt x="3657158" y="1107758"/>
                  <a:pt x="3645218" y="1095817"/>
                  <a:pt x="3645218" y="1081088"/>
                </a:cubicBezTo>
                <a:cubicBezTo>
                  <a:pt x="3645218" y="1066358"/>
                  <a:pt x="3657158" y="1054418"/>
                  <a:pt x="3671888" y="1054418"/>
                </a:cubicBezTo>
                <a:cubicBezTo>
                  <a:pt x="3686617" y="1054418"/>
                  <a:pt x="3698558" y="1066358"/>
                  <a:pt x="3698558" y="1081088"/>
                </a:cubicBezTo>
                <a:close/>
                <a:moveTo>
                  <a:pt x="3851910" y="1081088"/>
                </a:moveTo>
                <a:cubicBezTo>
                  <a:pt x="3851910" y="1096343"/>
                  <a:pt x="3839543" y="1108710"/>
                  <a:pt x="3824288" y="1108710"/>
                </a:cubicBezTo>
                <a:cubicBezTo>
                  <a:pt x="3809032" y="1108710"/>
                  <a:pt x="3796665" y="1096343"/>
                  <a:pt x="3796665" y="1081088"/>
                </a:cubicBezTo>
                <a:cubicBezTo>
                  <a:pt x="3796665" y="1065832"/>
                  <a:pt x="3809032" y="1053465"/>
                  <a:pt x="3824288" y="1053465"/>
                </a:cubicBezTo>
                <a:cubicBezTo>
                  <a:pt x="3839543" y="1053465"/>
                  <a:pt x="3851910" y="1065832"/>
                  <a:pt x="3851910" y="1081088"/>
                </a:cubicBezTo>
                <a:close/>
                <a:moveTo>
                  <a:pt x="4004310" y="1081088"/>
                </a:moveTo>
                <a:cubicBezTo>
                  <a:pt x="4004310" y="1096343"/>
                  <a:pt x="3991943" y="1108710"/>
                  <a:pt x="3976688" y="1108710"/>
                </a:cubicBezTo>
                <a:cubicBezTo>
                  <a:pt x="3961432" y="1108710"/>
                  <a:pt x="3949065" y="1096343"/>
                  <a:pt x="3949065" y="1081088"/>
                </a:cubicBezTo>
                <a:cubicBezTo>
                  <a:pt x="3949065" y="1065832"/>
                  <a:pt x="3961432" y="1053465"/>
                  <a:pt x="3976688" y="1053465"/>
                </a:cubicBezTo>
                <a:cubicBezTo>
                  <a:pt x="3991943" y="1053465"/>
                  <a:pt x="4004310" y="1065832"/>
                  <a:pt x="4004310" y="1081088"/>
                </a:cubicBezTo>
                <a:close/>
                <a:moveTo>
                  <a:pt x="4157662" y="1081088"/>
                </a:moveTo>
                <a:cubicBezTo>
                  <a:pt x="4157662" y="1096869"/>
                  <a:pt x="4144869" y="1109662"/>
                  <a:pt x="4129088" y="1109662"/>
                </a:cubicBezTo>
                <a:cubicBezTo>
                  <a:pt x="4113306" y="1109662"/>
                  <a:pt x="4100512" y="1096869"/>
                  <a:pt x="4100512" y="1081088"/>
                </a:cubicBezTo>
                <a:cubicBezTo>
                  <a:pt x="4100512" y="1065306"/>
                  <a:pt x="4113306" y="1052512"/>
                  <a:pt x="4129088" y="1052512"/>
                </a:cubicBezTo>
                <a:cubicBezTo>
                  <a:pt x="4144869" y="1052512"/>
                  <a:pt x="4157662" y="1065306"/>
                  <a:pt x="4157662" y="1081088"/>
                </a:cubicBezTo>
                <a:close/>
                <a:moveTo>
                  <a:pt x="4311015" y="1081088"/>
                </a:moveTo>
                <a:cubicBezTo>
                  <a:pt x="4311015" y="1097395"/>
                  <a:pt x="4297795" y="1110615"/>
                  <a:pt x="4281488" y="1110615"/>
                </a:cubicBezTo>
                <a:cubicBezTo>
                  <a:pt x="4265180" y="1110615"/>
                  <a:pt x="4251960" y="1097395"/>
                  <a:pt x="4251960" y="1081088"/>
                </a:cubicBezTo>
                <a:cubicBezTo>
                  <a:pt x="4251960" y="1064780"/>
                  <a:pt x="4265180" y="1051560"/>
                  <a:pt x="4281488" y="1051560"/>
                </a:cubicBezTo>
                <a:cubicBezTo>
                  <a:pt x="4297795" y="1051560"/>
                  <a:pt x="4311015" y="1064780"/>
                  <a:pt x="4311015" y="1081088"/>
                </a:cubicBezTo>
                <a:close/>
                <a:moveTo>
                  <a:pt x="4463415" y="1081088"/>
                </a:moveTo>
                <a:cubicBezTo>
                  <a:pt x="4463415" y="1097395"/>
                  <a:pt x="4450195" y="1110615"/>
                  <a:pt x="4433888" y="1110615"/>
                </a:cubicBezTo>
                <a:cubicBezTo>
                  <a:pt x="4417580" y="1110615"/>
                  <a:pt x="4404360" y="1097395"/>
                  <a:pt x="4404360" y="1081088"/>
                </a:cubicBezTo>
                <a:cubicBezTo>
                  <a:pt x="4404360" y="1064780"/>
                  <a:pt x="4417580" y="1051560"/>
                  <a:pt x="4433888" y="1051560"/>
                </a:cubicBezTo>
                <a:cubicBezTo>
                  <a:pt x="4450195" y="1051560"/>
                  <a:pt x="4463415" y="1064780"/>
                  <a:pt x="4463415" y="1081088"/>
                </a:cubicBezTo>
                <a:close/>
                <a:moveTo>
                  <a:pt x="4616768" y="1081088"/>
                </a:moveTo>
                <a:cubicBezTo>
                  <a:pt x="4616768" y="1097921"/>
                  <a:pt x="4603121" y="1111568"/>
                  <a:pt x="4586288" y="1111568"/>
                </a:cubicBezTo>
                <a:cubicBezTo>
                  <a:pt x="4569454" y="1111568"/>
                  <a:pt x="4555808" y="1097921"/>
                  <a:pt x="4555808" y="1081088"/>
                </a:cubicBezTo>
                <a:cubicBezTo>
                  <a:pt x="4555808" y="1064254"/>
                  <a:pt x="4569454" y="1050608"/>
                  <a:pt x="4586288" y="1050608"/>
                </a:cubicBezTo>
                <a:cubicBezTo>
                  <a:pt x="4603121" y="1050608"/>
                  <a:pt x="4616768" y="1064254"/>
                  <a:pt x="4616768" y="1081088"/>
                </a:cubicBezTo>
                <a:close/>
                <a:moveTo>
                  <a:pt x="4769168" y="1081088"/>
                </a:moveTo>
                <a:cubicBezTo>
                  <a:pt x="4769168" y="1097921"/>
                  <a:pt x="4755521" y="1111568"/>
                  <a:pt x="4738688" y="1111568"/>
                </a:cubicBezTo>
                <a:cubicBezTo>
                  <a:pt x="4721854" y="1111568"/>
                  <a:pt x="4708208" y="1097921"/>
                  <a:pt x="4708208" y="1081088"/>
                </a:cubicBezTo>
                <a:cubicBezTo>
                  <a:pt x="4708208" y="1064254"/>
                  <a:pt x="4721854" y="1050608"/>
                  <a:pt x="4738688" y="1050608"/>
                </a:cubicBezTo>
                <a:cubicBezTo>
                  <a:pt x="4755521" y="1050608"/>
                  <a:pt x="4769168" y="1064254"/>
                  <a:pt x="4769168" y="1081088"/>
                </a:cubicBezTo>
                <a:close/>
                <a:moveTo>
                  <a:pt x="4922520" y="1081088"/>
                </a:moveTo>
                <a:cubicBezTo>
                  <a:pt x="4922520" y="1098447"/>
                  <a:pt x="4908447" y="1112520"/>
                  <a:pt x="4891088" y="1112520"/>
                </a:cubicBezTo>
                <a:cubicBezTo>
                  <a:pt x="4873728" y="1112520"/>
                  <a:pt x="4859655" y="1098447"/>
                  <a:pt x="4859655" y="1081088"/>
                </a:cubicBezTo>
                <a:cubicBezTo>
                  <a:pt x="4859655" y="1063728"/>
                  <a:pt x="4873728" y="1049655"/>
                  <a:pt x="4891088" y="1049655"/>
                </a:cubicBezTo>
                <a:cubicBezTo>
                  <a:pt x="4908447" y="1049655"/>
                  <a:pt x="4922520" y="1063728"/>
                  <a:pt x="4922520" y="1081088"/>
                </a:cubicBezTo>
                <a:close/>
                <a:moveTo>
                  <a:pt x="5074920" y="1081088"/>
                </a:moveTo>
                <a:cubicBezTo>
                  <a:pt x="5074920" y="1098447"/>
                  <a:pt x="5060847" y="1112520"/>
                  <a:pt x="5043488" y="1112520"/>
                </a:cubicBezTo>
                <a:cubicBezTo>
                  <a:pt x="5026128" y="1112520"/>
                  <a:pt x="5012055" y="1098447"/>
                  <a:pt x="5012055" y="1081088"/>
                </a:cubicBezTo>
                <a:cubicBezTo>
                  <a:pt x="5012055" y="1063728"/>
                  <a:pt x="5026128" y="1049655"/>
                  <a:pt x="5043488" y="1049655"/>
                </a:cubicBezTo>
                <a:cubicBezTo>
                  <a:pt x="5060847" y="1049655"/>
                  <a:pt x="5074920" y="1063728"/>
                  <a:pt x="5074920" y="1081088"/>
                </a:cubicBezTo>
                <a:close/>
                <a:moveTo>
                  <a:pt x="5227320" y="1081088"/>
                </a:moveTo>
                <a:cubicBezTo>
                  <a:pt x="5227320" y="1098447"/>
                  <a:pt x="5213247" y="1112520"/>
                  <a:pt x="5195888" y="1112520"/>
                </a:cubicBezTo>
                <a:cubicBezTo>
                  <a:pt x="5178528" y="1112520"/>
                  <a:pt x="5164455" y="1098447"/>
                  <a:pt x="5164455" y="1081088"/>
                </a:cubicBezTo>
                <a:cubicBezTo>
                  <a:pt x="5164455" y="1063728"/>
                  <a:pt x="5178528" y="1049655"/>
                  <a:pt x="5195888" y="1049655"/>
                </a:cubicBezTo>
                <a:cubicBezTo>
                  <a:pt x="5213247" y="1049655"/>
                  <a:pt x="5227320" y="1063728"/>
                  <a:pt x="5227320" y="1081088"/>
                </a:cubicBezTo>
                <a:close/>
                <a:moveTo>
                  <a:pt x="5380672" y="1081088"/>
                </a:moveTo>
                <a:cubicBezTo>
                  <a:pt x="5380672" y="1098973"/>
                  <a:pt x="5366173" y="1113472"/>
                  <a:pt x="5348288" y="1113472"/>
                </a:cubicBezTo>
                <a:cubicBezTo>
                  <a:pt x="5330402" y="1113472"/>
                  <a:pt x="5315902" y="1098973"/>
                  <a:pt x="5315902" y="1081088"/>
                </a:cubicBezTo>
                <a:cubicBezTo>
                  <a:pt x="5315902" y="1063202"/>
                  <a:pt x="5330402" y="1048702"/>
                  <a:pt x="5348288" y="1048702"/>
                </a:cubicBezTo>
                <a:cubicBezTo>
                  <a:pt x="5366173" y="1048702"/>
                  <a:pt x="5380672" y="1063202"/>
                  <a:pt x="5380672" y="1081088"/>
                </a:cubicBezTo>
                <a:close/>
                <a:moveTo>
                  <a:pt x="5533072" y="1081088"/>
                </a:moveTo>
                <a:cubicBezTo>
                  <a:pt x="5533072" y="1098973"/>
                  <a:pt x="5518573" y="1113472"/>
                  <a:pt x="5500688" y="1113472"/>
                </a:cubicBezTo>
                <a:cubicBezTo>
                  <a:pt x="5482802" y="1113472"/>
                  <a:pt x="5468302" y="1098973"/>
                  <a:pt x="5468302" y="1081088"/>
                </a:cubicBezTo>
                <a:cubicBezTo>
                  <a:pt x="5468302" y="1063202"/>
                  <a:pt x="5482802" y="1048702"/>
                  <a:pt x="5500688" y="1048702"/>
                </a:cubicBezTo>
                <a:cubicBezTo>
                  <a:pt x="5518573" y="1048702"/>
                  <a:pt x="5533072" y="1063202"/>
                  <a:pt x="5533072" y="1081088"/>
                </a:cubicBezTo>
                <a:close/>
                <a:moveTo>
                  <a:pt x="5685472" y="1081088"/>
                </a:moveTo>
                <a:cubicBezTo>
                  <a:pt x="5685472" y="1098973"/>
                  <a:pt x="5670973" y="1113472"/>
                  <a:pt x="5653088" y="1113472"/>
                </a:cubicBezTo>
                <a:cubicBezTo>
                  <a:pt x="5635202" y="1113472"/>
                  <a:pt x="5620702" y="1098973"/>
                  <a:pt x="5620702" y="1081088"/>
                </a:cubicBezTo>
                <a:cubicBezTo>
                  <a:pt x="5620702" y="1063202"/>
                  <a:pt x="5635202" y="1048702"/>
                  <a:pt x="5653088" y="1048702"/>
                </a:cubicBezTo>
                <a:cubicBezTo>
                  <a:pt x="5670973" y="1048702"/>
                  <a:pt x="5685472" y="1063202"/>
                  <a:pt x="5685472" y="1081088"/>
                </a:cubicBezTo>
                <a:close/>
                <a:moveTo>
                  <a:pt x="5837872" y="1081088"/>
                </a:moveTo>
                <a:cubicBezTo>
                  <a:pt x="5837872" y="1098973"/>
                  <a:pt x="5823373" y="1113472"/>
                  <a:pt x="5805488" y="1113472"/>
                </a:cubicBezTo>
                <a:cubicBezTo>
                  <a:pt x="5787602" y="1113472"/>
                  <a:pt x="5773102" y="1098973"/>
                  <a:pt x="5773102" y="1081088"/>
                </a:cubicBezTo>
                <a:cubicBezTo>
                  <a:pt x="5773102" y="1063202"/>
                  <a:pt x="5787602" y="1048702"/>
                  <a:pt x="5805488" y="1048702"/>
                </a:cubicBezTo>
                <a:cubicBezTo>
                  <a:pt x="5823373" y="1048702"/>
                  <a:pt x="5837872" y="1063202"/>
                  <a:pt x="5837872" y="1081088"/>
                </a:cubicBezTo>
                <a:close/>
                <a:moveTo>
                  <a:pt x="5990272" y="1081088"/>
                </a:moveTo>
                <a:cubicBezTo>
                  <a:pt x="5990272" y="1098973"/>
                  <a:pt x="5975773" y="1113472"/>
                  <a:pt x="5957888" y="1113472"/>
                </a:cubicBezTo>
                <a:cubicBezTo>
                  <a:pt x="5940002" y="1113472"/>
                  <a:pt x="5925502" y="1098973"/>
                  <a:pt x="5925502" y="1081088"/>
                </a:cubicBezTo>
                <a:cubicBezTo>
                  <a:pt x="5925502" y="1063202"/>
                  <a:pt x="5940002" y="1048702"/>
                  <a:pt x="5957888" y="1048702"/>
                </a:cubicBezTo>
                <a:cubicBezTo>
                  <a:pt x="5975773" y="1048702"/>
                  <a:pt x="5990272" y="1063202"/>
                  <a:pt x="5990272" y="1081088"/>
                </a:cubicBezTo>
                <a:close/>
                <a:moveTo>
                  <a:pt x="6142672" y="1081088"/>
                </a:moveTo>
                <a:cubicBezTo>
                  <a:pt x="6142672" y="1098973"/>
                  <a:pt x="6128173" y="1113472"/>
                  <a:pt x="6110288" y="1113472"/>
                </a:cubicBezTo>
                <a:cubicBezTo>
                  <a:pt x="6092402" y="1113472"/>
                  <a:pt x="6077902" y="1098973"/>
                  <a:pt x="6077902" y="1081088"/>
                </a:cubicBezTo>
                <a:cubicBezTo>
                  <a:pt x="6077902" y="1063202"/>
                  <a:pt x="6092402" y="1048702"/>
                  <a:pt x="6110288" y="1048702"/>
                </a:cubicBezTo>
                <a:cubicBezTo>
                  <a:pt x="6128173" y="1048702"/>
                  <a:pt x="6142672" y="1063202"/>
                  <a:pt x="6142672" y="1081088"/>
                </a:cubicBezTo>
                <a:close/>
                <a:moveTo>
                  <a:pt x="6295072" y="1081088"/>
                </a:moveTo>
                <a:cubicBezTo>
                  <a:pt x="6295072" y="1098973"/>
                  <a:pt x="6280573" y="1113472"/>
                  <a:pt x="6262688" y="1113472"/>
                </a:cubicBezTo>
                <a:cubicBezTo>
                  <a:pt x="6244802" y="1113472"/>
                  <a:pt x="6230302" y="1098973"/>
                  <a:pt x="6230302" y="1081088"/>
                </a:cubicBezTo>
                <a:cubicBezTo>
                  <a:pt x="6230302" y="1063202"/>
                  <a:pt x="6244802" y="1048702"/>
                  <a:pt x="6262688" y="1048702"/>
                </a:cubicBezTo>
                <a:cubicBezTo>
                  <a:pt x="6280573" y="1048702"/>
                  <a:pt x="6295072" y="1063202"/>
                  <a:pt x="6295072" y="1081088"/>
                </a:cubicBezTo>
                <a:close/>
                <a:moveTo>
                  <a:pt x="6447472" y="1081088"/>
                </a:moveTo>
                <a:cubicBezTo>
                  <a:pt x="6447472" y="1098973"/>
                  <a:pt x="6432973" y="1113472"/>
                  <a:pt x="6415088" y="1113472"/>
                </a:cubicBezTo>
                <a:cubicBezTo>
                  <a:pt x="6397202" y="1113472"/>
                  <a:pt x="6382702" y="1098973"/>
                  <a:pt x="6382702" y="1081088"/>
                </a:cubicBezTo>
                <a:cubicBezTo>
                  <a:pt x="6382702" y="1063202"/>
                  <a:pt x="6397202" y="1048702"/>
                  <a:pt x="6415088" y="1048702"/>
                </a:cubicBezTo>
                <a:cubicBezTo>
                  <a:pt x="6432973" y="1048702"/>
                  <a:pt x="6447472" y="1063202"/>
                  <a:pt x="6447472" y="1081088"/>
                </a:cubicBezTo>
                <a:close/>
                <a:moveTo>
                  <a:pt x="6599872" y="1081088"/>
                </a:moveTo>
                <a:cubicBezTo>
                  <a:pt x="6599872" y="1098973"/>
                  <a:pt x="6585373" y="1113472"/>
                  <a:pt x="6567488" y="1113472"/>
                </a:cubicBezTo>
                <a:cubicBezTo>
                  <a:pt x="6549602" y="1113472"/>
                  <a:pt x="6535102" y="1098973"/>
                  <a:pt x="6535102" y="1081088"/>
                </a:cubicBezTo>
                <a:cubicBezTo>
                  <a:pt x="6535102" y="1063202"/>
                  <a:pt x="6549602" y="1048702"/>
                  <a:pt x="6567488" y="1048702"/>
                </a:cubicBezTo>
                <a:cubicBezTo>
                  <a:pt x="6585373" y="1048702"/>
                  <a:pt x="6599872" y="1063202"/>
                  <a:pt x="6599872" y="1081088"/>
                </a:cubicBezTo>
                <a:close/>
                <a:moveTo>
                  <a:pt x="6752272" y="1081088"/>
                </a:moveTo>
                <a:cubicBezTo>
                  <a:pt x="6752272" y="1098973"/>
                  <a:pt x="6737773" y="1113472"/>
                  <a:pt x="6719888" y="1113472"/>
                </a:cubicBezTo>
                <a:cubicBezTo>
                  <a:pt x="6702002" y="1113472"/>
                  <a:pt x="6687502" y="1098973"/>
                  <a:pt x="6687502" y="1081088"/>
                </a:cubicBezTo>
                <a:cubicBezTo>
                  <a:pt x="6687502" y="1063202"/>
                  <a:pt x="6702002" y="1048702"/>
                  <a:pt x="6719888" y="1048702"/>
                </a:cubicBezTo>
                <a:cubicBezTo>
                  <a:pt x="6737773" y="1048702"/>
                  <a:pt x="6752272" y="1063202"/>
                  <a:pt x="6752272" y="1081088"/>
                </a:cubicBezTo>
                <a:close/>
                <a:moveTo>
                  <a:pt x="6904672" y="1081088"/>
                </a:moveTo>
                <a:cubicBezTo>
                  <a:pt x="6904672" y="1098973"/>
                  <a:pt x="6890173" y="1113472"/>
                  <a:pt x="6872288" y="1113472"/>
                </a:cubicBezTo>
                <a:cubicBezTo>
                  <a:pt x="6854402" y="1113472"/>
                  <a:pt x="6839902" y="1098973"/>
                  <a:pt x="6839902" y="1081088"/>
                </a:cubicBezTo>
                <a:cubicBezTo>
                  <a:pt x="6839902" y="1063202"/>
                  <a:pt x="6854402" y="1048702"/>
                  <a:pt x="6872288" y="1048702"/>
                </a:cubicBezTo>
                <a:cubicBezTo>
                  <a:pt x="6890173" y="1048702"/>
                  <a:pt x="6904672" y="1063202"/>
                  <a:pt x="6904672" y="1081088"/>
                </a:cubicBezTo>
                <a:close/>
                <a:moveTo>
                  <a:pt x="7056120" y="1081088"/>
                </a:moveTo>
                <a:cubicBezTo>
                  <a:pt x="7056120" y="1098447"/>
                  <a:pt x="7042047" y="1112520"/>
                  <a:pt x="7024688" y="1112520"/>
                </a:cubicBezTo>
                <a:cubicBezTo>
                  <a:pt x="7007328" y="1112520"/>
                  <a:pt x="6993255" y="1098447"/>
                  <a:pt x="6993255" y="1081088"/>
                </a:cubicBezTo>
                <a:cubicBezTo>
                  <a:pt x="6993255" y="1063728"/>
                  <a:pt x="7007328" y="1049655"/>
                  <a:pt x="7024688" y="1049655"/>
                </a:cubicBezTo>
                <a:cubicBezTo>
                  <a:pt x="7042047" y="1049655"/>
                  <a:pt x="7056120" y="1063728"/>
                  <a:pt x="7056120" y="1081088"/>
                </a:cubicBezTo>
                <a:close/>
                <a:moveTo>
                  <a:pt x="7208520" y="1081088"/>
                </a:moveTo>
                <a:cubicBezTo>
                  <a:pt x="7208520" y="1098447"/>
                  <a:pt x="7194447" y="1112520"/>
                  <a:pt x="7177088" y="1112520"/>
                </a:cubicBezTo>
                <a:cubicBezTo>
                  <a:pt x="7159728" y="1112520"/>
                  <a:pt x="7145655" y="1098447"/>
                  <a:pt x="7145655" y="1081088"/>
                </a:cubicBezTo>
                <a:cubicBezTo>
                  <a:pt x="7145655" y="1063728"/>
                  <a:pt x="7159728" y="1049655"/>
                  <a:pt x="7177088" y="1049655"/>
                </a:cubicBezTo>
                <a:cubicBezTo>
                  <a:pt x="7194447" y="1049655"/>
                  <a:pt x="7208520" y="1063728"/>
                  <a:pt x="7208520" y="1081088"/>
                </a:cubicBezTo>
                <a:close/>
                <a:moveTo>
                  <a:pt x="7360920" y="1081088"/>
                </a:moveTo>
                <a:cubicBezTo>
                  <a:pt x="7360920" y="1098447"/>
                  <a:pt x="7346847" y="1112520"/>
                  <a:pt x="7329488" y="1112520"/>
                </a:cubicBezTo>
                <a:cubicBezTo>
                  <a:pt x="7312128" y="1112520"/>
                  <a:pt x="7298055" y="1098447"/>
                  <a:pt x="7298055" y="1081088"/>
                </a:cubicBezTo>
                <a:cubicBezTo>
                  <a:pt x="7298055" y="1063728"/>
                  <a:pt x="7312128" y="1049655"/>
                  <a:pt x="7329488" y="1049655"/>
                </a:cubicBezTo>
                <a:cubicBezTo>
                  <a:pt x="7346847" y="1049655"/>
                  <a:pt x="7360920" y="1063728"/>
                  <a:pt x="7360920" y="1081088"/>
                </a:cubicBezTo>
                <a:close/>
                <a:moveTo>
                  <a:pt x="7512368" y="1081088"/>
                </a:moveTo>
                <a:cubicBezTo>
                  <a:pt x="7512368" y="1097921"/>
                  <a:pt x="7498721" y="1111568"/>
                  <a:pt x="7481888" y="1111568"/>
                </a:cubicBezTo>
                <a:cubicBezTo>
                  <a:pt x="7465054" y="1111568"/>
                  <a:pt x="7451408" y="1097921"/>
                  <a:pt x="7451408" y="1081088"/>
                </a:cubicBezTo>
                <a:cubicBezTo>
                  <a:pt x="7451408" y="1064254"/>
                  <a:pt x="7465054" y="1050608"/>
                  <a:pt x="7481888" y="1050608"/>
                </a:cubicBezTo>
                <a:cubicBezTo>
                  <a:pt x="7498721" y="1050608"/>
                  <a:pt x="7512368" y="1064254"/>
                  <a:pt x="7512368" y="1081088"/>
                </a:cubicBezTo>
                <a:close/>
                <a:moveTo>
                  <a:pt x="7664768" y="1081088"/>
                </a:moveTo>
                <a:cubicBezTo>
                  <a:pt x="7664768" y="1097921"/>
                  <a:pt x="7651121" y="1111568"/>
                  <a:pt x="7634288" y="1111568"/>
                </a:cubicBezTo>
                <a:cubicBezTo>
                  <a:pt x="7617454" y="1111568"/>
                  <a:pt x="7603808" y="1097921"/>
                  <a:pt x="7603808" y="1081088"/>
                </a:cubicBezTo>
                <a:cubicBezTo>
                  <a:pt x="7603808" y="1064254"/>
                  <a:pt x="7617454" y="1050608"/>
                  <a:pt x="7634288" y="1050608"/>
                </a:cubicBezTo>
                <a:cubicBezTo>
                  <a:pt x="7651121" y="1050608"/>
                  <a:pt x="7664768" y="1064254"/>
                  <a:pt x="7664768" y="1081088"/>
                </a:cubicBezTo>
                <a:close/>
                <a:moveTo>
                  <a:pt x="7816215" y="1081088"/>
                </a:moveTo>
                <a:cubicBezTo>
                  <a:pt x="7816215" y="1097395"/>
                  <a:pt x="7802995" y="1110615"/>
                  <a:pt x="7786688" y="1110615"/>
                </a:cubicBezTo>
                <a:cubicBezTo>
                  <a:pt x="7770380" y="1110615"/>
                  <a:pt x="7757160" y="1097395"/>
                  <a:pt x="7757160" y="1081088"/>
                </a:cubicBezTo>
                <a:cubicBezTo>
                  <a:pt x="7757160" y="1064780"/>
                  <a:pt x="7770380" y="1051560"/>
                  <a:pt x="7786688" y="1051560"/>
                </a:cubicBezTo>
                <a:cubicBezTo>
                  <a:pt x="7802995" y="1051560"/>
                  <a:pt x="7816215" y="1064780"/>
                  <a:pt x="7816215" y="1081088"/>
                </a:cubicBezTo>
                <a:close/>
                <a:moveTo>
                  <a:pt x="7968615" y="1081088"/>
                </a:moveTo>
                <a:cubicBezTo>
                  <a:pt x="7968615" y="1097395"/>
                  <a:pt x="7955395" y="1110615"/>
                  <a:pt x="7939088" y="1110615"/>
                </a:cubicBezTo>
                <a:cubicBezTo>
                  <a:pt x="7922780" y="1110615"/>
                  <a:pt x="7909560" y="1097395"/>
                  <a:pt x="7909560" y="1081088"/>
                </a:cubicBezTo>
                <a:cubicBezTo>
                  <a:pt x="7909560" y="1064780"/>
                  <a:pt x="7922780" y="1051560"/>
                  <a:pt x="7939088" y="1051560"/>
                </a:cubicBezTo>
                <a:cubicBezTo>
                  <a:pt x="7955395" y="1051560"/>
                  <a:pt x="7968615" y="1064780"/>
                  <a:pt x="7968615" y="1081088"/>
                </a:cubicBezTo>
                <a:close/>
                <a:moveTo>
                  <a:pt x="8120062" y="1081088"/>
                </a:moveTo>
                <a:cubicBezTo>
                  <a:pt x="8120062" y="1096869"/>
                  <a:pt x="8107269" y="1109662"/>
                  <a:pt x="8091488" y="1109662"/>
                </a:cubicBezTo>
                <a:cubicBezTo>
                  <a:pt x="8075706" y="1109662"/>
                  <a:pt x="8062912" y="1096869"/>
                  <a:pt x="8062912" y="1081088"/>
                </a:cubicBezTo>
                <a:cubicBezTo>
                  <a:pt x="8062912" y="1065306"/>
                  <a:pt x="8075706" y="1052512"/>
                  <a:pt x="8091488" y="1052512"/>
                </a:cubicBezTo>
                <a:cubicBezTo>
                  <a:pt x="8107269" y="1052512"/>
                  <a:pt x="8120062" y="1065306"/>
                  <a:pt x="8120062" y="1081088"/>
                </a:cubicBezTo>
                <a:close/>
                <a:moveTo>
                  <a:pt x="8271510" y="1081088"/>
                </a:moveTo>
                <a:cubicBezTo>
                  <a:pt x="8271510" y="1096343"/>
                  <a:pt x="8259143" y="1108710"/>
                  <a:pt x="8243888" y="1108710"/>
                </a:cubicBezTo>
                <a:cubicBezTo>
                  <a:pt x="8228632" y="1108710"/>
                  <a:pt x="8216265" y="1096343"/>
                  <a:pt x="8216265" y="1081088"/>
                </a:cubicBezTo>
                <a:cubicBezTo>
                  <a:pt x="8216265" y="1065832"/>
                  <a:pt x="8228632" y="1053465"/>
                  <a:pt x="8243888" y="1053465"/>
                </a:cubicBezTo>
                <a:cubicBezTo>
                  <a:pt x="8259143" y="1053465"/>
                  <a:pt x="8271510" y="1065832"/>
                  <a:pt x="8271510" y="1081088"/>
                </a:cubicBezTo>
                <a:close/>
                <a:moveTo>
                  <a:pt x="8423910" y="1081088"/>
                </a:moveTo>
                <a:cubicBezTo>
                  <a:pt x="8423910" y="1096343"/>
                  <a:pt x="8411543" y="1108710"/>
                  <a:pt x="8396288" y="1108710"/>
                </a:cubicBezTo>
                <a:cubicBezTo>
                  <a:pt x="8381032" y="1108710"/>
                  <a:pt x="8368665" y="1096343"/>
                  <a:pt x="8368665" y="1081088"/>
                </a:cubicBezTo>
                <a:cubicBezTo>
                  <a:pt x="8368665" y="1065832"/>
                  <a:pt x="8381032" y="1053465"/>
                  <a:pt x="8396288" y="1053465"/>
                </a:cubicBezTo>
                <a:cubicBezTo>
                  <a:pt x="8411543" y="1053465"/>
                  <a:pt x="8423910" y="1065832"/>
                  <a:pt x="8423910" y="1081088"/>
                </a:cubicBezTo>
                <a:close/>
                <a:moveTo>
                  <a:pt x="8575358" y="1081088"/>
                </a:moveTo>
                <a:cubicBezTo>
                  <a:pt x="8575358" y="1095817"/>
                  <a:pt x="8563417" y="1107758"/>
                  <a:pt x="8548688" y="1107758"/>
                </a:cubicBezTo>
                <a:cubicBezTo>
                  <a:pt x="8533958" y="1107758"/>
                  <a:pt x="8522018" y="1095817"/>
                  <a:pt x="8522018" y="1081088"/>
                </a:cubicBezTo>
                <a:cubicBezTo>
                  <a:pt x="8522018" y="1066358"/>
                  <a:pt x="8533958" y="1054418"/>
                  <a:pt x="8548688" y="1054418"/>
                </a:cubicBezTo>
                <a:cubicBezTo>
                  <a:pt x="8563417" y="1054418"/>
                  <a:pt x="8575358" y="1066358"/>
                  <a:pt x="8575358" y="1081088"/>
                </a:cubicBezTo>
                <a:close/>
                <a:moveTo>
                  <a:pt x="8726805" y="1081088"/>
                </a:moveTo>
                <a:cubicBezTo>
                  <a:pt x="8726805" y="1095291"/>
                  <a:pt x="8715291" y="1106805"/>
                  <a:pt x="8701088" y="1106805"/>
                </a:cubicBezTo>
                <a:cubicBezTo>
                  <a:pt x="8686884" y="1106805"/>
                  <a:pt x="8675370" y="1095291"/>
                  <a:pt x="8675370" y="1081088"/>
                </a:cubicBezTo>
                <a:cubicBezTo>
                  <a:pt x="8675370" y="1066884"/>
                  <a:pt x="8686884" y="1055370"/>
                  <a:pt x="8701088" y="1055370"/>
                </a:cubicBezTo>
                <a:cubicBezTo>
                  <a:pt x="8715291" y="1055370"/>
                  <a:pt x="8726805" y="1066884"/>
                  <a:pt x="8726805" y="1081088"/>
                </a:cubicBezTo>
                <a:close/>
                <a:moveTo>
                  <a:pt x="8878252" y="1081088"/>
                </a:moveTo>
                <a:cubicBezTo>
                  <a:pt x="8878252" y="1094765"/>
                  <a:pt x="8867165" y="1105852"/>
                  <a:pt x="8853488" y="1105852"/>
                </a:cubicBezTo>
                <a:cubicBezTo>
                  <a:pt x="8839810" y="1105852"/>
                  <a:pt x="8828722" y="1094765"/>
                  <a:pt x="8828722" y="1081088"/>
                </a:cubicBezTo>
                <a:cubicBezTo>
                  <a:pt x="8828722" y="1067410"/>
                  <a:pt x="8839810" y="1056322"/>
                  <a:pt x="8853488" y="1056322"/>
                </a:cubicBezTo>
                <a:cubicBezTo>
                  <a:pt x="8867165" y="1056322"/>
                  <a:pt x="8878252" y="1067410"/>
                  <a:pt x="8878252" y="1081088"/>
                </a:cubicBezTo>
                <a:close/>
                <a:moveTo>
                  <a:pt x="9029700" y="1081088"/>
                </a:moveTo>
                <a:cubicBezTo>
                  <a:pt x="9029700" y="1094239"/>
                  <a:pt x="9019039" y="1104900"/>
                  <a:pt x="9005888" y="1104900"/>
                </a:cubicBezTo>
                <a:cubicBezTo>
                  <a:pt x="8992736" y="1104900"/>
                  <a:pt x="8982075" y="1094239"/>
                  <a:pt x="8982075" y="1081088"/>
                </a:cubicBezTo>
                <a:cubicBezTo>
                  <a:pt x="8982075" y="1067936"/>
                  <a:pt x="8992736" y="1057275"/>
                  <a:pt x="9005888" y="1057275"/>
                </a:cubicBezTo>
                <a:cubicBezTo>
                  <a:pt x="9019039" y="1057275"/>
                  <a:pt x="9029700" y="1067936"/>
                  <a:pt x="9029700" y="1081088"/>
                </a:cubicBezTo>
                <a:close/>
                <a:moveTo>
                  <a:pt x="9182100" y="1081088"/>
                </a:moveTo>
                <a:cubicBezTo>
                  <a:pt x="9182100" y="1094239"/>
                  <a:pt x="9171439" y="1104900"/>
                  <a:pt x="9158288" y="1104900"/>
                </a:cubicBezTo>
                <a:cubicBezTo>
                  <a:pt x="9145136" y="1104900"/>
                  <a:pt x="9134475" y="1094239"/>
                  <a:pt x="9134475" y="1081088"/>
                </a:cubicBezTo>
                <a:cubicBezTo>
                  <a:pt x="9134475" y="1067936"/>
                  <a:pt x="9145136" y="1057275"/>
                  <a:pt x="9158288" y="1057275"/>
                </a:cubicBezTo>
                <a:cubicBezTo>
                  <a:pt x="9171439" y="1057275"/>
                  <a:pt x="9182100" y="1067936"/>
                  <a:pt x="9182100" y="1081088"/>
                </a:cubicBezTo>
                <a:close/>
                <a:moveTo>
                  <a:pt x="9333548" y="1081088"/>
                </a:moveTo>
                <a:cubicBezTo>
                  <a:pt x="9333548" y="1093713"/>
                  <a:pt x="9323313" y="1103948"/>
                  <a:pt x="9310688" y="1103948"/>
                </a:cubicBezTo>
                <a:cubicBezTo>
                  <a:pt x="9298062" y="1103948"/>
                  <a:pt x="9287828" y="1093713"/>
                  <a:pt x="9287828" y="1081088"/>
                </a:cubicBezTo>
                <a:cubicBezTo>
                  <a:pt x="9287828" y="1068462"/>
                  <a:pt x="9298062" y="1058228"/>
                  <a:pt x="9310688" y="1058228"/>
                </a:cubicBezTo>
                <a:cubicBezTo>
                  <a:pt x="9323313" y="1058228"/>
                  <a:pt x="9333548" y="1068462"/>
                  <a:pt x="9333548" y="1081088"/>
                </a:cubicBezTo>
                <a:close/>
                <a:moveTo>
                  <a:pt x="9484995" y="1081088"/>
                </a:moveTo>
                <a:cubicBezTo>
                  <a:pt x="9484995" y="1093187"/>
                  <a:pt x="9475187" y="1102995"/>
                  <a:pt x="9463088" y="1102995"/>
                </a:cubicBezTo>
                <a:cubicBezTo>
                  <a:pt x="9450988" y="1102995"/>
                  <a:pt x="9441180" y="1093187"/>
                  <a:pt x="9441180" y="1081088"/>
                </a:cubicBezTo>
                <a:cubicBezTo>
                  <a:pt x="9441180" y="1068988"/>
                  <a:pt x="9450988" y="1059180"/>
                  <a:pt x="9463088" y="1059180"/>
                </a:cubicBezTo>
                <a:cubicBezTo>
                  <a:pt x="9475187" y="1059180"/>
                  <a:pt x="9484995" y="1068988"/>
                  <a:pt x="9484995" y="1081088"/>
                </a:cubicBezTo>
                <a:close/>
                <a:moveTo>
                  <a:pt x="9636442" y="1081088"/>
                </a:moveTo>
                <a:cubicBezTo>
                  <a:pt x="9636442" y="1092661"/>
                  <a:pt x="9627061" y="1102042"/>
                  <a:pt x="9615488" y="1102042"/>
                </a:cubicBezTo>
                <a:cubicBezTo>
                  <a:pt x="9603914" y="1102042"/>
                  <a:pt x="9594532" y="1092661"/>
                  <a:pt x="9594532" y="1081088"/>
                </a:cubicBezTo>
                <a:cubicBezTo>
                  <a:pt x="9594532" y="1069514"/>
                  <a:pt x="9603914" y="1060132"/>
                  <a:pt x="9615488" y="1060132"/>
                </a:cubicBezTo>
                <a:cubicBezTo>
                  <a:pt x="9627061" y="1060132"/>
                  <a:pt x="9636442" y="1069514"/>
                  <a:pt x="9636442" y="1081088"/>
                </a:cubicBezTo>
                <a:close/>
                <a:moveTo>
                  <a:pt x="9787890" y="1081088"/>
                </a:moveTo>
                <a:cubicBezTo>
                  <a:pt x="9787890" y="1092135"/>
                  <a:pt x="9778935" y="1101090"/>
                  <a:pt x="9767888" y="1101090"/>
                </a:cubicBezTo>
                <a:cubicBezTo>
                  <a:pt x="9756840" y="1101090"/>
                  <a:pt x="9747885" y="1092135"/>
                  <a:pt x="9747885" y="1081088"/>
                </a:cubicBezTo>
                <a:cubicBezTo>
                  <a:pt x="9747885" y="1070040"/>
                  <a:pt x="9756840" y="1061085"/>
                  <a:pt x="9767888" y="1061085"/>
                </a:cubicBezTo>
                <a:cubicBezTo>
                  <a:pt x="9778935" y="1061085"/>
                  <a:pt x="9787890" y="1070040"/>
                  <a:pt x="9787890" y="1081088"/>
                </a:cubicBezTo>
                <a:close/>
                <a:moveTo>
                  <a:pt x="9939338" y="1081088"/>
                </a:moveTo>
                <a:cubicBezTo>
                  <a:pt x="9939338" y="1091609"/>
                  <a:pt x="9930809" y="1100138"/>
                  <a:pt x="9920288" y="1100138"/>
                </a:cubicBezTo>
                <a:cubicBezTo>
                  <a:pt x="9909766" y="1100138"/>
                  <a:pt x="9901238" y="1091609"/>
                  <a:pt x="9901238" y="1081088"/>
                </a:cubicBezTo>
                <a:cubicBezTo>
                  <a:pt x="9901238" y="1070566"/>
                  <a:pt x="9909766" y="1062038"/>
                  <a:pt x="9920288" y="1062038"/>
                </a:cubicBezTo>
                <a:cubicBezTo>
                  <a:pt x="9930809" y="1062038"/>
                  <a:pt x="9939338" y="1070566"/>
                  <a:pt x="9939338" y="1081088"/>
                </a:cubicBezTo>
                <a:close/>
                <a:moveTo>
                  <a:pt x="10090785" y="1081088"/>
                </a:moveTo>
                <a:cubicBezTo>
                  <a:pt x="10090785" y="1091082"/>
                  <a:pt x="10082682" y="1099185"/>
                  <a:pt x="10072688" y="1099185"/>
                </a:cubicBezTo>
                <a:cubicBezTo>
                  <a:pt x="10062693" y="1099185"/>
                  <a:pt x="10054590" y="1091082"/>
                  <a:pt x="10054590" y="1081088"/>
                </a:cubicBezTo>
                <a:cubicBezTo>
                  <a:pt x="10054590" y="1071093"/>
                  <a:pt x="10062693" y="1062990"/>
                  <a:pt x="10072688" y="1062990"/>
                </a:cubicBezTo>
                <a:cubicBezTo>
                  <a:pt x="10082682" y="1062990"/>
                  <a:pt x="10090785" y="1071093"/>
                  <a:pt x="10090785" y="1081088"/>
                </a:cubicBezTo>
                <a:close/>
                <a:moveTo>
                  <a:pt x="10242232" y="1081088"/>
                </a:moveTo>
                <a:cubicBezTo>
                  <a:pt x="10242232" y="1090556"/>
                  <a:pt x="10234556" y="1098232"/>
                  <a:pt x="10225088" y="1098232"/>
                </a:cubicBezTo>
                <a:cubicBezTo>
                  <a:pt x="10215619" y="1098232"/>
                  <a:pt x="10207942" y="1090556"/>
                  <a:pt x="10207942" y="1081088"/>
                </a:cubicBezTo>
                <a:cubicBezTo>
                  <a:pt x="10207942" y="1071619"/>
                  <a:pt x="10215619" y="1063942"/>
                  <a:pt x="10225088" y="1063942"/>
                </a:cubicBezTo>
                <a:cubicBezTo>
                  <a:pt x="10234556" y="1063942"/>
                  <a:pt x="10242232" y="1071619"/>
                  <a:pt x="10242232" y="1081088"/>
                </a:cubicBezTo>
                <a:close/>
                <a:moveTo>
                  <a:pt x="10392728" y="1081088"/>
                </a:moveTo>
                <a:cubicBezTo>
                  <a:pt x="10392728" y="1089504"/>
                  <a:pt x="10385904" y="1096328"/>
                  <a:pt x="10377488" y="1096328"/>
                </a:cubicBezTo>
                <a:cubicBezTo>
                  <a:pt x="10369071" y="1096328"/>
                  <a:pt x="10362248" y="1089504"/>
                  <a:pt x="10362248" y="1081088"/>
                </a:cubicBezTo>
                <a:cubicBezTo>
                  <a:pt x="10362248" y="1072671"/>
                  <a:pt x="10369071" y="1065848"/>
                  <a:pt x="10377488" y="1065848"/>
                </a:cubicBezTo>
                <a:cubicBezTo>
                  <a:pt x="10385904" y="1065848"/>
                  <a:pt x="10392728" y="1072671"/>
                  <a:pt x="10392728" y="1081088"/>
                </a:cubicBezTo>
                <a:close/>
                <a:moveTo>
                  <a:pt x="10544175" y="1081088"/>
                </a:moveTo>
                <a:cubicBezTo>
                  <a:pt x="10544175" y="1088978"/>
                  <a:pt x="10537778" y="1095375"/>
                  <a:pt x="10529888" y="1095375"/>
                </a:cubicBezTo>
                <a:cubicBezTo>
                  <a:pt x="10521997" y="1095375"/>
                  <a:pt x="10515600" y="1088978"/>
                  <a:pt x="10515600" y="1081088"/>
                </a:cubicBezTo>
                <a:cubicBezTo>
                  <a:pt x="10515600" y="1073197"/>
                  <a:pt x="10521997" y="1066800"/>
                  <a:pt x="10529888" y="1066800"/>
                </a:cubicBezTo>
                <a:cubicBezTo>
                  <a:pt x="10537778" y="1066800"/>
                  <a:pt x="10544175" y="1073197"/>
                  <a:pt x="10544175" y="1081088"/>
                </a:cubicBezTo>
                <a:close/>
                <a:moveTo>
                  <a:pt x="10695622" y="1081088"/>
                </a:moveTo>
                <a:cubicBezTo>
                  <a:pt x="10695622" y="1088452"/>
                  <a:pt x="10689652" y="1094422"/>
                  <a:pt x="10682288" y="1094422"/>
                </a:cubicBezTo>
                <a:cubicBezTo>
                  <a:pt x="10674923" y="1094422"/>
                  <a:pt x="10668952" y="1088452"/>
                  <a:pt x="10668952" y="1081088"/>
                </a:cubicBezTo>
                <a:cubicBezTo>
                  <a:pt x="10668952" y="1073723"/>
                  <a:pt x="10674923" y="1067752"/>
                  <a:pt x="10682288" y="1067752"/>
                </a:cubicBezTo>
                <a:cubicBezTo>
                  <a:pt x="10689652" y="1067752"/>
                  <a:pt x="10695622" y="1073723"/>
                  <a:pt x="10695622" y="1081088"/>
                </a:cubicBezTo>
                <a:close/>
                <a:moveTo>
                  <a:pt x="10847070" y="1081088"/>
                </a:moveTo>
                <a:cubicBezTo>
                  <a:pt x="10847070" y="1087926"/>
                  <a:pt x="10841526" y="1093470"/>
                  <a:pt x="10834688" y="1093470"/>
                </a:cubicBezTo>
                <a:cubicBezTo>
                  <a:pt x="10827849" y="1093470"/>
                  <a:pt x="10822305" y="1087926"/>
                  <a:pt x="10822305" y="1081088"/>
                </a:cubicBezTo>
                <a:cubicBezTo>
                  <a:pt x="10822305" y="1074249"/>
                  <a:pt x="10827849" y="1068705"/>
                  <a:pt x="10834688" y="1068705"/>
                </a:cubicBezTo>
                <a:cubicBezTo>
                  <a:pt x="10841526" y="1068705"/>
                  <a:pt x="10847070" y="1074249"/>
                  <a:pt x="10847070" y="1081088"/>
                </a:cubicBezTo>
                <a:close/>
                <a:moveTo>
                  <a:pt x="10998518" y="1081088"/>
                </a:moveTo>
                <a:cubicBezTo>
                  <a:pt x="10998518" y="1087400"/>
                  <a:pt x="10993400" y="1092518"/>
                  <a:pt x="10987088" y="1092518"/>
                </a:cubicBezTo>
                <a:cubicBezTo>
                  <a:pt x="10980775" y="1092518"/>
                  <a:pt x="10975658" y="1087400"/>
                  <a:pt x="10975658" y="1081088"/>
                </a:cubicBezTo>
                <a:cubicBezTo>
                  <a:pt x="10975658" y="1074775"/>
                  <a:pt x="10980775" y="1069658"/>
                  <a:pt x="10987088" y="1069658"/>
                </a:cubicBezTo>
                <a:cubicBezTo>
                  <a:pt x="10993400" y="1069658"/>
                  <a:pt x="10998518" y="1074775"/>
                  <a:pt x="10998518" y="1081088"/>
                </a:cubicBezTo>
                <a:close/>
                <a:moveTo>
                  <a:pt x="11149965" y="1081088"/>
                </a:moveTo>
                <a:cubicBezTo>
                  <a:pt x="11149965" y="1086874"/>
                  <a:pt x="11145274" y="1091565"/>
                  <a:pt x="11139488" y="1091565"/>
                </a:cubicBezTo>
                <a:cubicBezTo>
                  <a:pt x="11133701" y="1091565"/>
                  <a:pt x="11129010" y="1086874"/>
                  <a:pt x="11129010" y="1081088"/>
                </a:cubicBezTo>
                <a:cubicBezTo>
                  <a:pt x="11129010" y="1075301"/>
                  <a:pt x="11133701" y="1070610"/>
                  <a:pt x="11139488" y="1070610"/>
                </a:cubicBezTo>
                <a:cubicBezTo>
                  <a:pt x="11145274" y="1070610"/>
                  <a:pt x="11149965" y="1075301"/>
                  <a:pt x="11149965" y="1081088"/>
                </a:cubicBezTo>
                <a:close/>
                <a:moveTo>
                  <a:pt x="11301412" y="1081088"/>
                </a:moveTo>
                <a:cubicBezTo>
                  <a:pt x="11301412" y="1086348"/>
                  <a:pt x="11297148" y="1090612"/>
                  <a:pt x="11291888" y="1090612"/>
                </a:cubicBezTo>
                <a:cubicBezTo>
                  <a:pt x="11286627" y="1090612"/>
                  <a:pt x="11282362" y="1086348"/>
                  <a:pt x="11282362" y="1081088"/>
                </a:cubicBezTo>
                <a:cubicBezTo>
                  <a:pt x="11282362" y="1075827"/>
                  <a:pt x="11286627" y="1071562"/>
                  <a:pt x="11291888" y="1071562"/>
                </a:cubicBezTo>
                <a:cubicBezTo>
                  <a:pt x="11297148" y="1071562"/>
                  <a:pt x="11301412" y="1075827"/>
                  <a:pt x="11301412" y="1081088"/>
                </a:cubicBezTo>
                <a:close/>
                <a:moveTo>
                  <a:pt x="11451908" y="1081088"/>
                </a:moveTo>
                <a:cubicBezTo>
                  <a:pt x="11451908" y="1085296"/>
                  <a:pt x="11448496" y="1088708"/>
                  <a:pt x="11444288" y="1088708"/>
                </a:cubicBezTo>
                <a:cubicBezTo>
                  <a:pt x="11440079" y="1088708"/>
                  <a:pt x="11436668" y="1085296"/>
                  <a:pt x="11436668" y="1081088"/>
                </a:cubicBezTo>
                <a:cubicBezTo>
                  <a:pt x="11436668" y="1076879"/>
                  <a:pt x="11440079" y="1073468"/>
                  <a:pt x="11444288" y="1073468"/>
                </a:cubicBezTo>
                <a:cubicBezTo>
                  <a:pt x="11448496" y="1073468"/>
                  <a:pt x="11451908" y="1076879"/>
                  <a:pt x="11451908" y="1081088"/>
                </a:cubicBezTo>
                <a:close/>
                <a:moveTo>
                  <a:pt x="11603355" y="1081088"/>
                </a:moveTo>
                <a:cubicBezTo>
                  <a:pt x="11603355" y="1084770"/>
                  <a:pt x="11600370" y="1087755"/>
                  <a:pt x="11596688" y="1087755"/>
                </a:cubicBezTo>
                <a:cubicBezTo>
                  <a:pt x="11593005" y="1087755"/>
                  <a:pt x="11590020" y="1084770"/>
                  <a:pt x="11590020" y="1081088"/>
                </a:cubicBezTo>
                <a:cubicBezTo>
                  <a:pt x="11590020" y="1077405"/>
                  <a:pt x="11593005" y="1074420"/>
                  <a:pt x="11596688" y="1074420"/>
                </a:cubicBezTo>
                <a:cubicBezTo>
                  <a:pt x="11600370" y="1074420"/>
                  <a:pt x="11603355" y="1077405"/>
                  <a:pt x="11603355" y="1081088"/>
                </a:cubicBezTo>
                <a:close/>
                <a:moveTo>
                  <a:pt x="324802" y="1233488"/>
                </a:moveTo>
                <a:cubicBezTo>
                  <a:pt x="324802" y="1236644"/>
                  <a:pt x="322244" y="1239202"/>
                  <a:pt x="319088" y="1239202"/>
                </a:cubicBezTo>
                <a:cubicBezTo>
                  <a:pt x="315931" y="1239202"/>
                  <a:pt x="313372" y="1236644"/>
                  <a:pt x="313372" y="1233488"/>
                </a:cubicBezTo>
                <a:cubicBezTo>
                  <a:pt x="313372" y="1230331"/>
                  <a:pt x="315931" y="1227772"/>
                  <a:pt x="319088" y="1227772"/>
                </a:cubicBezTo>
                <a:cubicBezTo>
                  <a:pt x="322244" y="1227772"/>
                  <a:pt x="324802" y="1230331"/>
                  <a:pt x="324802" y="1233488"/>
                </a:cubicBezTo>
                <a:close/>
                <a:moveTo>
                  <a:pt x="479108" y="1233488"/>
                </a:moveTo>
                <a:cubicBezTo>
                  <a:pt x="479108" y="1237696"/>
                  <a:pt x="475696" y="1241108"/>
                  <a:pt x="471488" y="1241108"/>
                </a:cubicBezTo>
                <a:cubicBezTo>
                  <a:pt x="467279" y="1241108"/>
                  <a:pt x="463868" y="1237696"/>
                  <a:pt x="463868" y="1233488"/>
                </a:cubicBezTo>
                <a:cubicBezTo>
                  <a:pt x="463868" y="1229279"/>
                  <a:pt x="467279" y="1225868"/>
                  <a:pt x="471488" y="1225868"/>
                </a:cubicBezTo>
                <a:cubicBezTo>
                  <a:pt x="475696" y="1225868"/>
                  <a:pt x="479108" y="1229279"/>
                  <a:pt x="479108" y="1233488"/>
                </a:cubicBezTo>
                <a:close/>
                <a:moveTo>
                  <a:pt x="632460" y="1233488"/>
                </a:moveTo>
                <a:cubicBezTo>
                  <a:pt x="632460" y="1238222"/>
                  <a:pt x="628622" y="1242060"/>
                  <a:pt x="623888" y="1242060"/>
                </a:cubicBezTo>
                <a:cubicBezTo>
                  <a:pt x="619153" y="1242060"/>
                  <a:pt x="615315" y="1238222"/>
                  <a:pt x="615315" y="1233488"/>
                </a:cubicBezTo>
                <a:cubicBezTo>
                  <a:pt x="615315" y="1228753"/>
                  <a:pt x="619153" y="1224915"/>
                  <a:pt x="623888" y="1224915"/>
                </a:cubicBezTo>
                <a:cubicBezTo>
                  <a:pt x="628622" y="1224915"/>
                  <a:pt x="632460" y="1228753"/>
                  <a:pt x="632460" y="1233488"/>
                </a:cubicBezTo>
                <a:close/>
                <a:moveTo>
                  <a:pt x="785812" y="1233488"/>
                </a:moveTo>
                <a:cubicBezTo>
                  <a:pt x="785812" y="1238748"/>
                  <a:pt x="781548" y="1243012"/>
                  <a:pt x="776288" y="1243012"/>
                </a:cubicBezTo>
                <a:cubicBezTo>
                  <a:pt x="771027" y="1243012"/>
                  <a:pt x="766762" y="1238748"/>
                  <a:pt x="766762" y="1233488"/>
                </a:cubicBezTo>
                <a:cubicBezTo>
                  <a:pt x="766762" y="1228227"/>
                  <a:pt x="771027" y="1223962"/>
                  <a:pt x="776288" y="1223962"/>
                </a:cubicBezTo>
                <a:cubicBezTo>
                  <a:pt x="781548" y="1223962"/>
                  <a:pt x="785812" y="1228227"/>
                  <a:pt x="785812" y="1233488"/>
                </a:cubicBezTo>
                <a:close/>
                <a:moveTo>
                  <a:pt x="939165" y="1233488"/>
                </a:moveTo>
                <a:cubicBezTo>
                  <a:pt x="939165" y="1239274"/>
                  <a:pt x="934474" y="1243965"/>
                  <a:pt x="928688" y="1243965"/>
                </a:cubicBezTo>
                <a:cubicBezTo>
                  <a:pt x="922901" y="1243965"/>
                  <a:pt x="918210" y="1239274"/>
                  <a:pt x="918210" y="1233488"/>
                </a:cubicBezTo>
                <a:cubicBezTo>
                  <a:pt x="918210" y="1227701"/>
                  <a:pt x="922901" y="1223010"/>
                  <a:pt x="928688" y="1223010"/>
                </a:cubicBezTo>
                <a:cubicBezTo>
                  <a:pt x="934474" y="1223010"/>
                  <a:pt x="939165" y="1227701"/>
                  <a:pt x="939165" y="1233488"/>
                </a:cubicBezTo>
                <a:close/>
                <a:moveTo>
                  <a:pt x="1092518" y="1233488"/>
                </a:moveTo>
                <a:cubicBezTo>
                  <a:pt x="1092518" y="1239800"/>
                  <a:pt x="1087400" y="1244918"/>
                  <a:pt x="1081088" y="1244918"/>
                </a:cubicBezTo>
                <a:cubicBezTo>
                  <a:pt x="1074775" y="1244918"/>
                  <a:pt x="1069658" y="1239800"/>
                  <a:pt x="1069658" y="1233488"/>
                </a:cubicBezTo>
                <a:cubicBezTo>
                  <a:pt x="1069658" y="1227175"/>
                  <a:pt x="1074775" y="1222058"/>
                  <a:pt x="1081088" y="1222058"/>
                </a:cubicBezTo>
                <a:cubicBezTo>
                  <a:pt x="1087400" y="1222058"/>
                  <a:pt x="1092518" y="1227175"/>
                  <a:pt x="1092518" y="1233488"/>
                </a:cubicBezTo>
                <a:close/>
                <a:moveTo>
                  <a:pt x="1246822" y="1233488"/>
                </a:moveTo>
                <a:cubicBezTo>
                  <a:pt x="1246822" y="1240852"/>
                  <a:pt x="1240852" y="1246822"/>
                  <a:pt x="1233488" y="1246822"/>
                </a:cubicBezTo>
                <a:cubicBezTo>
                  <a:pt x="1226123" y="1246822"/>
                  <a:pt x="1220152" y="1240852"/>
                  <a:pt x="1220152" y="1233488"/>
                </a:cubicBezTo>
                <a:cubicBezTo>
                  <a:pt x="1220152" y="1226123"/>
                  <a:pt x="1226123" y="1220152"/>
                  <a:pt x="1233488" y="1220152"/>
                </a:cubicBezTo>
                <a:cubicBezTo>
                  <a:pt x="1240852" y="1220152"/>
                  <a:pt x="1246822" y="1226123"/>
                  <a:pt x="1246822" y="1233488"/>
                </a:cubicBezTo>
                <a:close/>
                <a:moveTo>
                  <a:pt x="1400175" y="1233488"/>
                </a:moveTo>
                <a:cubicBezTo>
                  <a:pt x="1400175" y="1241378"/>
                  <a:pt x="1393778" y="1247775"/>
                  <a:pt x="1385888" y="1247775"/>
                </a:cubicBezTo>
                <a:cubicBezTo>
                  <a:pt x="1377997" y="1247775"/>
                  <a:pt x="1371600" y="1241378"/>
                  <a:pt x="1371600" y="1233488"/>
                </a:cubicBezTo>
                <a:cubicBezTo>
                  <a:pt x="1371600" y="1225597"/>
                  <a:pt x="1377997" y="1219200"/>
                  <a:pt x="1385888" y="1219200"/>
                </a:cubicBezTo>
                <a:cubicBezTo>
                  <a:pt x="1393778" y="1219200"/>
                  <a:pt x="1400175" y="1225597"/>
                  <a:pt x="1400175" y="1233488"/>
                </a:cubicBezTo>
                <a:close/>
                <a:moveTo>
                  <a:pt x="1553528" y="1233488"/>
                </a:moveTo>
                <a:cubicBezTo>
                  <a:pt x="1553528" y="1241904"/>
                  <a:pt x="1546704" y="1248728"/>
                  <a:pt x="1538288" y="1248728"/>
                </a:cubicBezTo>
                <a:cubicBezTo>
                  <a:pt x="1529871" y="1248728"/>
                  <a:pt x="1523048" y="1241904"/>
                  <a:pt x="1523048" y="1233488"/>
                </a:cubicBezTo>
                <a:cubicBezTo>
                  <a:pt x="1523048" y="1225071"/>
                  <a:pt x="1529871" y="1218248"/>
                  <a:pt x="1538288" y="1218248"/>
                </a:cubicBezTo>
                <a:cubicBezTo>
                  <a:pt x="1546704" y="1218248"/>
                  <a:pt x="1553528" y="1225071"/>
                  <a:pt x="1553528" y="1233488"/>
                </a:cubicBezTo>
                <a:close/>
                <a:moveTo>
                  <a:pt x="1706880" y="1233488"/>
                </a:moveTo>
                <a:cubicBezTo>
                  <a:pt x="1706880" y="1242430"/>
                  <a:pt x="1699630" y="1249680"/>
                  <a:pt x="1690688" y="1249680"/>
                </a:cubicBezTo>
                <a:cubicBezTo>
                  <a:pt x="1681745" y="1249680"/>
                  <a:pt x="1674495" y="1242430"/>
                  <a:pt x="1674495" y="1233488"/>
                </a:cubicBezTo>
                <a:cubicBezTo>
                  <a:pt x="1674495" y="1224545"/>
                  <a:pt x="1681745" y="1217295"/>
                  <a:pt x="1690688" y="1217295"/>
                </a:cubicBezTo>
                <a:cubicBezTo>
                  <a:pt x="1699630" y="1217295"/>
                  <a:pt x="1706880" y="1224545"/>
                  <a:pt x="1706880" y="1233488"/>
                </a:cubicBezTo>
                <a:close/>
                <a:moveTo>
                  <a:pt x="1860232" y="1233488"/>
                </a:moveTo>
                <a:cubicBezTo>
                  <a:pt x="1860232" y="1242956"/>
                  <a:pt x="1852556" y="1250632"/>
                  <a:pt x="1843088" y="1250632"/>
                </a:cubicBezTo>
                <a:cubicBezTo>
                  <a:pt x="1833619" y="1250632"/>
                  <a:pt x="1825942" y="1242956"/>
                  <a:pt x="1825942" y="1233488"/>
                </a:cubicBezTo>
                <a:cubicBezTo>
                  <a:pt x="1825942" y="1224019"/>
                  <a:pt x="1833619" y="1216342"/>
                  <a:pt x="1843088" y="1216342"/>
                </a:cubicBezTo>
                <a:cubicBezTo>
                  <a:pt x="1852556" y="1216342"/>
                  <a:pt x="1860232" y="1224019"/>
                  <a:pt x="1860232" y="1233488"/>
                </a:cubicBezTo>
                <a:close/>
                <a:moveTo>
                  <a:pt x="2013585" y="1233488"/>
                </a:moveTo>
                <a:cubicBezTo>
                  <a:pt x="2013585" y="1243482"/>
                  <a:pt x="2005482" y="1251585"/>
                  <a:pt x="1995488" y="1251585"/>
                </a:cubicBezTo>
                <a:cubicBezTo>
                  <a:pt x="1985493" y="1251585"/>
                  <a:pt x="1977390" y="1243482"/>
                  <a:pt x="1977390" y="1233488"/>
                </a:cubicBezTo>
                <a:cubicBezTo>
                  <a:pt x="1977390" y="1223493"/>
                  <a:pt x="1985493" y="1215390"/>
                  <a:pt x="1995488" y="1215390"/>
                </a:cubicBezTo>
                <a:cubicBezTo>
                  <a:pt x="2005482" y="1215390"/>
                  <a:pt x="2013585" y="1223493"/>
                  <a:pt x="2013585" y="1233488"/>
                </a:cubicBezTo>
                <a:close/>
                <a:moveTo>
                  <a:pt x="2167890" y="1233488"/>
                </a:moveTo>
                <a:cubicBezTo>
                  <a:pt x="2167890" y="1244535"/>
                  <a:pt x="2158935" y="1253490"/>
                  <a:pt x="2147888" y="1253490"/>
                </a:cubicBezTo>
                <a:cubicBezTo>
                  <a:pt x="2136840" y="1253490"/>
                  <a:pt x="2127885" y="1244535"/>
                  <a:pt x="2127885" y="1233488"/>
                </a:cubicBezTo>
                <a:cubicBezTo>
                  <a:pt x="2127885" y="1222440"/>
                  <a:pt x="2136840" y="1213485"/>
                  <a:pt x="2147888" y="1213485"/>
                </a:cubicBezTo>
                <a:cubicBezTo>
                  <a:pt x="2158935" y="1213485"/>
                  <a:pt x="2167890" y="1222440"/>
                  <a:pt x="2167890" y="1233488"/>
                </a:cubicBezTo>
                <a:close/>
                <a:moveTo>
                  <a:pt x="2321242" y="1233488"/>
                </a:moveTo>
                <a:cubicBezTo>
                  <a:pt x="2321242" y="1245061"/>
                  <a:pt x="2311861" y="1254442"/>
                  <a:pt x="2300288" y="1254442"/>
                </a:cubicBezTo>
                <a:cubicBezTo>
                  <a:pt x="2288714" y="1254442"/>
                  <a:pt x="2279332" y="1245061"/>
                  <a:pt x="2279332" y="1233488"/>
                </a:cubicBezTo>
                <a:cubicBezTo>
                  <a:pt x="2279332" y="1221914"/>
                  <a:pt x="2288714" y="1212532"/>
                  <a:pt x="2300288" y="1212532"/>
                </a:cubicBezTo>
                <a:cubicBezTo>
                  <a:pt x="2311861" y="1212532"/>
                  <a:pt x="2321242" y="1221914"/>
                  <a:pt x="2321242" y="1233488"/>
                </a:cubicBezTo>
                <a:close/>
                <a:moveTo>
                  <a:pt x="2474595" y="1233488"/>
                </a:moveTo>
                <a:cubicBezTo>
                  <a:pt x="2474595" y="1245587"/>
                  <a:pt x="2464787" y="1255395"/>
                  <a:pt x="2452688" y="1255395"/>
                </a:cubicBezTo>
                <a:cubicBezTo>
                  <a:pt x="2440588" y="1255395"/>
                  <a:pt x="2430780" y="1245587"/>
                  <a:pt x="2430780" y="1233488"/>
                </a:cubicBezTo>
                <a:cubicBezTo>
                  <a:pt x="2430780" y="1221388"/>
                  <a:pt x="2440588" y="1211580"/>
                  <a:pt x="2452688" y="1211580"/>
                </a:cubicBezTo>
                <a:cubicBezTo>
                  <a:pt x="2464787" y="1211580"/>
                  <a:pt x="2474595" y="1221388"/>
                  <a:pt x="2474595" y="1233488"/>
                </a:cubicBezTo>
                <a:close/>
                <a:moveTo>
                  <a:pt x="2627948" y="1233488"/>
                </a:moveTo>
                <a:cubicBezTo>
                  <a:pt x="2627948" y="1246113"/>
                  <a:pt x="2617713" y="1256348"/>
                  <a:pt x="2605088" y="1256348"/>
                </a:cubicBezTo>
                <a:cubicBezTo>
                  <a:pt x="2592462" y="1256348"/>
                  <a:pt x="2582228" y="1246113"/>
                  <a:pt x="2582228" y="1233488"/>
                </a:cubicBezTo>
                <a:cubicBezTo>
                  <a:pt x="2582228" y="1220862"/>
                  <a:pt x="2592462" y="1210628"/>
                  <a:pt x="2605088" y="1210628"/>
                </a:cubicBezTo>
                <a:cubicBezTo>
                  <a:pt x="2617713" y="1210628"/>
                  <a:pt x="2627948" y="1220862"/>
                  <a:pt x="2627948" y="1233488"/>
                </a:cubicBezTo>
                <a:close/>
                <a:moveTo>
                  <a:pt x="2781300" y="1233488"/>
                </a:moveTo>
                <a:cubicBezTo>
                  <a:pt x="2781300" y="1246639"/>
                  <a:pt x="2770639" y="1257300"/>
                  <a:pt x="2757488" y="1257300"/>
                </a:cubicBezTo>
                <a:cubicBezTo>
                  <a:pt x="2744336" y="1257300"/>
                  <a:pt x="2733675" y="1246639"/>
                  <a:pt x="2733675" y="1233488"/>
                </a:cubicBezTo>
                <a:cubicBezTo>
                  <a:pt x="2733675" y="1220336"/>
                  <a:pt x="2744336" y="1209675"/>
                  <a:pt x="2757488" y="1209675"/>
                </a:cubicBezTo>
                <a:cubicBezTo>
                  <a:pt x="2770639" y="1209675"/>
                  <a:pt x="2781300" y="1220336"/>
                  <a:pt x="2781300" y="1233488"/>
                </a:cubicBezTo>
                <a:close/>
                <a:moveTo>
                  <a:pt x="2934652" y="1233488"/>
                </a:moveTo>
                <a:cubicBezTo>
                  <a:pt x="2934652" y="1247165"/>
                  <a:pt x="2923565" y="1258252"/>
                  <a:pt x="2909888" y="1258252"/>
                </a:cubicBezTo>
                <a:cubicBezTo>
                  <a:pt x="2896210" y="1258252"/>
                  <a:pt x="2885122" y="1247165"/>
                  <a:pt x="2885122" y="1233488"/>
                </a:cubicBezTo>
                <a:cubicBezTo>
                  <a:pt x="2885122" y="1219810"/>
                  <a:pt x="2896210" y="1208722"/>
                  <a:pt x="2909888" y="1208722"/>
                </a:cubicBezTo>
                <a:cubicBezTo>
                  <a:pt x="2923565" y="1208722"/>
                  <a:pt x="2934652" y="1219810"/>
                  <a:pt x="2934652" y="1233488"/>
                </a:cubicBezTo>
                <a:close/>
                <a:moveTo>
                  <a:pt x="3088005" y="1233488"/>
                </a:moveTo>
                <a:cubicBezTo>
                  <a:pt x="3088005" y="1247691"/>
                  <a:pt x="3076491" y="1259205"/>
                  <a:pt x="3062288" y="1259205"/>
                </a:cubicBezTo>
                <a:cubicBezTo>
                  <a:pt x="3048084" y="1259205"/>
                  <a:pt x="3036570" y="1247691"/>
                  <a:pt x="3036570" y="1233488"/>
                </a:cubicBezTo>
                <a:cubicBezTo>
                  <a:pt x="3036570" y="1219284"/>
                  <a:pt x="3048084" y="1207770"/>
                  <a:pt x="3062288" y="1207770"/>
                </a:cubicBezTo>
                <a:cubicBezTo>
                  <a:pt x="3076491" y="1207770"/>
                  <a:pt x="3088005" y="1219284"/>
                  <a:pt x="3088005" y="1233488"/>
                </a:cubicBezTo>
                <a:close/>
                <a:moveTo>
                  <a:pt x="3241358" y="1233488"/>
                </a:moveTo>
                <a:cubicBezTo>
                  <a:pt x="3241358" y="1248217"/>
                  <a:pt x="3229417" y="1260158"/>
                  <a:pt x="3214688" y="1260158"/>
                </a:cubicBezTo>
                <a:cubicBezTo>
                  <a:pt x="3199958" y="1260158"/>
                  <a:pt x="3188018" y="1248217"/>
                  <a:pt x="3188018" y="1233488"/>
                </a:cubicBezTo>
                <a:cubicBezTo>
                  <a:pt x="3188018" y="1218758"/>
                  <a:pt x="3199958" y="1206818"/>
                  <a:pt x="3214688" y="1206818"/>
                </a:cubicBezTo>
                <a:cubicBezTo>
                  <a:pt x="3229417" y="1206818"/>
                  <a:pt x="3241358" y="1218758"/>
                  <a:pt x="3241358" y="1233488"/>
                </a:cubicBezTo>
                <a:close/>
                <a:moveTo>
                  <a:pt x="3394710" y="1233488"/>
                </a:moveTo>
                <a:cubicBezTo>
                  <a:pt x="3394710" y="1248743"/>
                  <a:pt x="3382343" y="1261110"/>
                  <a:pt x="3367088" y="1261110"/>
                </a:cubicBezTo>
                <a:cubicBezTo>
                  <a:pt x="3351832" y="1261110"/>
                  <a:pt x="3339465" y="1248743"/>
                  <a:pt x="3339465" y="1233488"/>
                </a:cubicBezTo>
                <a:cubicBezTo>
                  <a:pt x="3339465" y="1218232"/>
                  <a:pt x="3351832" y="1205865"/>
                  <a:pt x="3367088" y="1205865"/>
                </a:cubicBezTo>
                <a:cubicBezTo>
                  <a:pt x="3382343" y="1205865"/>
                  <a:pt x="3394710" y="1218232"/>
                  <a:pt x="3394710" y="1233488"/>
                </a:cubicBezTo>
                <a:close/>
                <a:moveTo>
                  <a:pt x="3547110" y="1233488"/>
                </a:moveTo>
                <a:cubicBezTo>
                  <a:pt x="3547110" y="1248743"/>
                  <a:pt x="3534743" y="1261110"/>
                  <a:pt x="3519488" y="1261110"/>
                </a:cubicBezTo>
                <a:cubicBezTo>
                  <a:pt x="3504232" y="1261110"/>
                  <a:pt x="3491865" y="1248743"/>
                  <a:pt x="3491865" y="1233488"/>
                </a:cubicBezTo>
                <a:cubicBezTo>
                  <a:pt x="3491865" y="1218232"/>
                  <a:pt x="3504232" y="1205865"/>
                  <a:pt x="3519488" y="1205865"/>
                </a:cubicBezTo>
                <a:cubicBezTo>
                  <a:pt x="3534743" y="1205865"/>
                  <a:pt x="3547110" y="1218232"/>
                  <a:pt x="3547110" y="1233488"/>
                </a:cubicBezTo>
                <a:close/>
                <a:moveTo>
                  <a:pt x="3700462" y="1233488"/>
                </a:moveTo>
                <a:cubicBezTo>
                  <a:pt x="3700462" y="1249269"/>
                  <a:pt x="3687669" y="1262062"/>
                  <a:pt x="3671888" y="1262062"/>
                </a:cubicBezTo>
                <a:cubicBezTo>
                  <a:pt x="3656106" y="1262062"/>
                  <a:pt x="3643312" y="1249269"/>
                  <a:pt x="3643312" y="1233488"/>
                </a:cubicBezTo>
                <a:cubicBezTo>
                  <a:pt x="3643312" y="1217706"/>
                  <a:pt x="3656106" y="1204912"/>
                  <a:pt x="3671888" y="1204912"/>
                </a:cubicBezTo>
                <a:cubicBezTo>
                  <a:pt x="3687669" y="1204912"/>
                  <a:pt x="3700462" y="1217706"/>
                  <a:pt x="3700462" y="1233488"/>
                </a:cubicBezTo>
                <a:close/>
                <a:moveTo>
                  <a:pt x="3853815" y="1233488"/>
                </a:moveTo>
                <a:cubicBezTo>
                  <a:pt x="3853815" y="1249795"/>
                  <a:pt x="3840595" y="1263015"/>
                  <a:pt x="3824288" y="1263015"/>
                </a:cubicBezTo>
                <a:cubicBezTo>
                  <a:pt x="3807980" y="1263015"/>
                  <a:pt x="3794760" y="1249795"/>
                  <a:pt x="3794760" y="1233488"/>
                </a:cubicBezTo>
                <a:cubicBezTo>
                  <a:pt x="3794760" y="1217180"/>
                  <a:pt x="3807980" y="1203960"/>
                  <a:pt x="3824288" y="1203960"/>
                </a:cubicBezTo>
                <a:cubicBezTo>
                  <a:pt x="3840595" y="1203960"/>
                  <a:pt x="3853815" y="1217180"/>
                  <a:pt x="3853815" y="1233488"/>
                </a:cubicBezTo>
                <a:close/>
                <a:moveTo>
                  <a:pt x="4007168" y="1233488"/>
                </a:moveTo>
                <a:cubicBezTo>
                  <a:pt x="4007168" y="1250321"/>
                  <a:pt x="3993521" y="1263968"/>
                  <a:pt x="3976688" y="1263968"/>
                </a:cubicBezTo>
                <a:cubicBezTo>
                  <a:pt x="3959854" y="1263968"/>
                  <a:pt x="3946208" y="1250321"/>
                  <a:pt x="3946208" y="1233488"/>
                </a:cubicBezTo>
                <a:cubicBezTo>
                  <a:pt x="3946208" y="1216654"/>
                  <a:pt x="3959854" y="1203008"/>
                  <a:pt x="3976688" y="1203008"/>
                </a:cubicBezTo>
                <a:cubicBezTo>
                  <a:pt x="3993521" y="1203008"/>
                  <a:pt x="4007168" y="1216654"/>
                  <a:pt x="4007168" y="1233488"/>
                </a:cubicBezTo>
                <a:close/>
                <a:moveTo>
                  <a:pt x="4159568" y="1233488"/>
                </a:moveTo>
                <a:cubicBezTo>
                  <a:pt x="4159568" y="1250321"/>
                  <a:pt x="4145921" y="1263968"/>
                  <a:pt x="4129088" y="1263968"/>
                </a:cubicBezTo>
                <a:cubicBezTo>
                  <a:pt x="4112254" y="1263968"/>
                  <a:pt x="4098608" y="1250321"/>
                  <a:pt x="4098608" y="1233488"/>
                </a:cubicBezTo>
                <a:cubicBezTo>
                  <a:pt x="4098608" y="1216654"/>
                  <a:pt x="4112254" y="1203008"/>
                  <a:pt x="4129088" y="1203008"/>
                </a:cubicBezTo>
                <a:cubicBezTo>
                  <a:pt x="4145921" y="1203008"/>
                  <a:pt x="4159568" y="1216654"/>
                  <a:pt x="4159568" y="1233488"/>
                </a:cubicBezTo>
                <a:close/>
                <a:moveTo>
                  <a:pt x="4312920" y="1233488"/>
                </a:moveTo>
                <a:cubicBezTo>
                  <a:pt x="4312920" y="1250847"/>
                  <a:pt x="4298847" y="1264920"/>
                  <a:pt x="4281488" y="1264920"/>
                </a:cubicBezTo>
                <a:cubicBezTo>
                  <a:pt x="4264128" y="1264920"/>
                  <a:pt x="4250055" y="1250847"/>
                  <a:pt x="4250055" y="1233488"/>
                </a:cubicBezTo>
                <a:cubicBezTo>
                  <a:pt x="4250055" y="1216128"/>
                  <a:pt x="4264128" y="1202055"/>
                  <a:pt x="4281488" y="1202055"/>
                </a:cubicBezTo>
                <a:cubicBezTo>
                  <a:pt x="4298847" y="1202055"/>
                  <a:pt x="4312920" y="1216128"/>
                  <a:pt x="4312920" y="1233488"/>
                </a:cubicBezTo>
                <a:close/>
                <a:moveTo>
                  <a:pt x="4466272" y="1233488"/>
                </a:moveTo>
                <a:cubicBezTo>
                  <a:pt x="4466272" y="1251373"/>
                  <a:pt x="4451773" y="1265872"/>
                  <a:pt x="4433888" y="1265872"/>
                </a:cubicBezTo>
                <a:cubicBezTo>
                  <a:pt x="4416002" y="1265872"/>
                  <a:pt x="4401502" y="1251373"/>
                  <a:pt x="4401502" y="1233488"/>
                </a:cubicBezTo>
                <a:cubicBezTo>
                  <a:pt x="4401502" y="1215602"/>
                  <a:pt x="4416002" y="1201102"/>
                  <a:pt x="4433888" y="1201102"/>
                </a:cubicBezTo>
                <a:cubicBezTo>
                  <a:pt x="4451773" y="1201102"/>
                  <a:pt x="4466272" y="1215602"/>
                  <a:pt x="4466272" y="1233488"/>
                </a:cubicBezTo>
                <a:close/>
                <a:moveTo>
                  <a:pt x="4618672" y="1233488"/>
                </a:moveTo>
                <a:cubicBezTo>
                  <a:pt x="4618672" y="1251373"/>
                  <a:pt x="4604173" y="1265872"/>
                  <a:pt x="4586288" y="1265872"/>
                </a:cubicBezTo>
                <a:cubicBezTo>
                  <a:pt x="4568402" y="1265872"/>
                  <a:pt x="4553902" y="1251373"/>
                  <a:pt x="4553902" y="1233488"/>
                </a:cubicBezTo>
                <a:cubicBezTo>
                  <a:pt x="4553902" y="1215602"/>
                  <a:pt x="4568402" y="1201102"/>
                  <a:pt x="4586288" y="1201102"/>
                </a:cubicBezTo>
                <a:cubicBezTo>
                  <a:pt x="4604173" y="1201102"/>
                  <a:pt x="4618672" y="1215602"/>
                  <a:pt x="4618672" y="1233488"/>
                </a:cubicBezTo>
                <a:close/>
                <a:moveTo>
                  <a:pt x="4772025" y="1233488"/>
                </a:moveTo>
                <a:cubicBezTo>
                  <a:pt x="4772025" y="1251899"/>
                  <a:pt x="4757099" y="1266825"/>
                  <a:pt x="4738688" y="1266825"/>
                </a:cubicBezTo>
                <a:cubicBezTo>
                  <a:pt x="4720276" y="1266825"/>
                  <a:pt x="4705350" y="1251899"/>
                  <a:pt x="4705350" y="1233488"/>
                </a:cubicBezTo>
                <a:cubicBezTo>
                  <a:pt x="4705350" y="1215076"/>
                  <a:pt x="4720276" y="1200150"/>
                  <a:pt x="4738688" y="1200150"/>
                </a:cubicBezTo>
                <a:cubicBezTo>
                  <a:pt x="4757099" y="1200150"/>
                  <a:pt x="4772025" y="1215076"/>
                  <a:pt x="4772025" y="1233488"/>
                </a:cubicBezTo>
                <a:close/>
                <a:moveTo>
                  <a:pt x="4924425" y="1233488"/>
                </a:moveTo>
                <a:cubicBezTo>
                  <a:pt x="4924425" y="1251899"/>
                  <a:pt x="4909499" y="1266825"/>
                  <a:pt x="4891088" y="1266825"/>
                </a:cubicBezTo>
                <a:cubicBezTo>
                  <a:pt x="4872676" y="1266825"/>
                  <a:pt x="4857750" y="1251899"/>
                  <a:pt x="4857750" y="1233488"/>
                </a:cubicBezTo>
                <a:cubicBezTo>
                  <a:pt x="4857750" y="1215076"/>
                  <a:pt x="4872676" y="1200150"/>
                  <a:pt x="4891088" y="1200150"/>
                </a:cubicBezTo>
                <a:cubicBezTo>
                  <a:pt x="4909499" y="1200150"/>
                  <a:pt x="4924425" y="1215076"/>
                  <a:pt x="4924425" y="1233488"/>
                </a:cubicBezTo>
                <a:close/>
                <a:moveTo>
                  <a:pt x="5077778" y="1233488"/>
                </a:moveTo>
                <a:cubicBezTo>
                  <a:pt x="5077778" y="1252425"/>
                  <a:pt x="5062425" y="1267778"/>
                  <a:pt x="5043488" y="1267778"/>
                </a:cubicBezTo>
                <a:cubicBezTo>
                  <a:pt x="5024550" y="1267778"/>
                  <a:pt x="5009198" y="1252425"/>
                  <a:pt x="5009198" y="1233488"/>
                </a:cubicBezTo>
                <a:cubicBezTo>
                  <a:pt x="5009198" y="1214550"/>
                  <a:pt x="5024550" y="1199198"/>
                  <a:pt x="5043488" y="1199198"/>
                </a:cubicBezTo>
                <a:cubicBezTo>
                  <a:pt x="5062425" y="1199198"/>
                  <a:pt x="5077778" y="1214550"/>
                  <a:pt x="5077778" y="1233488"/>
                </a:cubicBezTo>
                <a:close/>
                <a:moveTo>
                  <a:pt x="5230178" y="1233488"/>
                </a:moveTo>
                <a:cubicBezTo>
                  <a:pt x="5230178" y="1252425"/>
                  <a:pt x="5214825" y="1267778"/>
                  <a:pt x="5195888" y="1267778"/>
                </a:cubicBezTo>
                <a:cubicBezTo>
                  <a:pt x="5176950" y="1267778"/>
                  <a:pt x="5161598" y="1252425"/>
                  <a:pt x="5161598" y="1233488"/>
                </a:cubicBezTo>
                <a:cubicBezTo>
                  <a:pt x="5161598" y="1214550"/>
                  <a:pt x="5176950" y="1199198"/>
                  <a:pt x="5195888" y="1199198"/>
                </a:cubicBezTo>
                <a:cubicBezTo>
                  <a:pt x="5214825" y="1199198"/>
                  <a:pt x="5230178" y="1214550"/>
                  <a:pt x="5230178" y="1233488"/>
                </a:cubicBezTo>
                <a:close/>
                <a:moveTo>
                  <a:pt x="5382578" y="1233488"/>
                </a:moveTo>
                <a:cubicBezTo>
                  <a:pt x="5382578" y="1252425"/>
                  <a:pt x="5367225" y="1267778"/>
                  <a:pt x="5348288" y="1267778"/>
                </a:cubicBezTo>
                <a:cubicBezTo>
                  <a:pt x="5329350" y="1267778"/>
                  <a:pt x="5313998" y="1252425"/>
                  <a:pt x="5313998" y="1233488"/>
                </a:cubicBezTo>
                <a:cubicBezTo>
                  <a:pt x="5313998" y="1214550"/>
                  <a:pt x="5329350" y="1199198"/>
                  <a:pt x="5348288" y="1199198"/>
                </a:cubicBezTo>
                <a:cubicBezTo>
                  <a:pt x="5367225" y="1199198"/>
                  <a:pt x="5382578" y="1214550"/>
                  <a:pt x="5382578" y="1233488"/>
                </a:cubicBezTo>
                <a:close/>
                <a:moveTo>
                  <a:pt x="5535930" y="1233488"/>
                </a:moveTo>
                <a:cubicBezTo>
                  <a:pt x="5535930" y="1252951"/>
                  <a:pt x="5520151" y="1268730"/>
                  <a:pt x="5500688" y="1268730"/>
                </a:cubicBezTo>
                <a:cubicBezTo>
                  <a:pt x="5481224" y="1268730"/>
                  <a:pt x="5465445" y="1252951"/>
                  <a:pt x="5465445" y="1233488"/>
                </a:cubicBezTo>
                <a:cubicBezTo>
                  <a:pt x="5465445" y="1214024"/>
                  <a:pt x="5481224" y="1198245"/>
                  <a:pt x="5500688" y="1198245"/>
                </a:cubicBezTo>
                <a:cubicBezTo>
                  <a:pt x="5520151" y="1198245"/>
                  <a:pt x="5535930" y="1214024"/>
                  <a:pt x="5535930" y="1233488"/>
                </a:cubicBezTo>
                <a:close/>
                <a:moveTo>
                  <a:pt x="5688330" y="1233488"/>
                </a:moveTo>
                <a:cubicBezTo>
                  <a:pt x="5688330" y="1252951"/>
                  <a:pt x="5672551" y="1268730"/>
                  <a:pt x="5653088" y="1268730"/>
                </a:cubicBezTo>
                <a:cubicBezTo>
                  <a:pt x="5633624" y="1268730"/>
                  <a:pt x="5617845" y="1252951"/>
                  <a:pt x="5617845" y="1233488"/>
                </a:cubicBezTo>
                <a:cubicBezTo>
                  <a:pt x="5617845" y="1214024"/>
                  <a:pt x="5633624" y="1198245"/>
                  <a:pt x="5653088" y="1198245"/>
                </a:cubicBezTo>
                <a:cubicBezTo>
                  <a:pt x="5672551" y="1198245"/>
                  <a:pt x="5688330" y="1214024"/>
                  <a:pt x="5688330" y="1233488"/>
                </a:cubicBezTo>
                <a:close/>
                <a:moveTo>
                  <a:pt x="5840730" y="1233488"/>
                </a:moveTo>
                <a:cubicBezTo>
                  <a:pt x="5840730" y="1252951"/>
                  <a:pt x="5824951" y="1268730"/>
                  <a:pt x="5805488" y="1268730"/>
                </a:cubicBezTo>
                <a:cubicBezTo>
                  <a:pt x="5786024" y="1268730"/>
                  <a:pt x="5770245" y="1252951"/>
                  <a:pt x="5770245" y="1233488"/>
                </a:cubicBezTo>
                <a:cubicBezTo>
                  <a:pt x="5770245" y="1214024"/>
                  <a:pt x="5786024" y="1198245"/>
                  <a:pt x="5805488" y="1198245"/>
                </a:cubicBezTo>
                <a:cubicBezTo>
                  <a:pt x="5824951" y="1198245"/>
                  <a:pt x="5840730" y="1214024"/>
                  <a:pt x="5840730" y="1233488"/>
                </a:cubicBezTo>
                <a:close/>
                <a:moveTo>
                  <a:pt x="5993130" y="1233488"/>
                </a:moveTo>
                <a:cubicBezTo>
                  <a:pt x="5993130" y="1252951"/>
                  <a:pt x="5977351" y="1268730"/>
                  <a:pt x="5957888" y="1268730"/>
                </a:cubicBezTo>
                <a:cubicBezTo>
                  <a:pt x="5938424" y="1268730"/>
                  <a:pt x="5922645" y="1252951"/>
                  <a:pt x="5922645" y="1233488"/>
                </a:cubicBezTo>
                <a:cubicBezTo>
                  <a:pt x="5922645" y="1214024"/>
                  <a:pt x="5938424" y="1198245"/>
                  <a:pt x="5957888" y="1198245"/>
                </a:cubicBezTo>
                <a:cubicBezTo>
                  <a:pt x="5977351" y="1198245"/>
                  <a:pt x="5993130" y="1214024"/>
                  <a:pt x="5993130" y="1233488"/>
                </a:cubicBezTo>
                <a:close/>
                <a:moveTo>
                  <a:pt x="6145530" y="1233488"/>
                </a:moveTo>
                <a:cubicBezTo>
                  <a:pt x="6145530" y="1252951"/>
                  <a:pt x="6129751" y="1268730"/>
                  <a:pt x="6110288" y="1268730"/>
                </a:cubicBezTo>
                <a:cubicBezTo>
                  <a:pt x="6090824" y="1268730"/>
                  <a:pt x="6075045" y="1252951"/>
                  <a:pt x="6075045" y="1233488"/>
                </a:cubicBezTo>
                <a:cubicBezTo>
                  <a:pt x="6075045" y="1214024"/>
                  <a:pt x="6090824" y="1198245"/>
                  <a:pt x="6110288" y="1198245"/>
                </a:cubicBezTo>
                <a:cubicBezTo>
                  <a:pt x="6129751" y="1198245"/>
                  <a:pt x="6145530" y="1214024"/>
                  <a:pt x="6145530" y="1233488"/>
                </a:cubicBezTo>
                <a:close/>
                <a:moveTo>
                  <a:pt x="6297930" y="1233488"/>
                </a:moveTo>
                <a:cubicBezTo>
                  <a:pt x="6297930" y="1252951"/>
                  <a:pt x="6282151" y="1268730"/>
                  <a:pt x="6262688" y="1268730"/>
                </a:cubicBezTo>
                <a:cubicBezTo>
                  <a:pt x="6243224" y="1268730"/>
                  <a:pt x="6227445" y="1252951"/>
                  <a:pt x="6227445" y="1233488"/>
                </a:cubicBezTo>
                <a:cubicBezTo>
                  <a:pt x="6227445" y="1214024"/>
                  <a:pt x="6243224" y="1198245"/>
                  <a:pt x="6262688" y="1198245"/>
                </a:cubicBezTo>
                <a:cubicBezTo>
                  <a:pt x="6282151" y="1198245"/>
                  <a:pt x="6297930" y="1214024"/>
                  <a:pt x="6297930" y="1233488"/>
                </a:cubicBezTo>
                <a:close/>
                <a:moveTo>
                  <a:pt x="6450330" y="1233488"/>
                </a:moveTo>
                <a:cubicBezTo>
                  <a:pt x="6450330" y="1252951"/>
                  <a:pt x="6434551" y="1268730"/>
                  <a:pt x="6415088" y="1268730"/>
                </a:cubicBezTo>
                <a:cubicBezTo>
                  <a:pt x="6395624" y="1268730"/>
                  <a:pt x="6379845" y="1252951"/>
                  <a:pt x="6379845" y="1233488"/>
                </a:cubicBezTo>
                <a:cubicBezTo>
                  <a:pt x="6379845" y="1214024"/>
                  <a:pt x="6395624" y="1198245"/>
                  <a:pt x="6415088" y="1198245"/>
                </a:cubicBezTo>
                <a:cubicBezTo>
                  <a:pt x="6434551" y="1198245"/>
                  <a:pt x="6450330" y="1214024"/>
                  <a:pt x="6450330" y="1233488"/>
                </a:cubicBezTo>
                <a:close/>
                <a:moveTo>
                  <a:pt x="6602730" y="1233488"/>
                </a:moveTo>
                <a:cubicBezTo>
                  <a:pt x="6602730" y="1252951"/>
                  <a:pt x="6586951" y="1268730"/>
                  <a:pt x="6567488" y="1268730"/>
                </a:cubicBezTo>
                <a:cubicBezTo>
                  <a:pt x="6548024" y="1268730"/>
                  <a:pt x="6532245" y="1252951"/>
                  <a:pt x="6532245" y="1233488"/>
                </a:cubicBezTo>
                <a:cubicBezTo>
                  <a:pt x="6532245" y="1214024"/>
                  <a:pt x="6548024" y="1198245"/>
                  <a:pt x="6567488" y="1198245"/>
                </a:cubicBezTo>
                <a:cubicBezTo>
                  <a:pt x="6586951" y="1198245"/>
                  <a:pt x="6602730" y="1214024"/>
                  <a:pt x="6602730" y="1233488"/>
                </a:cubicBezTo>
                <a:close/>
                <a:moveTo>
                  <a:pt x="6755130" y="1233488"/>
                </a:moveTo>
                <a:cubicBezTo>
                  <a:pt x="6755130" y="1252951"/>
                  <a:pt x="6739351" y="1268730"/>
                  <a:pt x="6719888" y="1268730"/>
                </a:cubicBezTo>
                <a:cubicBezTo>
                  <a:pt x="6700424" y="1268730"/>
                  <a:pt x="6684645" y="1252951"/>
                  <a:pt x="6684645" y="1233488"/>
                </a:cubicBezTo>
                <a:cubicBezTo>
                  <a:pt x="6684645" y="1214024"/>
                  <a:pt x="6700424" y="1198245"/>
                  <a:pt x="6719888" y="1198245"/>
                </a:cubicBezTo>
                <a:cubicBezTo>
                  <a:pt x="6739351" y="1198245"/>
                  <a:pt x="6755130" y="1214024"/>
                  <a:pt x="6755130" y="1233488"/>
                </a:cubicBezTo>
                <a:close/>
                <a:moveTo>
                  <a:pt x="6906578" y="1233488"/>
                </a:moveTo>
                <a:cubicBezTo>
                  <a:pt x="6906578" y="1252425"/>
                  <a:pt x="6891225" y="1267778"/>
                  <a:pt x="6872288" y="1267778"/>
                </a:cubicBezTo>
                <a:cubicBezTo>
                  <a:pt x="6853350" y="1267778"/>
                  <a:pt x="6837998" y="1252425"/>
                  <a:pt x="6837998" y="1233488"/>
                </a:cubicBezTo>
                <a:cubicBezTo>
                  <a:pt x="6837998" y="1214550"/>
                  <a:pt x="6853350" y="1199198"/>
                  <a:pt x="6872288" y="1199198"/>
                </a:cubicBezTo>
                <a:cubicBezTo>
                  <a:pt x="6891225" y="1199198"/>
                  <a:pt x="6906578" y="1214550"/>
                  <a:pt x="6906578" y="1233488"/>
                </a:cubicBezTo>
                <a:close/>
                <a:moveTo>
                  <a:pt x="7058978" y="1233488"/>
                </a:moveTo>
                <a:cubicBezTo>
                  <a:pt x="7058978" y="1252425"/>
                  <a:pt x="7043625" y="1267778"/>
                  <a:pt x="7024688" y="1267778"/>
                </a:cubicBezTo>
                <a:cubicBezTo>
                  <a:pt x="7005750" y="1267778"/>
                  <a:pt x="6990398" y="1252425"/>
                  <a:pt x="6990398" y="1233488"/>
                </a:cubicBezTo>
                <a:cubicBezTo>
                  <a:pt x="6990398" y="1214550"/>
                  <a:pt x="7005750" y="1199198"/>
                  <a:pt x="7024688" y="1199198"/>
                </a:cubicBezTo>
                <a:cubicBezTo>
                  <a:pt x="7043625" y="1199198"/>
                  <a:pt x="7058978" y="1214550"/>
                  <a:pt x="7058978" y="1233488"/>
                </a:cubicBezTo>
                <a:close/>
                <a:moveTo>
                  <a:pt x="7211378" y="1233488"/>
                </a:moveTo>
                <a:cubicBezTo>
                  <a:pt x="7211378" y="1252425"/>
                  <a:pt x="7196025" y="1267778"/>
                  <a:pt x="7177088" y="1267778"/>
                </a:cubicBezTo>
                <a:cubicBezTo>
                  <a:pt x="7158150" y="1267778"/>
                  <a:pt x="7142798" y="1252425"/>
                  <a:pt x="7142798" y="1233488"/>
                </a:cubicBezTo>
                <a:cubicBezTo>
                  <a:pt x="7142798" y="1214550"/>
                  <a:pt x="7158150" y="1199198"/>
                  <a:pt x="7177088" y="1199198"/>
                </a:cubicBezTo>
                <a:cubicBezTo>
                  <a:pt x="7196025" y="1199198"/>
                  <a:pt x="7211378" y="1214550"/>
                  <a:pt x="7211378" y="1233488"/>
                </a:cubicBezTo>
                <a:close/>
                <a:moveTo>
                  <a:pt x="7362825" y="1233488"/>
                </a:moveTo>
                <a:cubicBezTo>
                  <a:pt x="7362825" y="1251899"/>
                  <a:pt x="7347899" y="1266825"/>
                  <a:pt x="7329488" y="1266825"/>
                </a:cubicBezTo>
                <a:cubicBezTo>
                  <a:pt x="7311076" y="1266825"/>
                  <a:pt x="7296150" y="1251899"/>
                  <a:pt x="7296150" y="1233488"/>
                </a:cubicBezTo>
                <a:cubicBezTo>
                  <a:pt x="7296150" y="1215076"/>
                  <a:pt x="7311076" y="1200150"/>
                  <a:pt x="7329488" y="1200150"/>
                </a:cubicBezTo>
                <a:cubicBezTo>
                  <a:pt x="7347899" y="1200150"/>
                  <a:pt x="7362825" y="1215076"/>
                  <a:pt x="7362825" y="1233488"/>
                </a:cubicBezTo>
                <a:close/>
                <a:moveTo>
                  <a:pt x="7515225" y="1233488"/>
                </a:moveTo>
                <a:cubicBezTo>
                  <a:pt x="7515225" y="1251899"/>
                  <a:pt x="7500299" y="1266825"/>
                  <a:pt x="7481888" y="1266825"/>
                </a:cubicBezTo>
                <a:cubicBezTo>
                  <a:pt x="7463476" y="1266825"/>
                  <a:pt x="7448550" y="1251899"/>
                  <a:pt x="7448550" y="1233488"/>
                </a:cubicBezTo>
                <a:cubicBezTo>
                  <a:pt x="7448550" y="1215076"/>
                  <a:pt x="7463476" y="1200150"/>
                  <a:pt x="7481888" y="1200150"/>
                </a:cubicBezTo>
                <a:cubicBezTo>
                  <a:pt x="7500299" y="1200150"/>
                  <a:pt x="7515225" y="1215076"/>
                  <a:pt x="7515225" y="1233488"/>
                </a:cubicBezTo>
                <a:close/>
                <a:moveTo>
                  <a:pt x="7666672" y="1233488"/>
                </a:moveTo>
                <a:cubicBezTo>
                  <a:pt x="7666672" y="1251373"/>
                  <a:pt x="7652173" y="1265872"/>
                  <a:pt x="7634288" y="1265872"/>
                </a:cubicBezTo>
                <a:cubicBezTo>
                  <a:pt x="7616402" y="1265872"/>
                  <a:pt x="7601902" y="1251373"/>
                  <a:pt x="7601902" y="1233488"/>
                </a:cubicBezTo>
                <a:cubicBezTo>
                  <a:pt x="7601902" y="1215602"/>
                  <a:pt x="7616402" y="1201102"/>
                  <a:pt x="7634288" y="1201102"/>
                </a:cubicBezTo>
                <a:cubicBezTo>
                  <a:pt x="7652173" y="1201102"/>
                  <a:pt x="7666672" y="1215602"/>
                  <a:pt x="7666672" y="1233488"/>
                </a:cubicBezTo>
                <a:close/>
                <a:moveTo>
                  <a:pt x="7819072" y="1233488"/>
                </a:moveTo>
                <a:cubicBezTo>
                  <a:pt x="7819072" y="1251373"/>
                  <a:pt x="7804573" y="1265872"/>
                  <a:pt x="7786688" y="1265872"/>
                </a:cubicBezTo>
                <a:cubicBezTo>
                  <a:pt x="7768802" y="1265872"/>
                  <a:pt x="7754302" y="1251373"/>
                  <a:pt x="7754302" y="1233488"/>
                </a:cubicBezTo>
                <a:cubicBezTo>
                  <a:pt x="7754302" y="1215602"/>
                  <a:pt x="7768802" y="1201102"/>
                  <a:pt x="7786688" y="1201102"/>
                </a:cubicBezTo>
                <a:cubicBezTo>
                  <a:pt x="7804573" y="1201102"/>
                  <a:pt x="7819072" y="1215602"/>
                  <a:pt x="7819072" y="1233488"/>
                </a:cubicBezTo>
                <a:close/>
                <a:moveTo>
                  <a:pt x="7970520" y="1233488"/>
                </a:moveTo>
                <a:cubicBezTo>
                  <a:pt x="7970520" y="1250847"/>
                  <a:pt x="7956447" y="1264920"/>
                  <a:pt x="7939088" y="1264920"/>
                </a:cubicBezTo>
                <a:cubicBezTo>
                  <a:pt x="7921728" y="1264920"/>
                  <a:pt x="7907655" y="1250847"/>
                  <a:pt x="7907655" y="1233488"/>
                </a:cubicBezTo>
                <a:cubicBezTo>
                  <a:pt x="7907655" y="1216128"/>
                  <a:pt x="7921728" y="1202055"/>
                  <a:pt x="7939088" y="1202055"/>
                </a:cubicBezTo>
                <a:cubicBezTo>
                  <a:pt x="7956447" y="1202055"/>
                  <a:pt x="7970520" y="1216128"/>
                  <a:pt x="7970520" y="1233488"/>
                </a:cubicBezTo>
                <a:close/>
                <a:moveTo>
                  <a:pt x="8121968" y="1233488"/>
                </a:moveTo>
                <a:cubicBezTo>
                  <a:pt x="8121968" y="1250321"/>
                  <a:pt x="8108321" y="1263968"/>
                  <a:pt x="8091488" y="1263968"/>
                </a:cubicBezTo>
                <a:cubicBezTo>
                  <a:pt x="8074654" y="1263968"/>
                  <a:pt x="8061008" y="1250321"/>
                  <a:pt x="8061008" y="1233488"/>
                </a:cubicBezTo>
                <a:cubicBezTo>
                  <a:pt x="8061008" y="1216654"/>
                  <a:pt x="8074654" y="1203008"/>
                  <a:pt x="8091488" y="1203008"/>
                </a:cubicBezTo>
                <a:cubicBezTo>
                  <a:pt x="8108321" y="1203008"/>
                  <a:pt x="8121968" y="1216654"/>
                  <a:pt x="8121968" y="1233488"/>
                </a:cubicBezTo>
                <a:close/>
                <a:moveTo>
                  <a:pt x="8274368" y="1233488"/>
                </a:moveTo>
                <a:cubicBezTo>
                  <a:pt x="8274368" y="1250321"/>
                  <a:pt x="8260721" y="1263968"/>
                  <a:pt x="8243888" y="1263968"/>
                </a:cubicBezTo>
                <a:cubicBezTo>
                  <a:pt x="8227054" y="1263968"/>
                  <a:pt x="8213408" y="1250321"/>
                  <a:pt x="8213408" y="1233488"/>
                </a:cubicBezTo>
                <a:cubicBezTo>
                  <a:pt x="8213408" y="1216654"/>
                  <a:pt x="8227054" y="1203008"/>
                  <a:pt x="8243888" y="1203008"/>
                </a:cubicBezTo>
                <a:cubicBezTo>
                  <a:pt x="8260721" y="1203008"/>
                  <a:pt x="8274368" y="1216654"/>
                  <a:pt x="8274368" y="1233488"/>
                </a:cubicBezTo>
                <a:close/>
                <a:moveTo>
                  <a:pt x="8425815" y="1233488"/>
                </a:moveTo>
                <a:cubicBezTo>
                  <a:pt x="8425815" y="1249795"/>
                  <a:pt x="8412595" y="1263015"/>
                  <a:pt x="8396288" y="1263015"/>
                </a:cubicBezTo>
                <a:cubicBezTo>
                  <a:pt x="8379980" y="1263015"/>
                  <a:pt x="8366760" y="1249795"/>
                  <a:pt x="8366760" y="1233488"/>
                </a:cubicBezTo>
                <a:cubicBezTo>
                  <a:pt x="8366760" y="1217180"/>
                  <a:pt x="8379980" y="1203960"/>
                  <a:pt x="8396288" y="1203960"/>
                </a:cubicBezTo>
                <a:cubicBezTo>
                  <a:pt x="8412595" y="1203960"/>
                  <a:pt x="8425815" y="1217180"/>
                  <a:pt x="8425815" y="1233488"/>
                </a:cubicBezTo>
                <a:close/>
                <a:moveTo>
                  <a:pt x="8577262" y="1233488"/>
                </a:moveTo>
                <a:cubicBezTo>
                  <a:pt x="8577262" y="1249269"/>
                  <a:pt x="8564469" y="1262062"/>
                  <a:pt x="8548688" y="1262062"/>
                </a:cubicBezTo>
                <a:cubicBezTo>
                  <a:pt x="8532906" y="1262062"/>
                  <a:pt x="8520112" y="1249269"/>
                  <a:pt x="8520112" y="1233488"/>
                </a:cubicBezTo>
                <a:cubicBezTo>
                  <a:pt x="8520112" y="1217706"/>
                  <a:pt x="8532906" y="1204912"/>
                  <a:pt x="8548688" y="1204912"/>
                </a:cubicBezTo>
                <a:cubicBezTo>
                  <a:pt x="8564469" y="1204912"/>
                  <a:pt x="8577262" y="1217706"/>
                  <a:pt x="8577262" y="1233488"/>
                </a:cubicBezTo>
                <a:close/>
                <a:moveTo>
                  <a:pt x="8728710" y="1233488"/>
                </a:moveTo>
                <a:cubicBezTo>
                  <a:pt x="8728710" y="1248743"/>
                  <a:pt x="8716343" y="1261110"/>
                  <a:pt x="8701088" y="1261110"/>
                </a:cubicBezTo>
                <a:cubicBezTo>
                  <a:pt x="8685832" y="1261110"/>
                  <a:pt x="8673465" y="1248743"/>
                  <a:pt x="8673465" y="1233488"/>
                </a:cubicBezTo>
                <a:cubicBezTo>
                  <a:pt x="8673465" y="1218232"/>
                  <a:pt x="8685832" y="1205865"/>
                  <a:pt x="8701088" y="1205865"/>
                </a:cubicBezTo>
                <a:cubicBezTo>
                  <a:pt x="8716343" y="1205865"/>
                  <a:pt x="8728710" y="1218232"/>
                  <a:pt x="8728710" y="1233488"/>
                </a:cubicBezTo>
                <a:close/>
                <a:moveTo>
                  <a:pt x="8881110" y="1233488"/>
                </a:moveTo>
                <a:cubicBezTo>
                  <a:pt x="8881110" y="1248743"/>
                  <a:pt x="8868743" y="1261110"/>
                  <a:pt x="8853488" y="1261110"/>
                </a:cubicBezTo>
                <a:cubicBezTo>
                  <a:pt x="8838232" y="1261110"/>
                  <a:pt x="8825865" y="1248743"/>
                  <a:pt x="8825865" y="1233488"/>
                </a:cubicBezTo>
                <a:cubicBezTo>
                  <a:pt x="8825865" y="1218232"/>
                  <a:pt x="8838232" y="1205865"/>
                  <a:pt x="8853488" y="1205865"/>
                </a:cubicBezTo>
                <a:cubicBezTo>
                  <a:pt x="8868743" y="1205865"/>
                  <a:pt x="8881110" y="1218232"/>
                  <a:pt x="8881110" y="1233488"/>
                </a:cubicBezTo>
                <a:close/>
                <a:moveTo>
                  <a:pt x="9032558" y="1233488"/>
                </a:moveTo>
                <a:cubicBezTo>
                  <a:pt x="9032558" y="1248217"/>
                  <a:pt x="9020617" y="1260158"/>
                  <a:pt x="9005888" y="1260158"/>
                </a:cubicBezTo>
                <a:cubicBezTo>
                  <a:pt x="8991158" y="1260158"/>
                  <a:pt x="8979218" y="1248217"/>
                  <a:pt x="8979218" y="1233488"/>
                </a:cubicBezTo>
                <a:cubicBezTo>
                  <a:pt x="8979218" y="1218758"/>
                  <a:pt x="8991158" y="1206818"/>
                  <a:pt x="9005888" y="1206818"/>
                </a:cubicBezTo>
                <a:cubicBezTo>
                  <a:pt x="9020617" y="1206818"/>
                  <a:pt x="9032558" y="1218758"/>
                  <a:pt x="9032558" y="1233488"/>
                </a:cubicBezTo>
                <a:close/>
                <a:moveTo>
                  <a:pt x="9184005" y="1233488"/>
                </a:moveTo>
                <a:cubicBezTo>
                  <a:pt x="9184005" y="1247691"/>
                  <a:pt x="9172491" y="1259205"/>
                  <a:pt x="9158288" y="1259205"/>
                </a:cubicBezTo>
                <a:cubicBezTo>
                  <a:pt x="9144084" y="1259205"/>
                  <a:pt x="9132570" y="1247691"/>
                  <a:pt x="9132570" y="1233488"/>
                </a:cubicBezTo>
                <a:cubicBezTo>
                  <a:pt x="9132570" y="1219284"/>
                  <a:pt x="9144084" y="1207770"/>
                  <a:pt x="9158288" y="1207770"/>
                </a:cubicBezTo>
                <a:cubicBezTo>
                  <a:pt x="9172491" y="1207770"/>
                  <a:pt x="9184005" y="1219284"/>
                  <a:pt x="9184005" y="1233488"/>
                </a:cubicBezTo>
                <a:close/>
                <a:moveTo>
                  <a:pt x="9335452" y="1233488"/>
                </a:moveTo>
                <a:cubicBezTo>
                  <a:pt x="9335452" y="1247165"/>
                  <a:pt x="9324365" y="1258252"/>
                  <a:pt x="9310688" y="1258252"/>
                </a:cubicBezTo>
                <a:cubicBezTo>
                  <a:pt x="9297010" y="1258252"/>
                  <a:pt x="9285922" y="1247165"/>
                  <a:pt x="9285922" y="1233488"/>
                </a:cubicBezTo>
                <a:cubicBezTo>
                  <a:pt x="9285922" y="1219810"/>
                  <a:pt x="9297010" y="1208722"/>
                  <a:pt x="9310688" y="1208722"/>
                </a:cubicBezTo>
                <a:cubicBezTo>
                  <a:pt x="9324365" y="1208722"/>
                  <a:pt x="9335452" y="1219810"/>
                  <a:pt x="9335452" y="1233488"/>
                </a:cubicBezTo>
                <a:close/>
                <a:moveTo>
                  <a:pt x="9486900" y="1233488"/>
                </a:moveTo>
                <a:cubicBezTo>
                  <a:pt x="9486900" y="1246639"/>
                  <a:pt x="9476239" y="1257300"/>
                  <a:pt x="9463088" y="1257300"/>
                </a:cubicBezTo>
                <a:cubicBezTo>
                  <a:pt x="9449936" y="1257300"/>
                  <a:pt x="9439275" y="1246639"/>
                  <a:pt x="9439275" y="1233488"/>
                </a:cubicBezTo>
                <a:cubicBezTo>
                  <a:pt x="9439275" y="1220336"/>
                  <a:pt x="9449936" y="1209675"/>
                  <a:pt x="9463088" y="1209675"/>
                </a:cubicBezTo>
                <a:cubicBezTo>
                  <a:pt x="9476239" y="1209675"/>
                  <a:pt x="9486900" y="1220336"/>
                  <a:pt x="9486900" y="1233488"/>
                </a:cubicBezTo>
                <a:close/>
                <a:moveTo>
                  <a:pt x="9638348" y="1233488"/>
                </a:moveTo>
                <a:cubicBezTo>
                  <a:pt x="9638348" y="1246113"/>
                  <a:pt x="9628113" y="1256348"/>
                  <a:pt x="9615488" y="1256348"/>
                </a:cubicBezTo>
                <a:cubicBezTo>
                  <a:pt x="9602862" y="1256348"/>
                  <a:pt x="9592628" y="1246113"/>
                  <a:pt x="9592628" y="1233488"/>
                </a:cubicBezTo>
                <a:cubicBezTo>
                  <a:pt x="9592628" y="1220862"/>
                  <a:pt x="9602862" y="1210628"/>
                  <a:pt x="9615488" y="1210628"/>
                </a:cubicBezTo>
                <a:cubicBezTo>
                  <a:pt x="9628113" y="1210628"/>
                  <a:pt x="9638348" y="1220862"/>
                  <a:pt x="9638348" y="1233488"/>
                </a:cubicBezTo>
                <a:close/>
                <a:moveTo>
                  <a:pt x="9789795" y="1233488"/>
                </a:moveTo>
                <a:cubicBezTo>
                  <a:pt x="9789795" y="1245587"/>
                  <a:pt x="9779987" y="1255395"/>
                  <a:pt x="9767888" y="1255395"/>
                </a:cubicBezTo>
                <a:cubicBezTo>
                  <a:pt x="9755788" y="1255395"/>
                  <a:pt x="9745980" y="1245587"/>
                  <a:pt x="9745980" y="1233488"/>
                </a:cubicBezTo>
                <a:cubicBezTo>
                  <a:pt x="9745980" y="1221388"/>
                  <a:pt x="9755788" y="1211580"/>
                  <a:pt x="9767888" y="1211580"/>
                </a:cubicBezTo>
                <a:cubicBezTo>
                  <a:pt x="9779987" y="1211580"/>
                  <a:pt x="9789795" y="1221388"/>
                  <a:pt x="9789795" y="1233488"/>
                </a:cubicBezTo>
                <a:close/>
                <a:moveTo>
                  <a:pt x="9941242" y="1233488"/>
                </a:moveTo>
                <a:cubicBezTo>
                  <a:pt x="9941242" y="1245061"/>
                  <a:pt x="9931861" y="1254442"/>
                  <a:pt x="9920288" y="1254442"/>
                </a:cubicBezTo>
                <a:cubicBezTo>
                  <a:pt x="9908714" y="1254442"/>
                  <a:pt x="9899332" y="1245061"/>
                  <a:pt x="9899332" y="1233488"/>
                </a:cubicBezTo>
                <a:cubicBezTo>
                  <a:pt x="9899332" y="1221914"/>
                  <a:pt x="9908714" y="1212532"/>
                  <a:pt x="9920288" y="1212532"/>
                </a:cubicBezTo>
                <a:cubicBezTo>
                  <a:pt x="9931861" y="1212532"/>
                  <a:pt x="9941242" y="1221914"/>
                  <a:pt x="9941242" y="1233488"/>
                </a:cubicBezTo>
                <a:close/>
                <a:moveTo>
                  <a:pt x="10092690" y="1233488"/>
                </a:moveTo>
                <a:cubicBezTo>
                  <a:pt x="10092690" y="1244535"/>
                  <a:pt x="10083735" y="1253490"/>
                  <a:pt x="10072688" y="1253490"/>
                </a:cubicBezTo>
                <a:cubicBezTo>
                  <a:pt x="10061640" y="1253490"/>
                  <a:pt x="10052685" y="1244535"/>
                  <a:pt x="10052685" y="1233488"/>
                </a:cubicBezTo>
                <a:cubicBezTo>
                  <a:pt x="10052685" y="1222440"/>
                  <a:pt x="10061640" y="1213485"/>
                  <a:pt x="10072688" y="1213485"/>
                </a:cubicBezTo>
                <a:cubicBezTo>
                  <a:pt x="10083735" y="1213485"/>
                  <a:pt x="10092690" y="1222440"/>
                  <a:pt x="10092690" y="1233488"/>
                </a:cubicBezTo>
                <a:close/>
                <a:moveTo>
                  <a:pt x="10243185" y="1233488"/>
                </a:moveTo>
                <a:cubicBezTo>
                  <a:pt x="10243185" y="1243482"/>
                  <a:pt x="10235082" y="1251585"/>
                  <a:pt x="10225088" y="1251585"/>
                </a:cubicBezTo>
                <a:cubicBezTo>
                  <a:pt x="10215093" y="1251585"/>
                  <a:pt x="10206990" y="1243482"/>
                  <a:pt x="10206990" y="1233488"/>
                </a:cubicBezTo>
                <a:cubicBezTo>
                  <a:pt x="10206990" y="1223493"/>
                  <a:pt x="10215093" y="1215390"/>
                  <a:pt x="10225088" y="1215390"/>
                </a:cubicBezTo>
                <a:cubicBezTo>
                  <a:pt x="10235082" y="1215390"/>
                  <a:pt x="10243185" y="1223493"/>
                  <a:pt x="10243185" y="1233488"/>
                </a:cubicBezTo>
                <a:close/>
                <a:moveTo>
                  <a:pt x="10394632" y="1233488"/>
                </a:moveTo>
                <a:cubicBezTo>
                  <a:pt x="10394632" y="1242956"/>
                  <a:pt x="10386956" y="1250632"/>
                  <a:pt x="10377488" y="1250632"/>
                </a:cubicBezTo>
                <a:cubicBezTo>
                  <a:pt x="10368019" y="1250632"/>
                  <a:pt x="10360342" y="1242956"/>
                  <a:pt x="10360342" y="1233488"/>
                </a:cubicBezTo>
                <a:cubicBezTo>
                  <a:pt x="10360342" y="1224019"/>
                  <a:pt x="10368019" y="1216342"/>
                  <a:pt x="10377488" y="1216342"/>
                </a:cubicBezTo>
                <a:cubicBezTo>
                  <a:pt x="10386956" y="1216342"/>
                  <a:pt x="10394632" y="1224019"/>
                  <a:pt x="10394632" y="1233488"/>
                </a:cubicBezTo>
                <a:close/>
                <a:moveTo>
                  <a:pt x="10546080" y="1233488"/>
                </a:moveTo>
                <a:cubicBezTo>
                  <a:pt x="10546080" y="1242430"/>
                  <a:pt x="10538830" y="1249680"/>
                  <a:pt x="10529888" y="1249680"/>
                </a:cubicBezTo>
                <a:cubicBezTo>
                  <a:pt x="10520945" y="1249680"/>
                  <a:pt x="10513695" y="1242430"/>
                  <a:pt x="10513695" y="1233488"/>
                </a:cubicBezTo>
                <a:cubicBezTo>
                  <a:pt x="10513695" y="1224545"/>
                  <a:pt x="10520945" y="1217295"/>
                  <a:pt x="10529888" y="1217295"/>
                </a:cubicBezTo>
                <a:cubicBezTo>
                  <a:pt x="10538830" y="1217295"/>
                  <a:pt x="10546080" y="1224545"/>
                  <a:pt x="10546080" y="1233488"/>
                </a:cubicBezTo>
                <a:close/>
                <a:moveTo>
                  <a:pt x="10697528" y="1233488"/>
                </a:moveTo>
                <a:cubicBezTo>
                  <a:pt x="10697528" y="1241904"/>
                  <a:pt x="10690704" y="1248728"/>
                  <a:pt x="10682288" y="1248728"/>
                </a:cubicBezTo>
                <a:cubicBezTo>
                  <a:pt x="10673871" y="1248728"/>
                  <a:pt x="10667048" y="1241904"/>
                  <a:pt x="10667048" y="1233488"/>
                </a:cubicBezTo>
                <a:cubicBezTo>
                  <a:pt x="10667048" y="1225071"/>
                  <a:pt x="10673871" y="1218248"/>
                  <a:pt x="10682288" y="1218248"/>
                </a:cubicBezTo>
                <a:cubicBezTo>
                  <a:pt x="10690704" y="1218248"/>
                  <a:pt x="10697528" y="1225071"/>
                  <a:pt x="10697528" y="1233488"/>
                </a:cubicBezTo>
                <a:close/>
                <a:moveTo>
                  <a:pt x="10848975" y="1233488"/>
                </a:moveTo>
                <a:cubicBezTo>
                  <a:pt x="10848975" y="1241378"/>
                  <a:pt x="10842578" y="1247775"/>
                  <a:pt x="10834688" y="1247775"/>
                </a:cubicBezTo>
                <a:cubicBezTo>
                  <a:pt x="10826797" y="1247775"/>
                  <a:pt x="10820400" y="1241378"/>
                  <a:pt x="10820400" y="1233488"/>
                </a:cubicBezTo>
                <a:cubicBezTo>
                  <a:pt x="10820400" y="1225597"/>
                  <a:pt x="10826797" y="1219200"/>
                  <a:pt x="10834688" y="1219200"/>
                </a:cubicBezTo>
                <a:cubicBezTo>
                  <a:pt x="10842578" y="1219200"/>
                  <a:pt x="10848975" y="1225597"/>
                  <a:pt x="10848975" y="1233488"/>
                </a:cubicBezTo>
                <a:close/>
                <a:moveTo>
                  <a:pt x="11000422" y="1233488"/>
                </a:moveTo>
                <a:cubicBezTo>
                  <a:pt x="11000422" y="1240852"/>
                  <a:pt x="10994452" y="1246822"/>
                  <a:pt x="10987088" y="1246822"/>
                </a:cubicBezTo>
                <a:cubicBezTo>
                  <a:pt x="10979723" y="1246822"/>
                  <a:pt x="10973752" y="1240852"/>
                  <a:pt x="10973752" y="1233488"/>
                </a:cubicBezTo>
                <a:cubicBezTo>
                  <a:pt x="10973752" y="1226123"/>
                  <a:pt x="10979723" y="1220152"/>
                  <a:pt x="10987088" y="1220152"/>
                </a:cubicBezTo>
                <a:cubicBezTo>
                  <a:pt x="10994452" y="1220152"/>
                  <a:pt x="11000422" y="1226123"/>
                  <a:pt x="11000422" y="1233488"/>
                </a:cubicBezTo>
                <a:close/>
                <a:moveTo>
                  <a:pt x="11150918" y="1233488"/>
                </a:moveTo>
                <a:cubicBezTo>
                  <a:pt x="11150918" y="1239800"/>
                  <a:pt x="11145800" y="1244918"/>
                  <a:pt x="11139488" y="1244918"/>
                </a:cubicBezTo>
                <a:cubicBezTo>
                  <a:pt x="11133175" y="1244918"/>
                  <a:pt x="11128058" y="1239800"/>
                  <a:pt x="11128058" y="1233488"/>
                </a:cubicBezTo>
                <a:cubicBezTo>
                  <a:pt x="11128058" y="1227175"/>
                  <a:pt x="11133175" y="1222058"/>
                  <a:pt x="11139488" y="1222058"/>
                </a:cubicBezTo>
                <a:cubicBezTo>
                  <a:pt x="11145800" y="1222058"/>
                  <a:pt x="11150918" y="1227175"/>
                  <a:pt x="11150918" y="1233488"/>
                </a:cubicBezTo>
                <a:close/>
                <a:moveTo>
                  <a:pt x="11302365" y="1233488"/>
                </a:moveTo>
                <a:cubicBezTo>
                  <a:pt x="11302365" y="1239274"/>
                  <a:pt x="11297674" y="1243965"/>
                  <a:pt x="11291888" y="1243965"/>
                </a:cubicBezTo>
                <a:cubicBezTo>
                  <a:pt x="11286101" y="1243965"/>
                  <a:pt x="11281410" y="1239274"/>
                  <a:pt x="11281410" y="1233488"/>
                </a:cubicBezTo>
                <a:cubicBezTo>
                  <a:pt x="11281410" y="1227701"/>
                  <a:pt x="11286101" y="1223010"/>
                  <a:pt x="11291888" y="1223010"/>
                </a:cubicBezTo>
                <a:cubicBezTo>
                  <a:pt x="11297674" y="1223010"/>
                  <a:pt x="11302365" y="1227701"/>
                  <a:pt x="11302365" y="1233488"/>
                </a:cubicBezTo>
                <a:close/>
                <a:moveTo>
                  <a:pt x="11453812" y="1233488"/>
                </a:moveTo>
                <a:cubicBezTo>
                  <a:pt x="11453812" y="1238748"/>
                  <a:pt x="11449548" y="1243012"/>
                  <a:pt x="11444288" y="1243012"/>
                </a:cubicBezTo>
                <a:cubicBezTo>
                  <a:pt x="11439027" y="1243012"/>
                  <a:pt x="11434762" y="1238748"/>
                  <a:pt x="11434762" y="1233488"/>
                </a:cubicBezTo>
                <a:cubicBezTo>
                  <a:pt x="11434762" y="1228227"/>
                  <a:pt x="11439027" y="1223962"/>
                  <a:pt x="11444288" y="1223962"/>
                </a:cubicBezTo>
                <a:cubicBezTo>
                  <a:pt x="11449548" y="1223962"/>
                  <a:pt x="11453812" y="1228227"/>
                  <a:pt x="11453812" y="1233488"/>
                </a:cubicBezTo>
                <a:close/>
                <a:moveTo>
                  <a:pt x="11605260" y="1233488"/>
                </a:moveTo>
                <a:cubicBezTo>
                  <a:pt x="11605260" y="1238222"/>
                  <a:pt x="11601422" y="1242060"/>
                  <a:pt x="11596688" y="1242060"/>
                </a:cubicBezTo>
                <a:cubicBezTo>
                  <a:pt x="11591953" y="1242060"/>
                  <a:pt x="11588115" y="1238222"/>
                  <a:pt x="11588115" y="1233488"/>
                </a:cubicBezTo>
                <a:cubicBezTo>
                  <a:pt x="11588115" y="1228753"/>
                  <a:pt x="11591953" y="1224915"/>
                  <a:pt x="11596688" y="1224915"/>
                </a:cubicBezTo>
                <a:cubicBezTo>
                  <a:pt x="11601422" y="1224915"/>
                  <a:pt x="11605260" y="1228753"/>
                  <a:pt x="11605260" y="1233488"/>
                </a:cubicBezTo>
                <a:close/>
                <a:moveTo>
                  <a:pt x="11756708" y="1233488"/>
                </a:moveTo>
                <a:cubicBezTo>
                  <a:pt x="11756708" y="1237696"/>
                  <a:pt x="11753296" y="1241108"/>
                  <a:pt x="11749088" y="1241108"/>
                </a:cubicBezTo>
                <a:cubicBezTo>
                  <a:pt x="11744879" y="1241108"/>
                  <a:pt x="11741468" y="1237696"/>
                  <a:pt x="11741468" y="1233488"/>
                </a:cubicBezTo>
                <a:cubicBezTo>
                  <a:pt x="11741468" y="1229279"/>
                  <a:pt x="11744879" y="1225868"/>
                  <a:pt x="11749088" y="1225868"/>
                </a:cubicBezTo>
                <a:cubicBezTo>
                  <a:pt x="11753296" y="1225868"/>
                  <a:pt x="11756708" y="1229279"/>
                  <a:pt x="11756708" y="1233488"/>
                </a:cubicBezTo>
                <a:close/>
                <a:moveTo>
                  <a:pt x="11907202" y="1233488"/>
                </a:moveTo>
                <a:cubicBezTo>
                  <a:pt x="11907202" y="1236644"/>
                  <a:pt x="11904644" y="1239202"/>
                  <a:pt x="11901488" y="1239202"/>
                </a:cubicBezTo>
                <a:cubicBezTo>
                  <a:pt x="11898331" y="1239202"/>
                  <a:pt x="11895772" y="1236644"/>
                  <a:pt x="11895772" y="1233488"/>
                </a:cubicBezTo>
                <a:cubicBezTo>
                  <a:pt x="11895772" y="1230331"/>
                  <a:pt x="11898331" y="1227772"/>
                  <a:pt x="11901488" y="1227772"/>
                </a:cubicBezTo>
                <a:cubicBezTo>
                  <a:pt x="11904644" y="1227772"/>
                  <a:pt x="11907202" y="1230331"/>
                  <a:pt x="11907202" y="1233488"/>
                </a:cubicBezTo>
                <a:close/>
                <a:moveTo>
                  <a:pt x="172402" y="1385888"/>
                </a:moveTo>
                <a:cubicBezTo>
                  <a:pt x="172402" y="1389044"/>
                  <a:pt x="169844" y="1391602"/>
                  <a:pt x="166688" y="1391602"/>
                </a:cubicBezTo>
                <a:cubicBezTo>
                  <a:pt x="163531" y="1391602"/>
                  <a:pt x="160972" y="1389044"/>
                  <a:pt x="160972" y="1385888"/>
                </a:cubicBezTo>
                <a:cubicBezTo>
                  <a:pt x="160972" y="1382731"/>
                  <a:pt x="163531" y="1380172"/>
                  <a:pt x="166688" y="1380172"/>
                </a:cubicBezTo>
                <a:cubicBezTo>
                  <a:pt x="169844" y="1380172"/>
                  <a:pt x="172402" y="1382731"/>
                  <a:pt x="172402" y="1385888"/>
                </a:cubicBezTo>
                <a:close/>
                <a:moveTo>
                  <a:pt x="326708" y="1385888"/>
                </a:moveTo>
                <a:cubicBezTo>
                  <a:pt x="326708" y="1390096"/>
                  <a:pt x="323296" y="1393508"/>
                  <a:pt x="319088" y="1393508"/>
                </a:cubicBezTo>
                <a:cubicBezTo>
                  <a:pt x="314879" y="1393508"/>
                  <a:pt x="311468" y="1390096"/>
                  <a:pt x="311468" y="1385888"/>
                </a:cubicBezTo>
                <a:cubicBezTo>
                  <a:pt x="311468" y="1381679"/>
                  <a:pt x="314879" y="1378268"/>
                  <a:pt x="319088" y="1378268"/>
                </a:cubicBezTo>
                <a:cubicBezTo>
                  <a:pt x="323296" y="1378268"/>
                  <a:pt x="326708" y="1381679"/>
                  <a:pt x="326708" y="1385888"/>
                </a:cubicBezTo>
                <a:close/>
                <a:moveTo>
                  <a:pt x="480060" y="1385888"/>
                </a:moveTo>
                <a:cubicBezTo>
                  <a:pt x="480060" y="1390622"/>
                  <a:pt x="476222" y="1394460"/>
                  <a:pt x="471488" y="1394460"/>
                </a:cubicBezTo>
                <a:cubicBezTo>
                  <a:pt x="466753" y="1394460"/>
                  <a:pt x="462915" y="1390622"/>
                  <a:pt x="462915" y="1385888"/>
                </a:cubicBezTo>
                <a:cubicBezTo>
                  <a:pt x="462915" y="1381153"/>
                  <a:pt x="466753" y="1377315"/>
                  <a:pt x="471488" y="1377315"/>
                </a:cubicBezTo>
                <a:cubicBezTo>
                  <a:pt x="476222" y="1377315"/>
                  <a:pt x="480060" y="1381153"/>
                  <a:pt x="480060" y="1385888"/>
                </a:cubicBezTo>
                <a:close/>
                <a:moveTo>
                  <a:pt x="633412" y="1385888"/>
                </a:moveTo>
                <a:cubicBezTo>
                  <a:pt x="633412" y="1391148"/>
                  <a:pt x="629148" y="1395412"/>
                  <a:pt x="623888" y="1395412"/>
                </a:cubicBezTo>
                <a:cubicBezTo>
                  <a:pt x="618627" y="1395412"/>
                  <a:pt x="614362" y="1391148"/>
                  <a:pt x="614362" y="1385888"/>
                </a:cubicBezTo>
                <a:cubicBezTo>
                  <a:pt x="614362" y="1380627"/>
                  <a:pt x="618627" y="1376362"/>
                  <a:pt x="623888" y="1376362"/>
                </a:cubicBezTo>
                <a:cubicBezTo>
                  <a:pt x="629148" y="1376362"/>
                  <a:pt x="633412" y="1380627"/>
                  <a:pt x="633412" y="1385888"/>
                </a:cubicBezTo>
                <a:close/>
                <a:moveTo>
                  <a:pt x="787718" y="1385888"/>
                </a:moveTo>
                <a:cubicBezTo>
                  <a:pt x="787718" y="1392200"/>
                  <a:pt x="782600" y="1397318"/>
                  <a:pt x="776288" y="1397318"/>
                </a:cubicBezTo>
                <a:cubicBezTo>
                  <a:pt x="769975" y="1397318"/>
                  <a:pt x="764858" y="1392200"/>
                  <a:pt x="764858" y="1385888"/>
                </a:cubicBezTo>
                <a:cubicBezTo>
                  <a:pt x="764858" y="1379575"/>
                  <a:pt x="769975" y="1374458"/>
                  <a:pt x="776288" y="1374458"/>
                </a:cubicBezTo>
                <a:cubicBezTo>
                  <a:pt x="782600" y="1374458"/>
                  <a:pt x="787718" y="1379575"/>
                  <a:pt x="787718" y="1385888"/>
                </a:cubicBezTo>
                <a:close/>
                <a:moveTo>
                  <a:pt x="941070" y="1385888"/>
                </a:moveTo>
                <a:cubicBezTo>
                  <a:pt x="941070" y="1392726"/>
                  <a:pt x="935526" y="1398270"/>
                  <a:pt x="928688" y="1398270"/>
                </a:cubicBezTo>
                <a:cubicBezTo>
                  <a:pt x="921849" y="1398270"/>
                  <a:pt x="916305" y="1392726"/>
                  <a:pt x="916305" y="1385888"/>
                </a:cubicBezTo>
                <a:cubicBezTo>
                  <a:pt x="916305" y="1379049"/>
                  <a:pt x="921849" y="1373505"/>
                  <a:pt x="928688" y="1373505"/>
                </a:cubicBezTo>
                <a:cubicBezTo>
                  <a:pt x="935526" y="1373505"/>
                  <a:pt x="941070" y="1379049"/>
                  <a:pt x="941070" y="1385888"/>
                </a:cubicBezTo>
                <a:close/>
                <a:moveTo>
                  <a:pt x="1094422" y="1385888"/>
                </a:moveTo>
                <a:cubicBezTo>
                  <a:pt x="1094422" y="1393252"/>
                  <a:pt x="1088452" y="1399222"/>
                  <a:pt x="1081088" y="1399222"/>
                </a:cubicBezTo>
                <a:cubicBezTo>
                  <a:pt x="1073723" y="1399222"/>
                  <a:pt x="1067752" y="1393252"/>
                  <a:pt x="1067752" y="1385888"/>
                </a:cubicBezTo>
                <a:cubicBezTo>
                  <a:pt x="1067752" y="1378523"/>
                  <a:pt x="1073723" y="1372552"/>
                  <a:pt x="1081088" y="1372552"/>
                </a:cubicBezTo>
                <a:cubicBezTo>
                  <a:pt x="1088452" y="1372552"/>
                  <a:pt x="1094422" y="1378523"/>
                  <a:pt x="1094422" y="1385888"/>
                </a:cubicBezTo>
                <a:close/>
                <a:moveTo>
                  <a:pt x="1247775" y="1385888"/>
                </a:moveTo>
                <a:cubicBezTo>
                  <a:pt x="1247775" y="1393778"/>
                  <a:pt x="1241378" y="1400175"/>
                  <a:pt x="1233488" y="1400175"/>
                </a:cubicBezTo>
                <a:cubicBezTo>
                  <a:pt x="1225597" y="1400175"/>
                  <a:pt x="1219200" y="1393778"/>
                  <a:pt x="1219200" y="1385888"/>
                </a:cubicBezTo>
                <a:cubicBezTo>
                  <a:pt x="1219200" y="1377997"/>
                  <a:pt x="1225597" y="1371600"/>
                  <a:pt x="1233488" y="1371600"/>
                </a:cubicBezTo>
                <a:cubicBezTo>
                  <a:pt x="1241378" y="1371600"/>
                  <a:pt x="1247775" y="1377997"/>
                  <a:pt x="1247775" y="1385888"/>
                </a:cubicBezTo>
                <a:close/>
                <a:moveTo>
                  <a:pt x="1402080" y="1385888"/>
                </a:moveTo>
                <a:cubicBezTo>
                  <a:pt x="1402080" y="1394830"/>
                  <a:pt x="1394830" y="1402080"/>
                  <a:pt x="1385888" y="1402080"/>
                </a:cubicBezTo>
                <a:cubicBezTo>
                  <a:pt x="1376945" y="1402080"/>
                  <a:pt x="1369695" y="1394830"/>
                  <a:pt x="1369695" y="1385888"/>
                </a:cubicBezTo>
                <a:cubicBezTo>
                  <a:pt x="1369695" y="1376945"/>
                  <a:pt x="1376945" y="1369695"/>
                  <a:pt x="1385888" y="1369695"/>
                </a:cubicBezTo>
                <a:cubicBezTo>
                  <a:pt x="1394830" y="1369695"/>
                  <a:pt x="1402080" y="1376945"/>
                  <a:pt x="1402080" y="1385888"/>
                </a:cubicBezTo>
                <a:close/>
                <a:moveTo>
                  <a:pt x="1555432" y="1385888"/>
                </a:moveTo>
                <a:cubicBezTo>
                  <a:pt x="1555432" y="1395356"/>
                  <a:pt x="1547756" y="1403032"/>
                  <a:pt x="1538288" y="1403032"/>
                </a:cubicBezTo>
                <a:cubicBezTo>
                  <a:pt x="1528819" y="1403032"/>
                  <a:pt x="1521142" y="1395356"/>
                  <a:pt x="1521142" y="1385888"/>
                </a:cubicBezTo>
                <a:cubicBezTo>
                  <a:pt x="1521142" y="1376419"/>
                  <a:pt x="1528819" y="1368742"/>
                  <a:pt x="1538288" y="1368742"/>
                </a:cubicBezTo>
                <a:cubicBezTo>
                  <a:pt x="1547756" y="1368742"/>
                  <a:pt x="1555432" y="1376419"/>
                  <a:pt x="1555432" y="1385888"/>
                </a:cubicBezTo>
                <a:close/>
                <a:moveTo>
                  <a:pt x="1708785" y="1385888"/>
                </a:moveTo>
                <a:cubicBezTo>
                  <a:pt x="1708785" y="1395882"/>
                  <a:pt x="1700682" y="1403985"/>
                  <a:pt x="1690688" y="1403985"/>
                </a:cubicBezTo>
                <a:cubicBezTo>
                  <a:pt x="1680693" y="1403985"/>
                  <a:pt x="1672590" y="1395882"/>
                  <a:pt x="1672590" y="1385888"/>
                </a:cubicBezTo>
                <a:cubicBezTo>
                  <a:pt x="1672590" y="1375893"/>
                  <a:pt x="1680693" y="1367790"/>
                  <a:pt x="1690688" y="1367790"/>
                </a:cubicBezTo>
                <a:cubicBezTo>
                  <a:pt x="1700682" y="1367790"/>
                  <a:pt x="1708785" y="1375893"/>
                  <a:pt x="1708785" y="1385888"/>
                </a:cubicBezTo>
                <a:close/>
                <a:moveTo>
                  <a:pt x="1862138" y="1385888"/>
                </a:moveTo>
                <a:cubicBezTo>
                  <a:pt x="1862138" y="1396409"/>
                  <a:pt x="1853609" y="1404938"/>
                  <a:pt x="1843088" y="1404938"/>
                </a:cubicBezTo>
                <a:cubicBezTo>
                  <a:pt x="1832566" y="1404938"/>
                  <a:pt x="1824038" y="1396409"/>
                  <a:pt x="1824038" y="1385888"/>
                </a:cubicBezTo>
                <a:cubicBezTo>
                  <a:pt x="1824038" y="1375366"/>
                  <a:pt x="1832566" y="1366838"/>
                  <a:pt x="1843088" y="1366838"/>
                </a:cubicBezTo>
                <a:cubicBezTo>
                  <a:pt x="1853609" y="1366838"/>
                  <a:pt x="1862138" y="1375366"/>
                  <a:pt x="1862138" y="1385888"/>
                </a:cubicBezTo>
                <a:close/>
                <a:moveTo>
                  <a:pt x="2015490" y="1385888"/>
                </a:moveTo>
                <a:cubicBezTo>
                  <a:pt x="2015490" y="1396935"/>
                  <a:pt x="2006535" y="1405890"/>
                  <a:pt x="1995488" y="1405890"/>
                </a:cubicBezTo>
                <a:cubicBezTo>
                  <a:pt x="1984440" y="1405890"/>
                  <a:pt x="1975485" y="1396935"/>
                  <a:pt x="1975485" y="1385888"/>
                </a:cubicBezTo>
                <a:cubicBezTo>
                  <a:pt x="1975485" y="1374840"/>
                  <a:pt x="1984440" y="1365885"/>
                  <a:pt x="1995488" y="1365885"/>
                </a:cubicBezTo>
                <a:cubicBezTo>
                  <a:pt x="2006535" y="1365885"/>
                  <a:pt x="2015490" y="1374840"/>
                  <a:pt x="2015490" y="1385888"/>
                </a:cubicBezTo>
                <a:close/>
                <a:moveTo>
                  <a:pt x="2168842" y="1385888"/>
                </a:moveTo>
                <a:cubicBezTo>
                  <a:pt x="2168842" y="1397461"/>
                  <a:pt x="2159461" y="1406842"/>
                  <a:pt x="2147888" y="1406842"/>
                </a:cubicBezTo>
                <a:cubicBezTo>
                  <a:pt x="2136314" y="1406842"/>
                  <a:pt x="2126932" y="1397461"/>
                  <a:pt x="2126932" y="1385888"/>
                </a:cubicBezTo>
                <a:cubicBezTo>
                  <a:pt x="2126932" y="1374314"/>
                  <a:pt x="2136314" y="1364932"/>
                  <a:pt x="2147888" y="1364932"/>
                </a:cubicBezTo>
                <a:cubicBezTo>
                  <a:pt x="2159461" y="1364932"/>
                  <a:pt x="2168842" y="1374314"/>
                  <a:pt x="2168842" y="1385888"/>
                </a:cubicBezTo>
                <a:close/>
                <a:moveTo>
                  <a:pt x="2323148" y="1385888"/>
                </a:moveTo>
                <a:cubicBezTo>
                  <a:pt x="2323148" y="1398513"/>
                  <a:pt x="2312913" y="1408748"/>
                  <a:pt x="2300288" y="1408748"/>
                </a:cubicBezTo>
                <a:cubicBezTo>
                  <a:pt x="2287662" y="1408748"/>
                  <a:pt x="2277428" y="1398513"/>
                  <a:pt x="2277428" y="1385888"/>
                </a:cubicBezTo>
                <a:cubicBezTo>
                  <a:pt x="2277428" y="1373262"/>
                  <a:pt x="2287662" y="1363028"/>
                  <a:pt x="2300288" y="1363028"/>
                </a:cubicBezTo>
                <a:cubicBezTo>
                  <a:pt x="2312913" y="1363028"/>
                  <a:pt x="2323148" y="1373262"/>
                  <a:pt x="2323148" y="1385888"/>
                </a:cubicBezTo>
                <a:close/>
                <a:moveTo>
                  <a:pt x="2476500" y="1385888"/>
                </a:moveTo>
                <a:cubicBezTo>
                  <a:pt x="2476500" y="1399039"/>
                  <a:pt x="2465839" y="1409700"/>
                  <a:pt x="2452688" y="1409700"/>
                </a:cubicBezTo>
                <a:cubicBezTo>
                  <a:pt x="2439536" y="1409700"/>
                  <a:pt x="2428875" y="1399039"/>
                  <a:pt x="2428875" y="1385888"/>
                </a:cubicBezTo>
                <a:cubicBezTo>
                  <a:pt x="2428875" y="1372736"/>
                  <a:pt x="2439536" y="1362075"/>
                  <a:pt x="2452688" y="1362075"/>
                </a:cubicBezTo>
                <a:cubicBezTo>
                  <a:pt x="2465839" y="1362075"/>
                  <a:pt x="2476500" y="1372736"/>
                  <a:pt x="2476500" y="1385888"/>
                </a:cubicBezTo>
                <a:close/>
                <a:moveTo>
                  <a:pt x="2629852" y="1385888"/>
                </a:moveTo>
                <a:cubicBezTo>
                  <a:pt x="2629852" y="1399565"/>
                  <a:pt x="2618765" y="1410652"/>
                  <a:pt x="2605088" y="1410652"/>
                </a:cubicBezTo>
                <a:cubicBezTo>
                  <a:pt x="2591410" y="1410652"/>
                  <a:pt x="2580322" y="1399565"/>
                  <a:pt x="2580322" y="1385888"/>
                </a:cubicBezTo>
                <a:cubicBezTo>
                  <a:pt x="2580322" y="1372210"/>
                  <a:pt x="2591410" y="1361122"/>
                  <a:pt x="2605088" y="1361122"/>
                </a:cubicBezTo>
                <a:cubicBezTo>
                  <a:pt x="2618765" y="1361122"/>
                  <a:pt x="2629852" y="1372210"/>
                  <a:pt x="2629852" y="1385888"/>
                </a:cubicBezTo>
                <a:close/>
                <a:moveTo>
                  <a:pt x="2783205" y="1385888"/>
                </a:moveTo>
                <a:cubicBezTo>
                  <a:pt x="2783205" y="1400091"/>
                  <a:pt x="2771691" y="1411605"/>
                  <a:pt x="2757488" y="1411605"/>
                </a:cubicBezTo>
                <a:cubicBezTo>
                  <a:pt x="2743284" y="1411605"/>
                  <a:pt x="2731770" y="1400091"/>
                  <a:pt x="2731770" y="1385888"/>
                </a:cubicBezTo>
                <a:cubicBezTo>
                  <a:pt x="2731770" y="1371684"/>
                  <a:pt x="2743284" y="1360170"/>
                  <a:pt x="2757488" y="1360170"/>
                </a:cubicBezTo>
                <a:cubicBezTo>
                  <a:pt x="2771691" y="1360170"/>
                  <a:pt x="2783205" y="1371684"/>
                  <a:pt x="2783205" y="1385888"/>
                </a:cubicBezTo>
                <a:close/>
                <a:moveTo>
                  <a:pt x="2936558" y="1385888"/>
                </a:moveTo>
                <a:cubicBezTo>
                  <a:pt x="2936558" y="1400617"/>
                  <a:pt x="2924617" y="1412558"/>
                  <a:pt x="2909888" y="1412558"/>
                </a:cubicBezTo>
                <a:cubicBezTo>
                  <a:pt x="2895158" y="1412558"/>
                  <a:pt x="2883218" y="1400617"/>
                  <a:pt x="2883218" y="1385888"/>
                </a:cubicBezTo>
                <a:cubicBezTo>
                  <a:pt x="2883218" y="1371158"/>
                  <a:pt x="2895158" y="1359218"/>
                  <a:pt x="2909888" y="1359218"/>
                </a:cubicBezTo>
                <a:cubicBezTo>
                  <a:pt x="2924617" y="1359218"/>
                  <a:pt x="2936558" y="1371158"/>
                  <a:pt x="2936558" y="1385888"/>
                </a:cubicBezTo>
                <a:close/>
                <a:moveTo>
                  <a:pt x="3089910" y="1385888"/>
                </a:moveTo>
                <a:cubicBezTo>
                  <a:pt x="3089910" y="1401143"/>
                  <a:pt x="3077543" y="1413510"/>
                  <a:pt x="3062288" y="1413510"/>
                </a:cubicBezTo>
                <a:cubicBezTo>
                  <a:pt x="3047032" y="1413510"/>
                  <a:pt x="3034665" y="1401143"/>
                  <a:pt x="3034665" y="1385888"/>
                </a:cubicBezTo>
                <a:cubicBezTo>
                  <a:pt x="3034665" y="1370632"/>
                  <a:pt x="3047032" y="1358265"/>
                  <a:pt x="3062288" y="1358265"/>
                </a:cubicBezTo>
                <a:cubicBezTo>
                  <a:pt x="3077543" y="1358265"/>
                  <a:pt x="3089910" y="1370632"/>
                  <a:pt x="3089910" y="1385888"/>
                </a:cubicBezTo>
                <a:close/>
                <a:moveTo>
                  <a:pt x="3243262" y="1385888"/>
                </a:moveTo>
                <a:cubicBezTo>
                  <a:pt x="3243262" y="1401669"/>
                  <a:pt x="3230469" y="1414462"/>
                  <a:pt x="3214688" y="1414462"/>
                </a:cubicBezTo>
                <a:cubicBezTo>
                  <a:pt x="3198906" y="1414462"/>
                  <a:pt x="3186112" y="1401669"/>
                  <a:pt x="3186112" y="1385888"/>
                </a:cubicBezTo>
                <a:cubicBezTo>
                  <a:pt x="3186112" y="1370106"/>
                  <a:pt x="3198906" y="1357312"/>
                  <a:pt x="3214688" y="1357312"/>
                </a:cubicBezTo>
                <a:cubicBezTo>
                  <a:pt x="3230469" y="1357312"/>
                  <a:pt x="3243262" y="1370106"/>
                  <a:pt x="3243262" y="1385888"/>
                </a:cubicBezTo>
                <a:close/>
                <a:moveTo>
                  <a:pt x="3396615" y="1385888"/>
                </a:moveTo>
                <a:cubicBezTo>
                  <a:pt x="3396615" y="1402195"/>
                  <a:pt x="3383395" y="1415415"/>
                  <a:pt x="3367088" y="1415415"/>
                </a:cubicBezTo>
                <a:cubicBezTo>
                  <a:pt x="3350780" y="1415415"/>
                  <a:pt x="3337560" y="1402195"/>
                  <a:pt x="3337560" y="1385888"/>
                </a:cubicBezTo>
                <a:cubicBezTo>
                  <a:pt x="3337560" y="1369580"/>
                  <a:pt x="3350780" y="1356360"/>
                  <a:pt x="3367088" y="1356360"/>
                </a:cubicBezTo>
                <a:cubicBezTo>
                  <a:pt x="3383395" y="1356360"/>
                  <a:pt x="3396615" y="1369580"/>
                  <a:pt x="3396615" y="1385888"/>
                </a:cubicBezTo>
                <a:close/>
                <a:moveTo>
                  <a:pt x="3549968" y="1385888"/>
                </a:moveTo>
                <a:cubicBezTo>
                  <a:pt x="3549968" y="1402721"/>
                  <a:pt x="3536321" y="1416368"/>
                  <a:pt x="3519488" y="1416368"/>
                </a:cubicBezTo>
                <a:cubicBezTo>
                  <a:pt x="3502654" y="1416368"/>
                  <a:pt x="3489008" y="1402721"/>
                  <a:pt x="3489008" y="1385888"/>
                </a:cubicBezTo>
                <a:cubicBezTo>
                  <a:pt x="3489008" y="1369054"/>
                  <a:pt x="3502654" y="1355408"/>
                  <a:pt x="3519488" y="1355408"/>
                </a:cubicBezTo>
                <a:cubicBezTo>
                  <a:pt x="3536321" y="1355408"/>
                  <a:pt x="3549968" y="1369054"/>
                  <a:pt x="3549968" y="1385888"/>
                </a:cubicBezTo>
                <a:close/>
                <a:moveTo>
                  <a:pt x="3702368" y="1385888"/>
                </a:moveTo>
                <a:cubicBezTo>
                  <a:pt x="3702368" y="1402721"/>
                  <a:pt x="3688721" y="1416368"/>
                  <a:pt x="3671888" y="1416368"/>
                </a:cubicBezTo>
                <a:cubicBezTo>
                  <a:pt x="3655054" y="1416368"/>
                  <a:pt x="3641408" y="1402721"/>
                  <a:pt x="3641408" y="1385888"/>
                </a:cubicBezTo>
                <a:cubicBezTo>
                  <a:pt x="3641408" y="1369054"/>
                  <a:pt x="3655054" y="1355408"/>
                  <a:pt x="3671888" y="1355408"/>
                </a:cubicBezTo>
                <a:cubicBezTo>
                  <a:pt x="3688721" y="1355408"/>
                  <a:pt x="3702368" y="1369054"/>
                  <a:pt x="3702368" y="1385888"/>
                </a:cubicBezTo>
                <a:close/>
                <a:moveTo>
                  <a:pt x="3855720" y="1385888"/>
                </a:moveTo>
                <a:cubicBezTo>
                  <a:pt x="3855720" y="1403247"/>
                  <a:pt x="3841647" y="1417320"/>
                  <a:pt x="3824288" y="1417320"/>
                </a:cubicBezTo>
                <a:cubicBezTo>
                  <a:pt x="3806928" y="1417320"/>
                  <a:pt x="3792855" y="1403247"/>
                  <a:pt x="3792855" y="1385888"/>
                </a:cubicBezTo>
                <a:cubicBezTo>
                  <a:pt x="3792855" y="1368528"/>
                  <a:pt x="3806928" y="1354455"/>
                  <a:pt x="3824288" y="1354455"/>
                </a:cubicBezTo>
                <a:cubicBezTo>
                  <a:pt x="3841647" y="1354455"/>
                  <a:pt x="3855720" y="1368528"/>
                  <a:pt x="3855720" y="1385888"/>
                </a:cubicBezTo>
                <a:close/>
                <a:moveTo>
                  <a:pt x="4009072" y="1385888"/>
                </a:moveTo>
                <a:cubicBezTo>
                  <a:pt x="4009072" y="1403773"/>
                  <a:pt x="3994573" y="1418272"/>
                  <a:pt x="3976688" y="1418272"/>
                </a:cubicBezTo>
                <a:cubicBezTo>
                  <a:pt x="3958802" y="1418272"/>
                  <a:pt x="3944302" y="1403773"/>
                  <a:pt x="3944302" y="1385888"/>
                </a:cubicBezTo>
                <a:cubicBezTo>
                  <a:pt x="3944302" y="1368002"/>
                  <a:pt x="3958802" y="1353502"/>
                  <a:pt x="3976688" y="1353502"/>
                </a:cubicBezTo>
                <a:cubicBezTo>
                  <a:pt x="3994573" y="1353502"/>
                  <a:pt x="4009072" y="1368002"/>
                  <a:pt x="4009072" y="1385888"/>
                </a:cubicBezTo>
                <a:close/>
                <a:moveTo>
                  <a:pt x="4162425" y="1385888"/>
                </a:moveTo>
                <a:cubicBezTo>
                  <a:pt x="4162425" y="1404299"/>
                  <a:pt x="4147499" y="1419225"/>
                  <a:pt x="4129088" y="1419225"/>
                </a:cubicBezTo>
                <a:cubicBezTo>
                  <a:pt x="4110676" y="1419225"/>
                  <a:pt x="4095750" y="1404299"/>
                  <a:pt x="4095750" y="1385888"/>
                </a:cubicBezTo>
                <a:cubicBezTo>
                  <a:pt x="4095750" y="1367476"/>
                  <a:pt x="4110676" y="1352550"/>
                  <a:pt x="4129088" y="1352550"/>
                </a:cubicBezTo>
                <a:cubicBezTo>
                  <a:pt x="4147499" y="1352550"/>
                  <a:pt x="4162425" y="1367476"/>
                  <a:pt x="4162425" y="1385888"/>
                </a:cubicBezTo>
                <a:close/>
                <a:moveTo>
                  <a:pt x="4315778" y="1385888"/>
                </a:moveTo>
                <a:cubicBezTo>
                  <a:pt x="4315778" y="1404825"/>
                  <a:pt x="4300425" y="1420178"/>
                  <a:pt x="4281488" y="1420178"/>
                </a:cubicBezTo>
                <a:cubicBezTo>
                  <a:pt x="4262550" y="1420178"/>
                  <a:pt x="4247198" y="1404825"/>
                  <a:pt x="4247198" y="1385888"/>
                </a:cubicBezTo>
                <a:cubicBezTo>
                  <a:pt x="4247198" y="1366950"/>
                  <a:pt x="4262550" y="1351598"/>
                  <a:pt x="4281488" y="1351598"/>
                </a:cubicBezTo>
                <a:cubicBezTo>
                  <a:pt x="4300425" y="1351598"/>
                  <a:pt x="4315778" y="1366950"/>
                  <a:pt x="4315778" y="1385888"/>
                </a:cubicBezTo>
                <a:close/>
                <a:moveTo>
                  <a:pt x="4468178" y="1385888"/>
                </a:moveTo>
                <a:cubicBezTo>
                  <a:pt x="4468178" y="1404825"/>
                  <a:pt x="4452825" y="1420178"/>
                  <a:pt x="4433888" y="1420178"/>
                </a:cubicBezTo>
                <a:cubicBezTo>
                  <a:pt x="4414950" y="1420178"/>
                  <a:pt x="4399598" y="1404825"/>
                  <a:pt x="4399598" y="1385888"/>
                </a:cubicBezTo>
                <a:cubicBezTo>
                  <a:pt x="4399598" y="1366950"/>
                  <a:pt x="4414950" y="1351598"/>
                  <a:pt x="4433888" y="1351598"/>
                </a:cubicBezTo>
                <a:cubicBezTo>
                  <a:pt x="4452825" y="1351598"/>
                  <a:pt x="4468178" y="1366950"/>
                  <a:pt x="4468178" y="1385888"/>
                </a:cubicBezTo>
                <a:close/>
                <a:moveTo>
                  <a:pt x="4621530" y="1385888"/>
                </a:moveTo>
                <a:cubicBezTo>
                  <a:pt x="4621530" y="1405351"/>
                  <a:pt x="4605751" y="1421130"/>
                  <a:pt x="4586288" y="1421130"/>
                </a:cubicBezTo>
                <a:cubicBezTo>
                  <a:pt x="4566824" y="1421130"/>
                  <a:pt x="4551045" y="1405351"/>
                  <a:pt x="4551045" y="1385888"/>
                </a:cubicBezTo>
                <a:cubicBezTo>
                  <a:pt x="4551045" y="1366424"/>
                  <a:pt x="4566824" y="1350645"/>
                  <a:pt x="4586288" y="1350645"/>
                </a:cubicBezTo>
                <a:cubicBezTo>
                  <a:pt x="4605751" y="1350645"/>
                  <a:pt x="4621530" y="1366424"/>
                  <a:pt x="4621530" y="1385888"/>
                </a:cubicBezTo>
                <a:close/>
                <a:moveTo>
                  <a:pt x="4773930" y="1385888"/>
                </a:moveTo>
                <a:cubicBezTo>
                  <a:pt x="4773930" y="1405351"/>
                  <a:pt x="4758151" y="1421130"/>
                  <a:pt x="4738688" y="1421130"/>
                </a:cubicBezTo>
                <a:cubicBezTo>
                  <a:pt x="4719224" y="1421130"/>
                  <a:pt x="4703445" y="1405351"/>
                  <a:pt x="4703445" y="1385888"/>
                </a:cubicBezTo>
                <a:cubicBezTo>
                  <a:pt x="4703445" y="1366424"/>
                  <a:pt x="4719224" y="1350645"/>
                  <a:pt x="4738688" y="1350645"/>
                </a:cubicBezTo>
                <a:cubicBezTo>
                  <a:pt x="4758151" y="1350645"/>
                  <a:pt x="4773930" y="1366424"/>
                  <a:pt x="4773930" y="1385888"/>
                </a:cubicBezTo>
                <a:close/>
                <a:moveTo>
                  <a:pt x="4927282" y="1385888"/>
                </a:moveTo>
                <a:cubicBezTo>
                  <a:pt x="4927282" y="1405877"/>
                  <a:pt x="4911077" y="1422082"/>
                  <a:pt x="4891088" y="1422082"/>
                </a:cubicBezTo>
                <a:cubicBezTo>
                  <a:pt x="4871098" y="1422082"/>
                  <a:pt x="4854892" y="1405877"/>
                  <a:pt x="4854892" y="1385888"/>
                </a:cubicBezTo>
                <a:cubicBezTo>
                  <a:pt x="4854892" y="1365898"/>
                  <a:pt x="4871098" y="1349692"/>
                  <a:pt x="4891088" y="1349692"/>
                </a:cubicBezTo>
                <a:cubicBezTo>
                  <a:pt x="4911077" y="1349692"/>
                  <a:pt x="4927282" y="1365898"/>
                  <a:pt x="4927282" y="1385888"/>
                </a:cubicBezTo>
                <a:close/>
                <a:moveTo>
                  <a:pt x="5079682" y="1385888"/>
                </a:moveTo>
                <a:cubicBezTo>
                  <a:pt x="5079682" y="1405877"/>
                  <a:pt x="5063477" y="1422082"/>
                  <a:pt x="5043488" y="1422082"/>
                </a:cubicBezTo>
                <a:cubicBezTo>
                  <a:pt x="5023498" y="1422082"/>
                  <a:pt x="5007292" y="1405877"/>
                  <a:pt x="5007292" y="1385888"/>
                </a:cubicBezTo>
                <a:cubicBezTo>
                  <a:pt x="5007292" y="1365898"/>
                  <a:pt x="5023498" y="1349692"/>
                  <a:pt x="5043488" y="1349692"/>
                </a:cubicBezTo>
                <a:cubicBezTo>
                  <a:pt x="5063477" y="1349692"/>
                  <a:pt x="5079682" y="1365898"/>
                  <a:pt x="5079682" y="1385888"/>
                </a:cubicBezTo>
                <a:close/>
                <a:moveTo>
                  <a:pt x="5233035" y="1385888"/>
                </a:moveTo>
                <a:cubicBezTo>
                  <a:pt x="5233035" y="1406403"/>
                  <a:pt x="5216403" y="1423035"/>
                  <a:pt x="5195888" y="1423035"/>
                </a:cubicBezTo>
                <a:cubicBezTo>
                  <a:pt x="5175372" y="1423035"/>
                  <a:pt x="5158740" y="1406403"/>
                  <a:pt x="5158740" y="1385888"/>
                </a:cubicBezTo>
                <a:cubicBezTo>
                  <a:pt x="5158740" y="1365372"/>
                  <a:pt x="5175372" y="1348740"/>
                  <a:pt x="5195888" y="1348740"/>
                </a:cubicBezTo>
                <a:cubicBezTo>
                  <a:pt x="5216403" y="1348740"/>
                  <a:pt x="5233035" y="1365372"/>
                  <a:pt x="5233035" y="1385888"/>
                </a:cubicBezTo>
                <a:close/>
                <a:moveTo>
                  <a:pt x="5385435" y="1385888"/>
                </a:moveTo>
                <a:cubicBezTo>
                  <a:pt x="5385435" y="1406403"/>
                  <a:pt x="5368803" y="1423035"/>
                  <a:pt x="5348288" y="1423035"/>
                </a:cubicBezTo>
                <a:cubicBezTo>
                  <a:pt x="5327772" y="1423035"/>
                  <a:pt x="5311140" y="1406403"/>
                  <a:pt x="5311140" y="1385888"/>
                </a:cubicBezTo>
                <a:cubicBezTo>
                  <a:pt x="5311140" y="1365372"/>
                  <a:pt x="5327772" y="1348740"/>
                  <a:pt x="5348288" y="1348740"/>
                </a:cubicBezTo>
                <a:cubicBezTo>
                  <a:pt x="5368803" y="1348740"/>
                  <a:pt x="5385435" y="1365372"/>
                  <a:pt x="5385435" y="1385888"/>
                </a:cubicBezTo>
                <a:close/>
                <a:moveTo>
                  <a:pt x="5537835" y="1385888"/>
                </a:moveTo>
                <a:cubicBezTo>
                  <a:pt x="5537835" y="1406403"/>
                  <a:pt x="5521203" y="1423035"/>
                  <a:pt x="5500688" y="1423035"/>
                </a:cubicBezTo>
                <a:cubicBezTo>
                  <a:pt x="5480172" y="1423035"/>
                  <a:pt x="5463540" y="1406403"/>
                  <a:pt x="5463540" y="1385888"/>
                </a:cubicBezTo>
                <a:cubicBezTo>
                  <a:pt x="5463540" y="1365372"/>
                  <a:pt x="5480172" y="1348740"/>
                  <a:pt x="5500688" y="1348740"/>
                </a:cubicBezTo>
                <a:cubicBezTo>
                  <a:pt x="5521203" y="1348740"/>
                  <a:pt x="5537835" y="1365372"/>
                  <a:pt x="5537835" y="1385888"/>
                </a:cubicBezTo>
                <a:close/>
                <a:moveTo>
                  <a:pt x="5691188" y="1385888"/>
                </a:moveTo>
                <a:cubicBezTo>
                  <a:pt x="5691188" y="1406930"/>
                  <a:pt x="5674130" y="1423988"/>
                  <a:pt x="5653088" y="1423988"/>
                </a:cubicBezTo>
                <a:cubicBezTo>
                  <a:pt x="5632045" y="1423988"/>
                  <a:pt x="5614988" y="1406930"/>
                  <a:pt x="5614988" y="1385888"/>
                </a:cubicBezTo>
                <a:cubicBezTo>
                  <a:pt x="5614988" y="1364845"/>
                  <a:pt x="5632045" y="1347788"/>
                  <a:pt x="5653088" y="1347788"/>
                </a:cubicBezTo>
                <a:cubicBezTo>
                  <a:pt x="5674130" y="1347788"/>
                  <a:pt x="5691188" y="1364845"/>
                  <a:pt x="5691188" y="1385888"/>
                </a:cubicBezTo>
                <a:close/>
                <a:moveTo>
                  <a:pt x="5843588" y="1385888"/>
                </a:moveTo>
                <a:cubicBezTo>
                  <a:pt x="5843588" y="1406930"/>
                  <a:pt x="5826530" y="1423988"/>
                  <a:pt x="5805488" y="1423988"/>
                </a:cubicBezTo>
                <a:cubicBezTo>
                  <a:pt x="5784445" y="1423988"/>
                  <a:pt x="5767388" y="1406930"/>
                  <a:pt x="5767388" y="1385888"/>
                </a:cubicBezTo>
                <a:cubicBezTo>
                  <a:pt x="5767388" y="1364845"/>
                  <a:pt x="5784445" y="1347788"/>
                  <a:pt x="5805488" y="1347788"/>
                </a:cubicBezTo>
                <a:cubicBezTo>
                  <a:pt x="5826530" y="1347788"/>
                  <a:pt x="5843588" y="1364845"/>
                  <a:pt x="5843588" y="1385888"/>
                </a:cubicBezTo>
                <a:close/>
                <a:moveTo>
                  <a:pt x="5995988" y="1385888"/>
                </a:moveTo>
                <a:cubicBezTo>
                  <a:pt x="5995988" y="1406930"/>
                  <a:pt x="5978930" y="1423988"/>
                  <a:pt x="5957888" y="1423988"/>
                </a:cubicBezTo>
                <a:cubicBezTo>
                  <a:pt x="5936845" y="1423988"/>
                  <a:pt x="5919788" y="1406930"/>
                  <a:pt x="5919788" y="1385888"/>
                </a:cubicBezTo>
                <a:cubicBezTo>
                  <a:pt x="5919788" y="1364845"/>
                  <a:pt x="5936845" y="1347788"/>
                  <a:pt x="5957888" y="1347788"/>
                </a:cubicBezTo>
                <a:cubicBezTo>
                  <a:pt x="5978930" y="1347788"/>
                  <a:pt x="5995988" y="1364845"/>
                  <a:pt x="5995988" y="1385888"/>
                </a:cubicBezTo>
                <a:close/>
                <a:moveTo>
                  <a:pt x="6148388" y="1385888"/>
                </a:moveTo>
                <a:cubicBezTo>
                  <a:pt x="6148388" y="1406930"/>
                  <a:pt x="6131330" y="1423988"/>
                  <a:pt x="6110288" y="1423988"/>
                </a:cubicBezTo>
                <a:cubicBezTo>
                  <a:pt x="6089245" y="1423988"/>
                  <a:pt x="6072188" y="1406930"/>
                  <a:pt x="6072188" y="1385888"/>
                </a:cubicBezTo>
                <a:cubicBezTo>
                  <a:pt x="6072188" y="1364845"/>
                  <a:pt x="6089245" y="1347788"/>
                  <a:pt x="6110288" y="1347788"/>
                </a:cubicBezTo>
                <a:cubicBezTo>
                  <a:pt x="6131330" y="1347788"/>
                  <a:pt x="6148388" y="1364845"/>
                  <a:pt x="6148388" y="1385888"/>
                </a:cubicBezTo>
                <a:close/>
                <a:moveTo>
                  <a:pt x="6300788" y="1385888"/>
                </a:moveTo>
                <a:cubicBezTo>
                  <a:pt x="6300788" y="1406930"/>
                  <a:pt x="6283730" y="1423988"/>
                  <a:pt x="6262688" y="1423988"/>
                </a:cubicBezTo>
                <a:cubicBezTo>
                  <a:pt x="6241645" y="1423988"/>
                  <a:pt x="6224588" y="1406930"/>
                  <a:pt x="6224588" y="1385888"/>
                </a:cubicBezTo>
                <a:cubicBezTo>
                  <a:pt x="6224588" y="1364845"/>
                  <a:pt x="6241645" y="1347788"/>
                  <a:pt x="6262688" y="1347788"/>
                </a:cubicBezTo>
                <a:cubicBezTo>
                  <a:pt x="6283730" y="1347788"/>
                  <a:pt x="6300788" y="1364845"/>
                  <a:pt x="6300788" y="1385888"/>
                </a:cubicBezTo>
                <a:close/>
                <a:moveTo>
                  <a:pt x="6453188" y="1385888"/>
                </a:moveTo>
                <a:cubicBezTo>
                  <a:pt x="6453188" y="1406930"/>
                  <a:pt x="6436130" y="1423988"/>
                  <a:pt x="6415088" y="1423988"/>
                </a:cubicBezTo>
                <a:cubicBezTo>
                  <a:pt x="6394045" y="1423988"/>
                  <a:pt x="6376988" y="1406930"/>
                  <a:pt x="6376988" y="1385888"/>
                </a:cubicBezTo>
                <a:cubicBezTo>
                  <a:pt x="6376988" y="1364845"/>
                  <a:pt x="6394045" y="1347788"/>
                  <a:pt x="6415088" y="1347788"/>
                </a:cubicBezTo>
                <a:cubicBezTo>
                  <a:pt x="6436130" y="1347788"/>
                  <a:pt x="6453188" y="1364845"/>
                  <a:pt x="6453188" y="1385888"/>
                </a:cubicBezTo>
                <a:close/>
                <a:moveTo>
                  <a:pt x="6605588" y="1385888"/>
                </a:moveTo>
                <a:cubicBezTo>
                  <a:pt x="6605588" y="1406930"/>
                  <a:pt x="6588530" y="1423988"/>
                  <a:pt x="6567488" y="1423988"/>
                </a:cubicBezTo>
                <a:cubicBezTo>
                  <a:pt x="6546445" y="1423988"/>
                  <a:pt x="6529388" y="1406930"/>
                  <a:pt x="6529388" y="1385888"/>
                </a:cubicBezTo>
                <a:cubicBezTo>
                  <a:pt x="6529388" y="1364845"/>
                  <a:pt x="6546445" y="1347788"/>
                  <a:pt x="6567488" y="1347788"/>
                </a:cubicBezTo>
                <a:cubicBezTo>
                  <a:pt x="6588530" y="1347788"/>
                  <a:pt x="6605588" y="1364845"/>
                  <a:pt x="6605588" y="1385888"/>
                </a:cubicBezTo>
                <a:close/>
                <a:moveTo>
                  <a:pt x="6757035" y="1385888"/>
                </a:moveTo>
                <a:cubicBezTo>
                  <a:pt x="6757035" y="1406403"/>
                  <a:pt x="6740403" y="1423035"/>
                  <a:pt x="6719888" y="1423035"/>
                </a:cubicBezTo>
                <a:cubicBezTo>
                  <a:pt x="6699372" y="1423035"/>
                  <a:pt x="6682740" y="1406403"/>
                  <a:pt x="6682740" y="1385888"/>
                </a:cubicBezTo>
                <a:cubicBezTo>
                  <a:pt x="6682740" y="1365372"/>
                  <a:pt x="6699372" y="1348740"/>
                  <a:pt x="6719888" y="1348740"/>
                </a:cubicBezTo>
                <a:cubicBezTo>
                  <a:pt x="6740403" y="1348740"/>
                  <a:pt x="6757035" y="1365372"/>
                  <a:pt x="6757035" y="1385888"/>
                </a:cubicBezTo>
                <a:close/>
                <a:moveTo>
                  <a:pt x="6909435" y="1385888"/>
                </a:moveTo>
                <a:cubicBezTo>
                  <a:pt x="6909435" y="1406403"/>
                  <a:pt x="6892803" y="1423035"/>
                  <a:pt x="6872288" y="1423035"/>
                </a:cubicBezTo>
                <a:cubicBezTo>
                  <a:pt x="6851772" y="1423035"/>
                  <a:pt x="6835140" y="1406403"/>
                  <a:pt x="6835140" y="1385888"/>
                </a:cubicBezTo>
                <a:cubicBezTo>
                  <a:pt x="6835140" y="1365372"/>
                  <a:pt x="6851772" y="1348740"/>
                  <a:pt x="6872288" y="1348740"/>
                </a:cubicBezTo>
                <a:cubicBezTo>
                  <a:pt x="6892803" y="1348740"/>
                  <a:pt x="6909435" y="1365372"/>
                  <a:pt x="6909435" y="1385888"/>
                </a:cubicBezTo>
                <a:close/>
                <a:moveTo>
                  <a:pt x="7061835" y="1385888"/>
                </a:moveTo>
                <a:cubicBezTo>
                  <a:pt x="7061835" y="1406403"/>
                  <a:pt x="7045203" y="1423035"/>
                  <a:pt x="7024688" y="1423035"/>
                </a:cubicBezTo>
                <a:cubicBezTo>
                  <a:pt x="7004172" y="1423035"/>
                  <a:pt x="6987540" y="1406403"/>
                  <a:pt x="6987540" y="1385888"/>
                </a:cubicBezTo>
                <a:cubicBezTo>
                  <a:pt x="6987540" y="1365372"/>
                  <a:pt x="7004172" y="1348740"/>
                  <a:pt x="7024688" y="1348740"/>
                </a:cubicBezTo>
                <a:cubicBezTo>
                  <a:pt x="7045203" y="1348740"/>
                  <a:pt x="7061835" y="1365372"/>
                  <a:pt x="7061835" y="1385888"/>
                </a:cubicBezTo>
                <a:close/>
                <a:moveTo>
                  <a:pt x="7213282" y="1385888"/>
                </a:moveTo>
                <a:cubicBezTo>
                  <a:pt x="7213282" y="1405877"/>
                  <a:pt x="7197077" y="1422082"/>
                  <a:pt x="7177088" y="1422082"/>
                </a:cubicBezTo>
                <a:cubicBezTo>
                  <a:pt x="7157098" y="1422082"/>
                  <a:pt x="7140892" y="1405877"/>
                  <a:pt x="7140892" y="1385888"/>
                </a:cubicBezTo>
                <a:cubicBezTo>
                  <a:pt x="7140892" y="1365898"/>
                  <a:pt x="7157098" y="1349692"/>
                  <a:pt x="7177088" y="1349692"/>
                </a:cubicBezTo>
                <a:cubicBezTo>
                  <a:pt x="7197077" y="1349692"/>
                  <a:pt x="7213282" y="1365898"/>
                  <a:pt x="7213282" y="1385888"/>
                </a:cubicBezTo>
                <a:close/>
                <a:moveTo>
                  <a:pt x="7365682" y="1385888"/>
                </a:moveTo>
                <a:cubicBezTo>
                  <a:pt x="7365682" y="1405877"/>
                  <a:pt x="7349477" y="1422082"/>
                  <a:pt x="7329488" y="1422082"/>
                </a:cubicBezTo>
                <a:cubicBezTo>
                  <a:pt x="7309498" y="1422082"/>
                  <a:pt x="7293292" y="1405877"/>
                  <a:pt x="7293292" y="1385888"/>
                </a:cubicBezTo>
                <a:cubicBezTo>
                  <a:pt x="7293292" y="1365898"/>
                  <a:pt x="7309498" y="1349692"/>
                  <a:pt x="7329488" y="1349692"/>
                </a:cubicBezTo>
                <a:cubicBezTo>
                  <a:pt x="7349477" y="1349692"/>
                  <a:pt x="7365682" y="1365898"/>
                  <a:pt x="7365682" y="1385888"/>
                </a:cubicBezTo>
                <a:close/>
                <a:moveTo>
                  <a:pt x="7517130" y="1385888"/>
                </a:moveTo>
                <a:cubicBezTo>
                  <a:pt x="7517130" y="1405351"/>
                  <a:pt x="7501351" y="1421130"/>
                  <a:pt x="7481888" y="1421130"/>
                </a:cubicBezTo>
                <a:cubicBezTo>
                  <a:pt x="7462424" y="1421130"/>
                  <a:pt x="7446645" y="1405351"/>
                  <a:pt x="7446645" y="1385888"/>
                </a:cubicBezTo>
                <a:cubicBezTo>
                  <a:pt x="7446645" y="1366424"/>
                  <a:pt x="7462424" y="1350645"/>
                  <a:pt x="7481888" y="1350645"/>
                </a:cubicBezTo>
                <a:cubicBezTo>
                  <a:pt x="7501351" y="1350645"/>
                  <a:pt x="7517130" y="1366424"/>
                  <a:pt x="7517130" y="1385888"/>
                </a:cubicBezTo>
                <a:close/>
                <a:moveTo>
                  <a:pt x="7669530" y="1385888"/>
                </a:moveTo>
                <a:cubicBezTo>
                  <a:pt x="7669530" y="1405351"/>
                  <a:pt x="7653751" y="1421130"/>
                  <a:pt x="7634288" y="1421130"/>
                </a:cubicBezTo>
                <a:cubicBezTo>
                  <a:pt x="7614824" y="1421130"/>
                  <a:pt x="7599045" y="1405351"/>
                  <a:pt x="7599045" y="1385888"/>
                </a:cubicBezTo>
                <a:cubicBezTo>
                  <a:pt x="7599045" y="1366424"/>
                  <a:pt x="7614824" y="1350645"/>
                  <a:pt x="7634288" y="1350645"/>
                </a:cubicBezTo>
                <a:cubicBezTo>
                  <a:pt x="7653751" y="1350645"/>
                  <a:pt x="7669530" y="1366424"/>
                  <a:pt x="7669530" y="1385888"/>
                </a:cubicBezTo>
                <a:close/>
                <a:moveTo>
                  <a:pt x="7820978" y="1385888"/>
                </a:moveTo>
                <a:cubicBezTo>
                  <a:pt x="7820978" y="1404825"/>
                  <a:pt x="7805625" y="1420178"/>
                  <a:pt x="7786688" y="1420178"/>
                </a:cubicBezTo>
                <a:cubicBezTo>
                  <a:pt x="7767750" y="1420178"/>
                  <a:pt x="7752398" y="1404825"/>
                  <a:pt x="7752398" y="1385888"/>
                </a:cubicBezTo>
                <a:cubicBezTo>
                  <a:pt x="7752398" y="1366950"/>
                  <a:pt x="7767750" y="1351598"/>
                  <a:pt x="7786688" y="1351598"/>
                </a:cubicBezTo>
                <a:cubicBezTo>
                  <a:pt x="7805625" y="1351598"/>
                  <a:pt x="7820978" y="1366950"/>
                  <a:pt x="7820978" y="1385888"/>
                </a:cubicBezTo>
                <a:close/>
                <a:moveTo>
                  <a:pt x="7973378" y="1385888"/>
                </a:moveTo>
                <a:cubicBezTo>
                  <a:pt x="7973378" y="1404825"/>
                  <a:pt x="7958025" y="1420178"/>
                  <a:pt x="7939088" y="1420178"/>
                </a:cubicBezTo>
                <a:cubicBezTo>
                  <a:pt x="7920150" y="1420178"/>
                  <a:pt x="7904798" y="1404825"/>
                  <a:pt x="7904798" y="1385888"/>
                </a:cubicBezTo>
                <a:cubicBezTo>
                  <a:pt x="7904798" y="1366950"/>
                  <a:pt x="7920150" y="1351598"/>
                  <a:pt x="7939088" y="1351598"/>
                </a:cubicBezTo>
                <a:cubicBezTo>
                  <a:pt x="7958025" y="1351598"/>
                  <a:pt x="7973378" y="1366950"/>
                  <a:pt x="7973378" y="1385888"/>
                </a:cubicBezTo>
                <a:close/>
                <a:moveTo>
                  <a:pt x="8124825" y="1385888"/>
                </a:moveTo>
                <a:cubicBezTo>
                  <a:pt x="8124825" y="1404299"/>
                  <a:pt x="8109899" y="1419225"/>
                  <a:pt x="8091488" y="1419225"/>
                </a:cubicBezTo>
                <a:cubicBezTo>
                  <a:pt x="8073076" y="1419225"/>
                  <a:pt x="8058150" y="1404299"/>
                  <a:pt x="8058150" y="1385888"/>
                </a:cubicBezTo>
                <a:cubicBezTo>
                  <a:pt x="8058150" y="1367476"/>
                  <a:pt x="8073076" y="1352550"/>
                  <a:pt x="8091488" y="1352550"/>
                </a:cubicBezTo>
                <a:cubicBezTo>
                  <a:pt x="8109899" y="1352550"/>
                  <a:pt x="8124825" y="1367476"/>
                  <a:pt x="8124825" y="1385888"/>
                </a:cubicBezTo>
                <a:close/>
                <a:moveTo>
                  <a:pt x="8276272" y="1385888"/>
                </a:moveTo>
                <a:cubicBezTo>
                  <a:pt x="8276272" y="1403773"/>
                  <a:pt x="8261773" y="1418272"/>
                  <a:pt x="8243888" y="1418272"/>
                </a:cubicBezTo>
                <a:cubicBezTo>
                  <a:pt x="8226002" y="1418272"/>
                  <a:pt x="8211502" y="1403773"/>
                  <a:pt x="8211502" y="1385888"/>
                </a:cubicBezTo>
                <a:cubicBezTo>
                  <a:pt x="8211502" y="1368002"/>
                  <a:pt x="8226002" y="1353502"/>
                  <a:pt x="8243888" y="1353502"/>
                </a:cubicBezTo>
                <a:cubicBezTo>
                  <a:pt x="8261773" y="1353502"/>
                  <a:pt x="8276272" y="1368002"/>
                  <a:pt x="8276272" y="1385888"/>
                </a:cubicBezTo>
                <a:close/>
                <a:moveTo>
                  <a:pt x="8427720" y="1385888"/>
                </a:moveTo>
                <a:cubicBezTo>
                  <a:pt x="8427720" y="1403247"/>
                  <a:pt x="8413647" y="1417320"/>
                  <a:pt x="8396288" y="1417320"/>
                </a:cubicBezTo>
                <a:cubicBezTo>
                  <a:pt x="8378928" y="1417320"/>
                  <a:pt x="8364855" y="1403247"/>
                  <a:pt x="8364855" y="1385888"/>
                </a:cubicBezTo>
                <a:cubicBezTo>
                  <a:pt x="8364855" y="1368528"/>
                  <a:pt x="8378928" y="1354455"/>
                  <a:pt x="8396288" y="1354455"/>
                </a:cubicBezTo>
                <a:cubicBezTo>
                  <a:pt x="8413647" y="1354455"/>
                  <a:pt x="8427720" y="1368528"/>
                  <a:pt x="8427720" y="1385888"/>
                </a:cubicBezTo>
                <a:close/>
                <a:moveTo>
                  <a:pt x="8579168" y="1385888"/>
                </a:moveTo>
                <a:cubicBezTo>
                  <a:pt x="8579168" y="1402721"/>
                  <a:pt x="8565521" y="1416368"/>
                  <a:pt x="8548688" y="1416368"/>
                </a:cubicBezTo>
                <a:cubicBezTo>
                  <a:pt x="8531854" y="1416368"/>
                  <a:pt x="8518208" y="1402721"/>
                  <a:pt x="8518208" y="1385888"/>
                </a:cubicBezTo>
                <a:cubicBezTo>
                  <a:pt x="8518208" y="1369054"/>
                  <a:pt x="8531854" y="1355408"/>
                  <a:pt x="8548688" y="1355408"/>
                </a:cubicBezTo>
                <a:cubicBezTo>
                  <a:pt x="8565521" y="1355408"/>
                  <a:pt x="8579168" y="1369054"/>
                  <a:pt x="8579168" y="1385888"/>
                </a:cubicBezTo>
                <a:close/>
                <a:moveTo>
                  <a:pt x="8731568" y="1385888"/>
                </a:moveTo>
                <a:cubicBezTo>
                  <a:pt x="8731568" y="1402721"/>
                  <a:pt x="8717921" y="1416368"/>
                  <a:pt x="8701088" y="1416368"/>
                </a:cubicBezTo>
                <a:cubicBezTo>
                  <a:pt x="8684254" y="1416368"/>
                  <a:pt x="8670608" y="1402721"/>
                  <a:pt x="8670608" y="1385888"/>
                </a:cubicBezTo>
                <a:cubicBezTo>
                  <a:pt x="8670608" y="1369054"/>
                  <a:pt x="8684254" y="1355408"/>
                  <a:pt x="8701088" y="1355408"/>
                </a:cubicBezTo>
                <a:cubicBezTo>
                  <a:pt x="8717921" y="1355408"/>
                  <a:pt x="8731568" y="1369054"/>
                  <a:pt x="8731568" y="1385888"/>
                </a:cubicBezTo>
                <a:close/>
                <a:moveTo>
                  <a:pt x="8883015" y="1385888"/>
                </a:moveTo>
                <a:cubicBezTo>
                  <a:pt x="8883015" y="1402195"/>
                  <a:pt x="8869795" y="1415415"/>
                  <a:pt x="8853488" y="1415415"/>
                </a:cubicBezTo>
                <a:cubicBezTo>
                  <a:pt x="8837180" y="1415415"/>
                  <a:pt x="8823960" y="1402195"/>
                  <a:pt x="8823960" y="1385888"/>
                </a:cubicBezTo>
                <a:cubicBezTo>
                  <a:pt x="8823960" y="1369580"/>
                  <a:pt x="8837180" y="1356360"/>
                  <a:pt x="8853488" y="1356360"/>
                </a:cubicBezTo>
                <a:cubicBezTo>
                  <a:pt x="8869795" y="1356360"/>
                  <a:pt x="8883015" y="1369580"/>
                  <a:pt x="8883015" y="1385888"/>
                </a:cubicBezTo>
                <a:close/>
                <a:moveTo>
                  <a:pt x="9034462" y="1385888"/>
                </a:moveTo>
                <a:cubicBezTo>
                  <a:pt x="9034462" y="1401669"/>
                  <a:pt x="9021669" y="1414462"/>
                  <a:pt x="9005888" y="1414462"/>
                </a:cubicBezTo>
                <a:cubicBezTo>
                  <a:pt x="8990106" y="1414462"/>
                  <a:pt x="8977312" y="1401669"/>
                  <a:pt x="8977312" y="1385888"/>
                </a:cubicBezTo>
                <a:cubicBezTo>
                  <a:pt x="8977312" y="1370106"/>
                  <a:pt x="8990106" y="1357312"/>
                  <a:pt x="9005888" y="1357312"/>
                </a:cubicBezTo>
                <a:cubicBezTo>
                  <a:pt x="9021669" y="1357312"/>
                  <a:pt x="9034462" y="1370106"/>
                  <a:pt x="9034462" y="1385888"/>
                </a:cubicBezTo>
                <a:close/>
                <a:moveTo>
                  <a:pt x="9185910" y="1385888"/>
                </a:moveTo>
                <a:cubicBezTo>
                  <a:pt x="9185910" y="1401143"/>
                  <a:pt x="9173543" y="1413510"/>
                  <a:pt x="9158288" y="1413510"/>
                </a:cubicBezTo>
                <a:cubicBezTo>
                  <a:pt x="9143032" y="1413510"/>
                  <a:pt x="9130665" y="1401143"/>
                  <a:pt x="9130665" y="1385888"/>
                </a:cubicBezTo>
                <a:cubicBezTo>
                  <a:pt x="9130665" y="1370632"/>
                  <a:pt x="9143032" y="1358265"/>
                  <a:pt x="9158288" y="1358265"/>
                </a:cubicBezTo>
                <a:cubicBezTo>
                  <a:pt x="9173543" y="1358265"/>
                  <a:pt x="9185910" y="1370632"/>
                  <a:pt x="9185910" y="1385888"/>
                </a:cubicBezTo>
                <a:close/>
                <a:moveTo>
                  <a:pt x="9337358" y="1385888"/>
                </a:moveTo>
                <a:cubicBezTo>
                  <a:pt x="9337358" y="1400617"/>
                  <a:pt x="9325417" y="1412558"/>
                  <a:pt x="9310688" y="1412558"/>
                </a:cubicBezTo>
                <a:cubicBezTo>
                  <a:pt x="9295958" y="1412558"/>
                  <a:pt x="9284018" y="1400617"/>
                  <a:pt x="9284018" y="1385888"/>
                </a:cubicBezTo>
                <a:cubicBezTo>
                  <a:pt x="9284018" y="1371158"/>
                  <a:pt x="9295958" y="1359218"/>
                  <a:pt x="9310688" y="1359218"/>
                </a:cubicBezTo>
                <a:cubicBezTo>
                  <a:pt x="9325417" y="1359218"/>
                  <a:pt x="9337358" y="1371158"/>
                  <a:pt x="9337358" y="1385888"/>
                </a:cubicBezTo>
                <a:close/>
                <a:moveTo>
                  <a:pt x="9488805" y="1385888"/>
                </a:moveTo>
                <a:cubicBezTo>
                  <a:pt x="9488805" y="1400091"/>
                  <a:pt x="9477291" y="1411605"/>
                  <a:pt x="9463088" y="1411605"/>
                </a:cubicBezTo>
                <a:cubicBezTo>
                  <a:pt x="9448884" y="1411605"/>
                  <a:pt x="9437370" y="1400091"/>
                  <a:pt x="9437370" y="1385888"/>
                </a:cubicBezTo>
                <a:cubicBezTo>
                  <a:pt x="9437370" y="1371684"/>
                  <a:pt x="9448884" y="1360170"/>
                  <a:pt x="9463088" y="1360170"/>
                </a:cubicBezTo>
                <a:cubicBezTo>
                  <a:pt x="9477291" y="1360170"/>
                  <a:pt x="9488805" y="1371684"/>
                  <a:pt x="9488805" y="1385888"/>
                </a:cubicBezTo>
                <a:close/>
                <a:moveTo>
                  <a:pt x="9640252" y="1385888"/>
                </a:moveTo>
                <a:cubicBezTo>
                  <a:pt x="9640252" y="1399565"/>
                  <a:pt x="9629165" y="1410652"/>
                  <a:pt x="9615488" y="1410652"/>
                </a:cubicBezTo>
                <a:cubicBezTo>
                  <a:pt x="9601810" y="1410652"/>
                  <a:pt x="9590722" y="1399565"/>
                  <a:pt x="9590722" y="1385888"/>
                </a:cubicBezTo>
                <a:cubicBezTo>
                  <a:pt x="9590722" y="1372210"/>
                  <a:pt x="9601810" y="1361122"/>
                  <a:pt x="9615488" y="1361122"/>
                </a:cubicBezTo>
                <a:cubicBezTo>
                  <a:pt x="9629165" y="1361122"/>
                  <a:pt x="9640252" y="1372210"/>
                  <a:pt x="9640252" y="1385888"/>
                </a:cubicBezTo>
                <a:close/>
                <a:moveTo>
                  <a:pt x="9791700" y="1385888"/>
                </a:moveTo>
                <a:cubicBezTo>
                  <a:pt x="9791700" y="1399039"/>
                  <a:pt x="9781039" y="1409700"/>
                  <a:pt x="9767888" y="1409700"/>
                </a:cubicBezTo>
                <a:cubicBezTo>
                  <a:pt x="9754736" y="1409700"/>
                  <a:pt x="9744075" y="1399039"/>
                  <a:pt x="9744075" y="1385888"/>
                </a:cubicBezTo>
                <a:cubicBezTo>
                  <a:pt x="9744075" y="1372736"/>
                  <a:pt x="9754736" y="1362075"/>
                  <a:pt x="9767888" y="1362075"/>
                </a:cubicBezTo>
                <a:cubicBezTo>
                  <a:pt x="9781039" y="1362075"/>
                  <a:pt x="9791700" y="1372736"/>
                  <a:pt x="9791700" y="1385888"/>
                </a:cubicBezTo>
                <a:close/>
                <a:moveTo>
                  <a:pt x="9943148" y="1385888"/>
                </a:moveTo>
                <a:cubicBezTo>
                  <a:pt x="9943148" y="1398513"/>
                  <a:pt x="9932913" y="1408748"/>
                  <a:pt x="9920288" y="1408748"/>
                </a:cubicBezTo>
                <a:cubicBezTo>
                  <a:pt x="9907662" y="1408748"/>
                  <a:pt x="9897428" y="1398513"/>
                  <a:pt x="9897428" y="1385888"/>
                </a:cubicBezTo>
                <a:cubicBezTo>
                  <a:pt x="9897428" y="1373262"/>
                  <a:pt x="9907662" y="1363028"/>
                  <a:pt x="9920288" y="1363028"/>
                </a:cubicBezTo>
                <a:cubicBezTo>
                  <a:pt x="9932913" y="1363028"/>
                  <a:pt x="9943148" y="1373262"/>
                  <a:pt x="9943148" y="1385888"/>
                </a:cubicBezTo>
                <a:close/>
                <a:moveTo>
                  <a:pt x="10093642" y="1385888"/>
                </a:moveTo>
                <a:cubicBezTo>
                  <a:pt x="10093642" y="1397461"/>
                  <a:pt x="10084261" y="1406842"/>
                  <a:pt x="10072688" y="1406842"/>
                </a:cubicBezTo>
                <a:cubicBezTo>
                  <a:pt x="10061114" y="1406842"/>
                  <a:pt x="10051732" y="1397461"/>
                  <a:pt x="10051732" y="1385888"/>
                </a:cubicBezTo>
                <a:cubicBezTo>
                  <a:pt x="10051732" y="1374314"/>
                  <a:pt x="10061114" y="1364932"/>
                  <a:pt x="10072688" y="1364932"/>
                </a:cubicBezTo>
                <a:cubicBezTo>
                  <a:pt x="10084261" y="1364932"/>
                  <a:pt x="10093642" y="1374314"/>
                  <a:pt x="10093642" y="1385888"/>
                </a:cubicBezTo>
                <a:close/>
                <a:moveTo>
                  <a:pt x="10245090" y="1385888"/>
                </a:moveTo>
                <a:cubicBezTo>
                  <a:pt x="10245090" y="1396935"/>
                  <a:pt x="10236135" y="1405890"/>
                  <a:pt x="10225088" y="1405890"/>
                </a:cubicBezTo>
                <a:cubicBezTo>
                  <a:pt x="10214040" y="1405890"/>
                  <a:pt x="10205085" y="1396935"/>
                  <a:pt x="10205085" y="1385888"/>
                </a:cubicBezTo>
                <a:cubicBezTo>
                  <a:pt x="10205085" y="1374840"/>
                  <a:pt x="10214040" y="1365885"/>
                  <a:pt x="10225088" y="1365885"/>
                </a:cubicBezTo>
                <a:cubicBezTo>
                  <a:pt x="10236135" y="1365885"/>
                  <a:pt x="10245090" y="1374840"/>
                  <a:pt x="10245090" y="1385888"/>
                </a:cubicBezTo>
                <a:close/>
                <a:moveTo>
                  <a:pt x="10396538" y="1385888"/>
                </a:moveTo>
                <a:cubicBezTo>
                  <a:pt x="10396538" y="1396409"/>
                  <a:pt x="10388009" y="1404938"/>
                  <a:pt x="10377488" y="1404938"/>
                </a:cubicBezTo>
                <a:cubicBezTo>
                  <a:pt x="10366966" y="1404938"/>
                  <a:pt x="10358438" y="1396409"/>
                  <a:pt x="10358438" y="1385888"/>
                </a:cubicBezTo>
                <a:cubicBezTo>
                  <a:pt x="10358438" y="1375366"/>
                  <a:pt x="10366966" y="1366838"/>
                  <a:pt x="10377488" y="1366838"/>
                </a:cubicBezTo>
                <a:cubicBezTo>
                  <a:pt x="10388009" y="1366838"/>
                  <a:pt x="10396538" y="1375366"/>
                  <a:pt x="10396538" y="1385888"/>
                </a:cubicBezTo>
                <a:close/>
                <a:moveTo>
                  <a:pt x="10547985" y="1385888"/>
                </a:moveTo>
                <a:cubicBezTo>
                  <a:pt x="10547985" y="1395882"/>
                  <a:pt x="10539882" y="1403985"/>
                  <a:pt x="10529888" y="1403985"/>
                </a:cubicBezTo>
                <a:cubicBezTo>
                  <a:pt x="10519893" y="1403985"/>
                  <a:pt x="10511790" y="1395882"/>
                  <a:pt x="10511790" y="1385888"/>
                </a:cubicBezTo>
                <a:cubicBezTo>
                  <a:pt x="10511790" y="1375893"/>
                  <a:pt x="10519893" y="1367790"/>
                  <a:pt x="10529888" y="1367790"/>
                </a:cubicBezTo>
                <a:cubicBezTo>
                  <a:pt x="10539882" y="1367790"/>
                  <a:pt x="10547985" y="1375893"/>
                  <a:pt x="10547985" y="1385888"/>
                </a:cubicBezTo>
                <a:close/>
                <a:moveTo>
                  <a:pt x="10699432" y="1385888"/>
                </a:moveTo>
                <a:cubicBezTo>
                  <a:pt x="10699432" y="1395356"/>
                  <a:pt x="10691756" y="1403032"/>
                  <a:pt x="10682288" y="1403032"/>
                </a:cubicBezTo>
                <a:cubicBezTo>
                  <a:pt x="10672819" y="1403032"/>
                  <a:pt x="10665142" y="1395356"/>
                  <a:pt x="10665142" y="1385888"/>
                </a:cubicBezTo>
                <a:cubicBezTo>
                  <a:pt x="10665142" y="1376419"/>
                  <a:pt x="10672819" y="1368742"/>
                  <a:pt x="10682288" y="1368742"/>
                </a:cubicBezTo>
                <a:cubicBezTo>
                  <a:pt x="10691756" y="1368742"/>
                  <a:pt x="10699432" y="1376419"/>
                  <a:pt x="10699432" y="1385888"/>
                </a:cubicBezTo>
                <a:close/>
                <a:moveTo>
                  <a:pt x="10850880" y="1385888"/>
                </a:moveTo>
                <a:cubicBezTo>
                  <a:pt x="10850880" y="1394830"/>
                  <a:pt x="10843630" y="1402080"/>
                  <a:pt x="10834688" y="1402080"/>
                </a:cubicBezTo>
                <a:cubicBezTo>
                  <a:pt x="10825745" y="1402080"/>
                  <a:pt x="10818495" y="1394830"/>
                  <a:pt x="10818495" y="1385888"/>
                </a:cubicBezTo>
                <a:cubicBezTo>
                  <a:pt x="10818495" y="1376945"/>
                  <a:pt x="10825745" y="1369695"/>
                  <a:pt x="10834688" y="1369695"/>
                </a:cubicBezTo>
                <a:cubicBezTo>
                  <a:pt x="10843630" y="1369695"/>
                  <a:pt x="10850880" y="1376945"/>
                  <a:pt x="10850880" y="1385888"/>
                </a:cubicBezTo>
                <a:close/>
                <a:moveTo>
                  <a:pt x="11001375" y="1385888"/>
                </a:moveTo>
                <a:cubicBezTo>
                  <a:pt x="11001375" y="1393778"/>
                  <a:pt x="10994978" y="1400175"/>
                  <a:pt x="10987088" y="1400175"/>
                </a:cubicBezTo>
                <a:cubicBezTo>
                  <a:pt x="10979197" y="1400175"/>
                  <a:pt x="10972800" y="1393778"/>
                  <a:pt x="10972800" y="1385888"/>
                </a:cubicBezTo>
                <a:cubicBezTo>
                  <a:pt x="10972800" y="1377997"/>
                  <a:pt x="10979197" y="1371600"/>
                  <a:pt x="10987088" y="1371600"/>
                </a:cubicBezTo>
                <a:cubicBezTo>
                  <a:pt x="10994978" y="1371600"/>
                  <a:pt x="11001375" y="1377997"/>
                  <a:pt x="11001375" y="1385888"/>
                </a:cubicBezTo>
                <a:close/>
                <a:moveTo>
                  <a:pt x="11152822" y="1385888"/>
                </a:moveTo>
                <a:cubicBezTo>
                  <a:pt x="11152822" y="1393252"/>
                  <a:pt x="11146852" y="1399222"/>
                  <a:pt x="11139488" y="1399222"/>
                </a:cubicBezTo>
                <a:cubicBezTo>
                  <a:pt x="11132123" y="1399222"/>
                  <a:pt x="11126152" y="1393252"/>
                  <a:pt x="11126152" y="1385888"/>
                </a:cubicBezTo>
                <a:cubicBezTo>
                  <a:pt x="11126152" y="1378523"/>
                  <a:pt x="11132123" y="1372552"/>
                  <a:pt x="11139488" y="1372552"/>
                </a:cubicBezTo>
                <a:cubicBezTo>
                  <a:pt x="11146852" y="1372552"/>
                  <a:pt x="11152822" y="1378523"/>
                  <a:pt x="11152822" y="1385888"/>
                </a:cubicBezTo>
                <a:close/>
                <a:moveTo>
                  <a:pt x="11304270" y="1385888"/>
                </a:moveTo>
                <a:cubicBezTo>
                  <a:pt x="11304270" y="1392726"/>
                  <a:pt x="11298726" y="1398270"/>
                  <a:pt x="11291888" y="1398270"/>
                </a:cubicBezTo>
                <a:cubicBezTo>
                  <a:pt x="11285049" y="1398270"/>
                  <a:pt x="11279505" y="1392726"/>
                  <a:pt x="11279505" y="1385888"/>
                </a:cubicBezTo>
                <a:cubicBezTo>
                  <a:pt x="11279505" y="1379049"/>
                  <a:pt x="11285049" y="1373505"/>
                  <a:pt x="11291888" y="1373505"/>
                </a:cubicBezTo>
                <a:cubicBezTo>
                  <a:pt x="11298726" y="1373505"/>
                  <a:pt x="11304270" y="1379049"/>
                  <a:pt x="11304270" y="1385888"/>
                </a:cubicBezTo>
                <a:close/>
                <a:moveTo>
                  <a:pt x="11455718" y="1385888"/>
                </a:moveTo>
                <a:cubicBezTo>
                  <a:pt x="11455718" y="1392200"/>
                  <a:pt x="11450600" y="1397318"/>
                  <a:pt x="11444288" y="1397318"/>
                </a:cubicBezTo>
                <a:cubicBezTo>
                  <a:pt x="11437975" y="1397318"/>
                  <a:pt x="11432858" y="1392200"/>
                  <a:pt x="11432858" y="1385888"/>
                </a:cubicBezTo>
                <a:cubicBezTo>
                  <a:pt x="11432858" y="1379575"/>
                  <a:pt x="11437975" y="1374458"/>
                  <a:pt x="11444288" y="1374458"/>
                </a:cubicBezTo>
                <a:cubicBezTo>
                  <a:pt x="11450600" y="1374458"/>
                  <a:pt x="11455718" y="1379575"/>
                  <a:pt x="11455718" y="1385888"/>
                </a:cubicBezTo>
                <a:close/>
                <a:moveTo>
                  <a:pt x="11606212" y="1385888"/>
                </a:moveTo>
                <a:cubicBezTo>
                  <a:pt x="11606212" y="1391148"/>
                  <a:pt x="11601948" y="1395412"/>
                  <a:pt x="11596688" y="1395412"/>
                </a:cubicBezTo>
                <a:cubicBezTo>
                  <a:pt x="11591427" y="1395412"/>
                  <a:pt x="11587162" y="1391148"/>
                  <a:pt x="11587162" y="1385888"/>
                </a:cubicBezTo>
                <a:cubicBezTo>
                  <a:pt x="11587162" y="1380627"/>
                  <a:pt x="11591427" y="1376362"/>
                  <a:pt x="11596688" y="1376362"/>
                </a:cubicBezTo>
                <a:cubicBezTo>
                  <a:pt x="11601948" y="1376362"/>
                  <a:pt x="11606212" y="1380627"/>
                  <a:pt x="11606212" y="1385888"/>
                </a:cubicBezTo>
                <a:close/>
                <a:moveTo>
                  <a:pt x="11757660" y="1385888"/>
                </a:moveTo>
                <a:cubicBezTo>
                  <a:pt x="11757660" y="1390622"/>
                  <a:pt x="11753822" y="1394460"/>
                  <a:pt x="11749088" y="1394460"/>
                </a:cubicBezTo>
                <a:cubicBezTo>
                  <a:pt x="11744353" y="1394460"/>
                  <a:pt x="11740515" y="1390622"/>
                  <a:pt x="11740515" y="1385888"/>
                </a:cubicBezTo>
                <a:cubicBezTo>
                  <a:pt x="11740515" y="1381153"/>
                  <a:pt x="11744353" y="1377315"/>
                  <a:pt x="11749088" y="1377315"/>
                </a:cubicBezTo>
                <a:cubicBezTo>
                  <a:pt x="11753822" y="1377315"/>
                  <a:pt x="11757660" y="1381153"/>
                  <a:pt x="11757660" y="1385888"/>
                </a:cubicBezTo>
                <a:close/>
                <a:moveTo>
                  <a:pt x="11909108" y="1385888"/>
                </a:moveTo>
                <a:cubicBezTo>
                  <a:pt x="11909108" y="1390096"/>
                  <a:pt x="11905696" y="1393508"/>
                  <a:pt x="11901488" y="1393508"/>
                </a:cubicBezTo>
                <a:cubicBezTo>
                  <a:pt x="11897279" y="1393508"/>
                  <a:pt x="11893868" y="1390096"/>
                  <a:pt x="11893868" y="1385888"/>
                </a:cubicBezTo>
                <a:cubicBezTo>
                  <a:pt x="11893868" y="1381679"/>
                  <a:pt x="11897279" y="1378268"/>
                  <a:pt x="11901488" y="1378268"/>
                </a:cubicBezTo>
                <a:cubicBezTo>
                  <a:pt x="11905696" y="1378268"/>
                  <a:pt x="11909108" y="1381679"/>
                  <a:pt x="11909108" y="1385888"/>
                </a:cubicBezTo>
                <a:close/>
                <a:moveTo>
                  <a:pt x="12059602" y="1385888"/>
                </a:moveTo>
                <a:cubicBezTo>
                  <a:pt x="12059602" y="1389044"/>
                  <a:pt x="12057044" y="1391602"/>
                  <a:pt x="12053888" y="1391602"/>
                </a:cubicBezTo>
                <a:cubicBezTo>
                  <a:pt x="12050731" y="1391602"/>
                  <a:pt x="12048172" y="1389044"/>
                  <a:pt x="12048172" y="1385888"/>
                </a:cubicBezTo>
                <a:cubicBezTo>
                  <a:pt x="12048172" y="1382731"/>
                  <a:pt x="12050731" y="1380172"/>
                  <a:pt x="12053888" y="1380172"/>
                </a:cubicBezTo>
                <a:cubicBezTo>
                  <a:pt x="12057044" y="1380172"/>
                  <a:pt x="12059602" y="1382731"/>
                  <a:pt x="12059602" y="1385888"/>
                </a:cubicBezTo>
                <a:close/>
                <a:moveTo>
                  <a:pt x="20955" y="1538288"/>
                </a:moveTo>
                <a:cubicBezTo>
                  <a:pt x="20955" y="1541970"/>
                  <a:pt x="17970" y="1544955"/>
                  <a:pt x="14288" y="1544955"/>
                </a:cubicBezTo>
                <a:cubicBezTo>
                  <a:pt x="10605" y="1544955"/>
                  <a:pt x="7620" y="1541970"/>
                  <a:pt x="7620" y="1538288"/>
                </a:cubicBezTo>
                <a:cubicBezTo>
                  <a:pt x="7620" y="1534605"/>
                  <a:pt x="10605" y="1531620"/>
                  <a:pt x="14288" y="1531620"/>
                </a:cubicBezTo>
                <a:cubicBezTo>
                  <a:pt x="17970" y="1531620"/>
                  <a:pt x="20955" y="1534605"/>
                  <a:pt x="20955" y="1538288"/>
                </a:cubicBezTo>
                <a:close/>
                <a:moveTo>
                  <a:pt x="174308" y="1538288"/>
                </a:moveTo>
                <a:cubicBezTo>
                  <a:pt x="174308" y="1542496"/>
                  <a:pt x="170896" y="1545908"/>
                  <a:pt x="166688" y="1545908"/>
                </a:cubicBezTo>
                <a:cubicBezTo>
                  <a:pt x="162479" y="1545908"/>
                  <a:pt x="159068" y="1542496"/>
                  <a:pt x="159068" y="1538288"/>
                </a:cubicBezTo>
                <a:cubicBezTo>
                  <a:pt x="159068" y="1534079"/>
                  <a:pt x="162479" y="1530668"/>
                  <a:pt x="166688" y="1530668"/>
                </a:cubicBezTo>
                <a:cubicBezTo>
                  <a:pt x="170896" y="1530668"/>
                  <a:pt x="174308" y="1534079"/>
                  <a:pt x="174308" y="1538288"/>
                </a:cubicBezTo>
                <a:close/>
                <a:moveTo>
                  <a:pt x="327660" y="1538288"/>
                </a:moveTo>
                <a:cubicBezTo>
                  <a:pt x="327660" y="1543022"/>
                  <a:pt x="323822" y="1546860"/>
                  <a:pt x="319088" y="1546860"/>
                </a:cubicBezTo>
                <a:cubicBezTo>
                  <a:pt x="314353" y="1546860"/>
                  <a:pt x="310515" y="1543022"/>
                  <a:pt x="310515" y="1538288"/>
                </a:cubicBezTo>
                <a:cubicBezTo>
                  <a:pt x="310515" y="1533553"/>
                  <a:pt x="314353" y="1529715"/>
                  <a:pt x="319088" y="1529715"/>
                </a:cubicBezTo>
                <a:cubicBezTo>
                  <a:pt x="323822" y="1529715"/>
                  <a:pt x="327660" y="1533553"/>
                  <a:pt x="327660" y="1538288"/>
                </a:cubicBezTo>
                <a:close/>
                <a:moveTo>
                  <a:pt x="481965" y="1538288"/>
                </a:moveTo>
                <a:cubicBezTo>
                  <a:pt x="481965" y="1544074"/>
                  <a:pt x="477274" y="1548765"/>
                  <a:pt x="471488" y="1548765"/>
                </a:cubicBezTo>
                <a:cubicBezTo>
                  <a:pt x="465701" y="1548765"/>
                  <a:pt x="461010" y="1544074"/>
                  <a:pt x="461010" y="1538288"/>
                </a:cubicBezTo>
                <a:cubicBezTo>
                  <a:pt x="461010" y="1532501"/>
                  <a:pt x="465701" y="1527810"/>
                  <a:pt x="471488" y="1527810"/>
                </a:cubicBezTo>
                <a:cubicBezTo>
                  <a:pt x="477274" y="1527810"/>
                  <a:pt x="481965" y="1532501"/>
                  <a:pt x="481965" y="1538288"/>
                </a:cubicBezTo>
                <a:close/>
                <a:moveTo>
                  <a:pt x="635318" y="1538288"/>
                </a:moveTo>
                <a:cubicBezTo>
                  <a:pt x="635318" y="1544600"/>
                  <a:pt x="630200" y="1549718"/>
                  <a:pt x="623888" y="1549718"/>
                </a:cubicBezTo>
                <a:cubicBezTo>
                  <a:pt x="617575" y="1549718"/>
                  <a:pt x="612458" y="1544600"/>
                  <a:pt x="612458" y="1538288"/>
                </a:cubicBezTo>
                <a:cubicBezTo>
                  <a:pt x="612458" y="1531975"/>
                  <a:pt x="617575" y="1526858"/>
                  <a:pt x="623888" y="1526858"/>
                </a:cubicBezTo>
                <a:cubicBezTo>
                  <a:pt x="630200" y="1526858"/>
                  <a:pt x="635318" y="1531975"/>
                  <a:pt x="635318" y="1538288"/>
                </a:cubicBezTo>
                <a:close/>
                <a:moveTo>
                  <a:pt x="788670" y="1538288"/>
                </a:moveTo>
                <a:cubicBezTo>
                  <a:pt x="788670" y="1545126"/>
                  <a:pt x="783126" y="1550670"/>
                  <a:pt x="776288" y="1550670"/>
                </a:cubicBezTo>
                <a:cubicBezTo>
                  <a:pt x="769449" y="1550670"/>
                  <a:pt x="763905" y="1545126"/>
                  <a:pt x="763905" y="1538288"/>
                </a:cubicBezTo>
                <a:cubicBezTo>
                  <a:pt x="763905" y="1531449"/>
                  <a:pt x="769449" y="1525905"/>
                  <a:pt x="776288" y="1525905"/>
                </a:cubicBezTo>
                <a:cubicBezTo>
                  <a:pt x="783126" y="1525905"/>
                  <a:pt x="788670" y="1531449"/>
                  <a:pt x="788670" y="1538288"/>
                </a:cubicBezTo>
                <a:close/>
                <a:moveTo>
                  <a:pt x="942022" y="1538288"/>
                </a:moveTo>
                <a:cubicBezTo>
                  <a:pt x="942022" y="1545652"/>
                  <a:pt x="936052" y="1551622"/>
                  <a:pt x="928688" y="1551622"/>
                </a:cubicBezTo>
                <a:cubicBezTo>
                  <a:pt x="921323" y="1551622"/>
                  <a:pt x="915352" y="1545652"/>
                  <a:pt x="915352" y="1538288"/>
                </a:cubicBezTo>
                <a:cubicBezTo>
                  <a:pt x="915352" y="1530923"/>
                  <a:pt x="921323" y="1524952"/>
                  <a:pt x="928688" y="1524952"/>
                </a:cubicBezTo>
                <a:cubicBezTo>
                  <a:pt x="936052" y="1524952"/>
                  <a:pt x="942022" y="1530923"/>
                  <a:pt x="942022" y="1538288"/>
                </a:cubicBezTo>
                <a:close/>
                <a:moveTo>
                  <a:pt x="1096328" y="1538288"/>
                </a:moveTo>
                <a:cubicBezTo>
                  <a:pt x="1096328" y="1546704"/>
                  <a:pt x="1089504" y="1553528"/>
                  <a:pt x="1081088" y="1553528"/>
                </a:cubicBezTo>
                <a:cubicBezTo>
                  <a:pt x="1072671" y="1553528"/>
                  <a:pt x="1065848" y="1546704"/>
                  <a:pt x="1065848" y="1538288"/>
                </a:cubicBezTo>
                <a:cubicBezTo>
                  <a:pt x="1065848" y="1529871"/>
                  <a:pt x="1072671" y="1523048"/>
                  <a:pt x="1081088" y="1523048"/>
                </a:cubicBezTo>
                <a:cubicBezTo>
                  <a:pt x="1089504" y="1523048"/>
                  <a:pt x="1096328" y="1529871"/>
                  <a:pt x="1096328" y="1538288"/>
                </a:cubicBezTo>
                <a:close/>
                <a:moveTo>
                  <a:pt x="1249680" y="1538288"/>
                </a:moveTo>
                <a:cubicBezTo>
                  <a:pt x="1249680" y="1547230"/>
                  <a:pt x="1242430" y="1554480"/>
                  <a:pt x="1233488" y="1554480"/>
                </a:cubicBezTo>
                <a:cubicBezTo>
                  <a:pt x="1224545" y="1554480"/>
                  <a:pt x="1217295" y="1547230"/>
                  <a:pt x="1217295" y="1538288"/>
                </a:cubicBezTo>
                <a:cubicBezTo>
                  <a:pt x="1217295" y="1529345"/>
                  <a:pt x="1224545" y="1522095"/>
                  <a:pt x="1233488" y="1522095"/>
                </a:cubicBezTo>
                <a:cubicBezTo>
                  <a:pt x="1242430" y="1522095"/>
                  <a:pt x="1249680" y="1529345"/>
                  <a:pt x="1249680" y="1538288"/>
                </a:cubicBezTo>
                <a:close/>
                <a:moveTo>
                  <a:pt x="1403032" y="1538288"/>
                </a:moveTo>
                <a:cubicBezTo>
                  <a:pt x="1403032" y="1547756"/>
                  <a:pt x="1395356" y="1555432"/>
                  <a:pt x="1385888" y="1555432"/>
                </a:cubicBezTo>
                <a:cubicBezTo>
                  <a:pt x="1376419" y="1555432"/>
                  <a:pt x="1368742" y="1547756"/>
                  <a:pt x="1368742" y="1538288"/>
                </a:cubicBezTo>
                <a:cubicBezTo>
                  <a:pt x="1368742" y="1528819"/>
                  <a:pt x="1376419" y="1521142"/>
                  <a:pt x="1385888" y="1521142"/>
                </a:cubicBezTo>
                <a:cubicBezTo>
                  <a:pt x="1395356" y="1521142"/>
                  <a:pt x="1403032" y="1528819"/>
                  <a:pt x="1403032" y="1538288"/>
                </a:cubicBezTo>
                <a:close/>
                <a:moveTo>
                  <a:pt x="1556385" y="1538288"/>
                </a:moveTo>
                <a:cubicBezTo>
                  <a:pt x="1556385" y="1548282"/>
                  <a:pt x="1548282" y="1556385"/>
                  <a:pt x="1538288" y="1556385"/>
                </a:cubicBezTo>
                <a:cubicBezTo>
                  <a:pt x="1528293" y="1556385"/>
                  <a:pt x="1520190" y="1548282"/>
                  <a:pt x="1520190" y="1538288"/>
                </a:cubicBezTo>
                <a:cubicBezTo>
                  <a:pt x="1520190" y="1528293"/>
                  <a:pt x="1528293" y="1520190"/>
                  <a:pt x="1538288" y="1520190"/>
                </a:cubicBezTo>
                <a:cubicBezTo>
                  <a:pt x="1548282" y="1520190"/>
                  <a:pt x="1556385" y="1528293"/>
                  <a:pt x="1556385" y="1538288"/>
                </a:cubicBezTo>
                <a:close/>
                <a:moveTo>
                  <a:pt x="1710690" y="1538288"/>
                </a:moveTo>
                <a:cubicBezTo>
                  <a:pt x="1710690" y="1549335"/>
                  <a:pt x="1701735" y="1558290"/>
                  <a:pt x="1690688" y="1558290"/>
                </a:cubicBezTo>
                <a:cubicBezTo>
                  <a:pt x="1679640" y="1558290"/>
                  <a:pt x="1670685" y="1549335"/>
                  <a:pt x="1670685" y="1538288"/>
                </a:cubicBezTo>
                <a:cubicBezTo>
                  <a:pt x="1670685" y="1527240"/>
                  <a:pt x="1679640" y="1518285"/>
                  <a:pt x="1690688" y="1518285"/>
                </a:cubicBezTo>
                <a:cubicBezTo>
                  <a:pt x="1701735" y="1518285"/>
                  <a:pt x="1710690" y="1527240"/>
                  <a:pt x="1710690" y="1538288"/>
                </a:cubicBezTo>
                <a:close/>
                <a:moveTo>
                  <a:pt x="1864042" y="1538288"/>
                </a:moveTo>
                <a:cubicBezTo>
                  <a:pt x="1864042" y="1549861"/>
                  <a:pt x="1854661" y="1559242"/>
                  <a:pt x="1843088" y="1559242"/>
                </a:cubicBezTo>
                <a:cubicBezTo>
                  <a:pt x="1831514" y="1559242"/>
                  <a:pt x="1822132" y="1549861"/>
                  <a:pt x="1822132" y="1538288"/>
                </a:cubicBezTo>
                <a:cubicBezTo>
                  <a:pt x="1822132" y="1526714"/>
                  <a:pt x="1831514" y="1517332"/>
                  <a:pt x="1843088" y="1517332"/>
                </a:cubicBezTo>
                <a:cubicBezTo>
                  <a:pt x="1854661" y="1517332"/>
                  <a:pt x="1864042" y="1526714"/>
                  <a:pt x="1864042" y="1538288"/>
                </a:cubicBezTo>
                <a:close/>
                <a:moveTo>
                  <a:pt x="2017395" y="1538288"/>
                </a:moveTo>
                <a:cubicBezTo>
                  <a:pt x="2017395" y="1550387"/>
                  <a:pt x="2007587" y="1560195"/>
                  <a:pt x="1995488" y="1560195"/>
                </a:cubicBezTo>
                <a:cubicBezTo>
                  <a:pt x="1983388" y="1560195"/>
                  <a:pt x="1973580" y="1550387"/>
                  <a:pt x="1973580" y="1538288"/>
                </a:cubicBezTo>
                <a:cubicBezTo>
                  <a:pt x="1973580" y="1526188"/>
                  <a:pt x="1983388" y="1516380"/>
                  <a:pt x="1995488" y="1516380"/>
                </a:cubicBezTo>
                <a:cubicBezTo>
                  <a:pt x="2007587" y="1516380"/>
                  <a:pt x="2017395" y="1526188"/>
                  <a:pt x="2017395" y="1538288"/>
                </a:cubicBezTo>
                <a:close/>
                <a:moveTo>
                  <a:pt x="2170748" y="1538288"/>
                </a:moveTo>
                <a:cubicBezTo>
                  <a:pt x="2170748" y="1550913"/>
                  <a:pt x="2160513" y="1561148"/>
                  <a:pt x="2147888" y="1561148"/>
                </a:cubicBezTo>
                <a:cubicBezTo>
                  <a:pt x="2135262" y="1561148"/>
                  <a:pt x="2125028" y="1550913"/>
                  <a:pt x="2125028" y="1538288"/>
                </a:cubicBezTo>
                <a:cubicBezTo>
                  <a:pt x="2125028" y="1525662"/>
                  <a:pt x="2135262" y="1515428"/>
                  <a:pt x="2147888" y="1515428"/>
                </a:cubicBezTo>
                <a:cubicBezTo>
                  <a:pt x="2160513" y="1515428"/>
                  <a:pt x="2170748" y="1525662"/>
                  <a:pt x="2170748" y="1538288"/>
                </a:cubicBezTo>
                <a:close/>
                <a:moveTo>
                  <a:pt x="2324100" y="1538288"/>
                </a:moveTo>
                <a:cubicBezTo>
                  <a:pt x="2324100" y="1551439"/>
                  <a:pt x="2313439" y="1562100"/>
                  <a:pt x="2300288" y="1562100"/>
                </a:cubicBezTo>
                <a:cubicBezTo>
                  <a:pt x="2287136" y="1562100"/>
                  <a:pt x="2276475" y="1551439"/>
                  <a:pt x="2276475" y="1538288"/>
                </a:cubicBezTo>
                <a:cubicBezTo>
                  <a:pt x="2276475" y="1525136"/>
                  <a:pt x="2287136" y="1514475"/>
                  <a:pt x="2300288" y="1514475"/>
                </a:cubicBezTo>
                <a:cubicBezTo>
                  <a:pt x="2313439" y="1514475"/>
                  <a:pt x="2324100" y="1525136"/>
                  <a:pt x="2324100" y="1538288"/>
                </a:cubicBezTo>
                <a:close/>
                <a:moveTo>
                  <a:pt x="2478405" y="1538288"/>
                </a:moveTo>
                <a:cubicBezTo>
                  <a:pt x="2478405" y="1552491"/>
                  <a:pt x="2466891" y="1564005"/>
                  <a:pt x="2452688" y="1564005"/>
                </a:cubicBezTo>
                <a:cubicBezTo>
                  <a:pt x="2438484" y="1564005"/>
                  <a:pt x="2426970" y="1552491"/>
                  <a:pt x="2426970" y="1538288"/>
                </a:cubicBezTo>
                <a:cubicBezTo>
                  <a:pt x="2426970" y="1524084"/>
                  <a:pt x="2438484" y="1512570"/>
                  <a:pt x="2452688" y="1512570"/>
                </a:cubicBezTo>
                <a:cubicBezTo>
                  <a:pt x="2466891" y="1512570"/>
                  <a:pt x="2478405" y="1524084"/>
                  <a:pt x="2478405" y="1538288"/>
                </a:cubicBezTo>
                <a:close/>
                <a:moveTo>
                  <a:pt x="2631758" y="1538288"/>
                </a:moveTo>
                <a:cubicBezTo>
                  <a:pt x="2631758" y="1553017"/>
                  <a:pt x="2619817" y="1564958"/>
                  <a:pt x="2605088" y="1564958"/>
                </a:cubicBezTo>
                <a:cubicBezTo>
                  <a:pt x="2590358" y="1564958"/>
                  <a:pt x="2578418" y="1553017"/>
                  <a:pt x="2578418" y="1538288"/>
                </a:cubicBezTo>
                <a:cubicBezTo>
                  <a:pt x="2578418" y="1523558"/>
                  <a:pt x="2590358" y="1511618"/>
                  <a:pt x="2605088" y="1511618"/>
                </a:cubicBezTo>
                <a:cubicBezTo>
                  <a:pt x="2619817" y="1511618"/>
                  <a:pt x="2631758" y="1523558"/>
                  <a:pt x="2631758" y="1538288"/>
                </a:cubicBezTo>
                <a:close/>
                <a:moveTo>
                  <a:pt x="2785110" y="1538288"/>
                </a:moveTo>
                <a:cubicBezTo>
                  <a:pt x="2785110" y="1553543"/>
                  <a:pt x="2772743" y="1565910"/>
                  <a:pt x="2757488" y="1565910"/>
                </a:cubicBezTo>
                <a:cubicBezTo>
                  <a:pt x="2742232" y="1565910"/>
                  <a:pt x="2729865" y="1553543"/>
                  <a:pt x="2729865" y="1538288"/>
                </a:cubicBezTo>
                <a:cubicBezTo>
                  <a:pt x="2729865" y="1523032"/>
                  <a:pt x="2742232" y="1510665"/>
                  <a:pt x="2757488" y="1510665"/>
                </a:cubicBezTo>
                <a:cubicBezTo>
                  <a:pt x="2772743" y="1510665"/>
                  <a:pt x="2785110" y="1523032"/>
                  <a:pt x="2785110" y="1538288"/>
                </a:cubicBezTo>
                <a:close/>
                <a:moveTo>
                  <a:pt x="2938462" y="1538288"/>
                </a:moveTo>
                <a:cubicBezTo>
                  <a:pt x="2938462" y="1554069"/>
                  <a:pt x="2925669" y="1566862"/>
                  <a:pt x="2909888" y="1566862"/>
                </a:cubicBezTo>
                <a:cubicBezTo>
                  <a:pt x="2894106" y="1566862"/>
                  <a:pt x="2881312" y="1554069"/>
                  <a:pt x="2881312" y="1538288"/>
                </a:cubicBezTo>
                <a:cubicBezTo>
                  <a:pt x="2881312" y="1522506"/>
                  <a:pt x="2894106" y="1509712"/>
                  <a:pt x="2909888" y="1509712"/>
                </a:cubicBezTo>
                <a:cubicBezTo>
                  <a:pt x="2925669" y="1509712"/>
                  <a:pt x="2938462" y="1522506"/>
                  <a:pt x="2938462" y="1538288"/>
                </a:cubicBezTo>
                <a:close/>
                <a:moveTo>
                  <a:pt x="3091815" y="1538288"/>
                </a:moveTo>
                <a:cubicBezTo>
                  <a:pt x="3091815" y="1554595"/>
                  <a:pt x="3078595" y="1567815"/>
                  <a:pt x="3062288" y="1567815"/>
                </a:cubicBezTo>
                <a:cubicBezTo>
                  <a:pt x="3045980" y="1567815"/>
                  <a:pt x="3032760" y="1554595"/>
                  <a:pt x="3032760" y="1538288"/>
                </a:cubicBezTo>
                <a:cubicBezTo>
                  <a:pt x="3032760" y="1521980"/>
                  <a:pt x="3045980" y="1508760"/>
                  <a:pt x="3062288" y="1508760"/>
                </a:cubicBezTo>
                <a:cubicBezTo>
                  <a:pt x="3078595" y="1508760"/>
                  <a:pt x="3091815" y="1521980"/>
                  <a:pt x="3091815" y="1538288"/>
                </a:cubicBezTo>
                <a:close/>
                <a:moveTo>
                  <a:pt x="3245168" y="1538288"/>
                </a:moveTo>
                <a:cubicBezTo>
                  <a:pt x="3245168" y="1555121"/>
                  <a:pt x="3231521" y="1568768"/>
                  <a:pt x="3214688" y="1568768"/>
                </a:cubicBezTo>
                <a:cubicBezTo>
                  <a:pt x="3197854" y="1568768"/>
                  <a:pt x="3184208" y="1555121"/>
                  <a:pt x="3184208" y="1538288"/>
                </a:cubicBezTo>
                <a:cubicBezTo>
                  <a:pt x="3184208" y="1521454"/>
                  <a:pt x="3197854" y="1507808"/>
                  <a:pt x="3214688" y="1507808"/>
                </a:cubicBezTo>
                <a:cubicBezTo>
                  <a:pt x="3231521" y="1507808"/>
                  <a:pt x="3245168" y="1521454"/>
                  <a:pt x="3245168" y="1538288"/>
                </a:cubicBezTo>
                <a:close/>
                <a:moveTo>
                  <a:pt x="3398520" y="1538288"/>
                </a:moveTo>
                <a:cubicBezTo>
                  <a:pt x="3398520" y="1555647"/>
                  <a:pt x="3384447" y="1569720"/>
                  <a:pt x="3367088" y="1569720"/>
                </a:cubicBezTo>
                <a:cubicBezTo>
                  <a:pt x="3349728" y="1569720"/>
                  <a:pt x="3335655" y="1555647"/>
                  <a:pt x="3335655" y="1538288"/>
                </a:cubicBezTo>
                <a:cubicBezTo>
                  <a:pt x="3335655" y="1520928"/>
                  <a:pt x="3349728" y="1506855"/>
                  <a:pt x="3367088" y="1506855"/>
                </a:cubicBezTo>
                <a:cubicBezTo>
                  <a:pt x="3384447" y="1506855"/>
                  <a:pt x="3398520" y="1520928"/>
                  <a:pt x="3398520" y="1538288"/>
                </a:cubicBezTo>
                <a:close/>
                <a:moveTo>
                  <a:pt x="3551872" y="1538288"/>
                </a:moveTo>
                <a:cubicBezTo>
                  <a:pt x="3551872" y="1556173"/>
                  <a:pt x="3537373" y="1570672"/>
                  <a:pt x="3519488" y="1570672"/>
                </a:cubicBezTo>
                <a:cubicBezTo>
                  <a:pt x="3501602" y="1570672"/>
                  <a:pt x="3487102" y="1556173"/>
                  <a:pt x="3487102" y="1538288"/>
                </a:cubicBezTo>
                <a:cubicBezTo>
                  <a:pt x="3487102" y="1520402"/>
                  <a:pt x="3501602" y="1505902"/>
                  <a:pt x="3519488" y="1505902"/>
                </a:cubicBezTo>
                <a:cubicBezTo>
                  <a:pt x="3537373" y="1505902"/>
                  <a:pt x="3551872" y="1520402"/>
                  <a:pt x="3551872" y="1538288"/>
                </a:cubicBezTo>
                <a:close/>
                <a:moveTo>
                  <a:pt x="3705225" y="1538288"/>
                </a:moveTo>
                <a:cubicBezTo>
                  <a:pt x="3705225" y="1556699"/>
                  <a:pt x="3690299" y="1571625"/>
                  <a:pt x="3671888" y="1571625"/>
                </a:cubicBezTo>
                <a:cubicBezTo>
                  <a:pt x="3653476" y="1571625"/>
                  <a:pt x="3638550" y="1556699"/>
                  <a:pt x="3638550" y="1538288"/>
                </a:cubicBezTo>
                <a:cubicBezTo>
                  <a:pt x="3638550" y="1519876"/>
                  <a:pt x="3653476" y="1504950"/>
                  <a:pt x="3671888" y="1504950"/>
                </a:cubicBezTo>
                <a:cubicBezTo>
                  <a:pt x="3690299" y="1504950"/>
                  <a:pt x="3705225" y="1519876"/>
                  <a:pt x="3705225" y="1538288"/>
                </a:cubicBezTo>
                <a:close/>
                <a:moveTo>
                  <a:pt x="3858578" y="1538288"/>
                </a:moveTo>
                <a:cubicBezTo>
                  <a:pt x="3858578" y="1557225"/>
                  <a:pt x="3843225" y="1572578"/>
                  <a:pt x="3824288" y="1572578"/>
                </a:cubicBezTo>
                <a:cubicBezTo>
                  <a:pt x="3805350" y="1572578"/>
                  <a:pt x="3789998" y="1557225"/>
                  <a:pt x="3789998" y="1538288"/>
                </a:cubicBezTo>
                <a:cubicBezTo>
                  <a:pt x="3789998" y="1519350"/>
                  <a:pt x="3805350" y="1503998"/>
                  <a:pt x="3824288" y="1503998"/>
                </a:cubicBezTo>
                <a:cubicBezTo>
                  <a:pt x="3843225" y="1503998"/>
                  <a:pt x="3858578" y="1519350"/>
                  <a:pt x="3858578" y="1538288"/>
                </a:cubicBezTo>
                <a:close/>
                <a:moveTo>
                  <a:pt x="4010978" y="1538288"/>
                </a:moveTo>
                <a:cubicBezTo>
                  <a:pt x="4010978" y="1557225"/>
                  <a:pt x="3995625" y="1572578"/>
                  <a:pt x="3976688" y="1572578"/>
                </a:cubicBezTo>
                <a:cubicBezTo>
                  <a:pt x="3957750" y="1572578"/>
                  <a:pt x="3942398" y="1557225"/>
                  <a:pt x="3942398" y="1538288"/>
                </a:cubicBezTo>
                <a:cubicBezTo>
                  <a:pt x="3942398" y="1519350"/>
                  <a:pt x="3957750" y="1503998"/>
                  <a:pt x="3976688" y="1503998"/>
                </a:cubicBezTo>
                <a:cubicBezTo>
                  <a:pt x="3995625" y="1503998"/>
                  <a:pt x="4010978" y="1519350"/>
                  <a:pt x="4010978" y="1538288"/>
                </a:cubicBezTo>
                <a:close/>
                <a:moveTo>
                  <a:pt x="4164330" y="1538288"/>
                </a:moveTo>
                <a:cubicBezTo>
                  <a:pt x="4164330" y="1557751"/>
                  <a:pt x="4148551" y="1573530"/>
                  <a:pt x="4129088" y="1573530"/>
                </a:cubicBezTo>
                <a:cubicBezTo>
                  <a:pt x="4109624" y="1573530"/>
                  <a:pt x="4093845" y="1557751"/>
                  <a:pt x="4093845" y="1538288"/>
                </a:cubicBezTo>
                <a:cubicBezTo>
                  <a:pt x="4093845" y="1518824"/>
                  <a:pt x="4109624" y="1503045"/>
                  <a:pt x="4129088" y="1503045"/>
                </a:cubicBezTo>
                <a:cubicBezTo>
                  <a:pt x="4148551" y="1503045"/>
                  <a:pt x="4164330" y="1518824"/>
                  <a:pt x="4164330" y="1538288"/>
                </a:cubicBezTo>
                <a:close/>
                <a:moveTo>
                  <a:pt x="4317682" y="1538288"/>
                </a:moveTo>
                <a:cubicBezTo>
                  <a:pt x="4317682" y="1558277"/>
                  <a:pt x="4301477" y="1574482"/>
                  <a:pt x="4281488" y="1574482"/>
                </a:cubicBezTo>
                <a:cubicBezTo>
                  <a:pt x="4261498" y="1574482"/>
                  <a:pt x="4245292" y="1558277"/>
                  <a:pt x="4245292" y="1538288"/>
                </a:cubicBezTo>
                <a:cubicBezTo>
                  <a:pt x="4245292" y="1518298"/>
                  <a:pt x="4261498" y="1502092"/>
                  <a:pt x="4281488" y="1502092"/>
                </a:cubicBezTo>
                <a:cubicBezTo>
                  <a:pt x="4301477" y="1502092"/>
                  <a:pt x="4317682" y="1518298"/>
                  <a:pt x="4317682" y="1538288"/>
                </a:cubicBezTo>
                <a:close/>
                <a:moveTo>
                  <a:pt x="4471035" y="1538288"/>
                </a:moveTo>
                <a:cubicBezTo>
                  <a:pt x="4471035" y="1558803"/>
                  <a:pt x="4454403" y="1575435"/>
                  <a:pt x="4433888" y="1575435"/>
                </a:cubicBezTo>
                <a:cubicBezTo>
                  <a:pt x="4413372" y="1575435"/>
                  <a:pt x="4396740" y="1558803"/>
                  <a:pt x="4396740" y="1538288"/>
                </a:cubicBezTo>
                <a:cubicBezTo>
                  <a:pt x="4396740" y="1517772"/>
                  <a:pt x="4413372" y="1501140"/>
                  <a:pt x="4433888" y="1501140"/>
                </a:cubicBezTo>
                <a:cubicBezTo>
                  <a:pt x="4454403" y="1501140"/>
                  <a:pt x="4471035" y="1517772"/>
                  <a:pt x="4471035" y="1538288"/>
                </a:cubicBezTo>
                <a:close/>
                <a:moveTo>
                  <a:pt x="4623435" y="1538288"/>
                </a:moveTo>
                <a:cubicBezTo>
                  <a:pt x="4623435" y="1558803"/>
                  <a:pt x="4606803" y="1575435"/>
                  <a:pt x="4586288" y="1575435"/>
                </a:cubicBezTo>
                <a:cubicBezTo>
                  <a:pt x="4565772" y="1575435"/>
                  <a:pt x="4549140" y="1558803"/>
                  <a:pt x="4549140" y="1538288"/>
                </a:cubicBezTo>
                <a:cubicBezTo>
                  <a:pt x="4549140" y="1517772"/>
                  <a:pt x="4565772" y="1501140"/>
                  <a:pt x="4586288" y="1501140"/>
                </a:cubicBezTo>
                <a:cubicBezTo>
                  <a:pt x="4606803" y="1501140"/>
                  <a:pt x="4623435" y="1517772"/>
                  <a:pt x="4623435" y="1538288"/>
                </a:cubicBezTo>
                <a:close/>
                <a:moveTo>
                  <a:pt x="4776788" y="1538288"/>
                </a:moveTo>
                <a:cubicBezTo>
                  <a:pt x="4776788" y="1559330"/>
                  <a:pt x="4759730" y="1576388"/>
                  <a:pt x="4738688" y="1576388"/>
                </a:cubicBezTo>
                <a:cubicBezTo>
                  <a:pt x="4717645" y="1576388"/>
                  <a:pt x="4700588" y="1559330"/>
                  <a:pt x="4700588" y="1538288"/>
                </a:cubicBezTo>
                <a:cubicBezTo>
                  <a:pt x="4700588" y="1517245"/>
                  <a:pt x="4717645" y="1500188"/>
                  <a:pt x="4738688" y="1500188"/>
                </a:cubicBezTo>
                <a:cubicBezTo>
                  <a:pt x="4759730" y="1500188"/>
                  <a:pt x="4776788" y="1517245"/>
                  <a:pt x="4776788" y="1538288"/>
                </a:cubicBezTo>
                <a:close/>
                <a:moveTo>
                  <a:pt x="4930140" y="1538288"/>
                </a:moveTo>
                <a:cubicBezTo>
                  <a:pt x="4930140" y="1559856"/>
                  <a:pt x="4912656" y="1577340"/>
                  <a:pt x="4891088" y="1577340"/>
                </a:cubicBezTo>
                <a:cubicBezTo>
                  <a:pt x="4869519" y="1577340"/>
                  <a:pt x="4852035" y="1559856"/>
                  <a:pt x="4852035" y="1538288"/>
                </a:cubicBezTo>
                <a:cubicBezTo>
                  <a:pt x="4852035" y="1516719"/>
                  <a:pt x="4869519" y="1499235"/>
                  <a:pt x="4891088" y="1499235"/>
                </a:cubicBezTo>
                <a:cubicBezTo>
                  <a:pt x="4912656" y="1499235"/>
                  <a:pt x="4930140" y="1516719"/>
                  <a:pt x="4930140" y="1538288"/>
                </a:cubicBezTo>
                <a:close/>
                <a:moveTo>
                  <a:pt x="5082540" y="1538288"/>
                </a:moveTo>
                <a:cubicBezTo>
                  <a:pt x="5082540" y="1559856"/>
                  <a:pt x="5065056" y="1577340"/>
                  <a:pt x="5043488" y="1577340"/>
                </a:cubicBezTo>
                <a:cubicBezTo>
                  <a:pt x="5021919" y="1577340"/>
                  <a:pt x="5004435" y="1559856"/>
                  <a:pt x="5004435" y="1538288"/>
                </a:cubicBezTo>
                <a:cubicBezTo>
                  <a:pt x="5004435" y="1516719"/>
                  <a:pt x="5021919" y="1499235"/>
                  <a:pt x="5043488" y="1499235"/>
                </a:cubicBezTo>
                <a:cubicBezTo>
                  <a:pt x="5065056" y="1499235"/>
                  <a:pt x="5082540" y="1516719"/>
                  <a:pt x="5082540" y="1538288"/>
                </a:cubicBezTo>
                <a:close/>
                <a:moveTo>
                  <a:pt x="5234940" y="1538288"/>
                </a:moveTo>
                <a:cubicBezTo>
                  <a:pt x="5234940" y="1559856"/>
                  <a:pt x="5217456" y="1577340"/>
                  <a:pt x="5195888" y="1577340"/>
                </a:cubicBezTo>
                <a:cubicBezTo>
                  <a:pt x="5174319" y="1577340"/>
                  <a:pt x="5156835" y="1559856"/>
                  <a:pt x="5156835" y="1538288"/>
                </a:cubicBezTo>
                <a:cubicBezTo>
                  <a:pt x="5156835" y="1516719"/>
                  <a:pt x="5174319" y="1499235"/>
                  <a:pt x="5195888" y="1499235"/>
                </a:cubicBezTo>
                <a:cubicBezTo>
                  <a:pt x="5217456" y="1499235"/>
                  <a:pt x="5234940" y="1516719"/>
                  <a:pt x="5234940" y="1538288"/>
                </a:cubicBezTo>
                <a:close/>
                <a:moveTo>
                  <a:pt x="5388292" y="1538288"/>
                </a:moveTo>
                <a:cubicBezTo>
                  <a:pt x="5388292" y="1560382"/>
                  <a:pt x="5370382" y="1578292"/>
                  <a:pt x="5348288" y="1578292"/>
                </a:cubicBezTo>
                <a:cubicBezTo>
                  <a:pt x="5326193" y="1578292"/>
                  <a:pt x="5308282" y="1560382"/>
                  <a:pt x="5308282" y="1538288"/>
                </a:cubicBezTo>
                <a:cubicBezTo>
                  <a:pt x="5308282" y="1516193"/>
                  <a:pt x="5326193" y="1498282"/>
                  <a:pt x="5348288" y="1498282"/>
                </a:cubicBezTo>
                <a:cubicBezTo>
                  <a:pt x="5370382" y="1498282"/>
                  <a:pt x="5388292" y="1516193"/>
                  <a:pt x="5388292" y="1538288"/>
                </a:cubicBezTo>
                <a:close/>
                <a:moveTo>
                  <a:pt x="5540692" y="1538288"/>
                </a:moveTo>
                <a:cubicBezTo>
                  <a:pt x="5540692" y="1560382"/>
                  <a:pt x="5522782" y="1578292"/>
                  <a:pt x="5500688" y="1578292"/>
                </a:cubicBezTo>
                <a:cubicBezTo>
                  <a:pt x="5478593" y="1578292"/>
                  <a:pt x="5460682" y="1560382"/>
                  <a:pt x="5460682" y="1538288"/>
                </a:cubicBezTo>
                <a:cubicBezTo>
                  <a:pt x="5460682" y="1516193"/>
                  <a:pt x="5478593" y="1498282"/>
                  <a:pt x="5500688" y="1498282"/>
                </a:cubicBezTo>
                <a:cubicBezTo>
                  <a:pt x="5522782" y="1498282"/>
                  <a:pt x="5540692" y="1516193"/>
                  <a:pt x="5540692" y="1538288"/>
                </a:cubicBezTo>
                <a:close/>
                <a:moveTo>
                  <a:pt x="5693092" y="1538288"/>
                </a:moveTo>
                <a:cubicBezTo>
                  <a:pt x="5693092" y="1560382"/>
                  <a:pt x="5675182" y="1578292"/>
                  <a:pt x="5653088" y="1578292"/>
                </a:cubicBezTo>
                <a:cubicBezTo>
                  <a:pt x="5630993" y="1578292"/>
                  <a:pt x="5613082" y="1560382"/>
                  <a:pt x="5613082" y="1538288"/>
                </a:cubicBezTo>
                <a:cubicBezTo>
                  <a:pt x="5613082" y="1516193"/>
                  <a:pt x="5630993" y="1498282"/>
                  <a:pt x="5653088" y="1498282"/>
                </a:cubicBezTo>
                <a:cubicBezTo>
                  <a:pt x="5675182" y="1498282"/>
                  <a:pt x="5693092" y="1516193"/>
                  <a:pt x="5693092" y="1538288"/>
                </a:cubicBezTo>
                <a:close/>
                <a:moveTo>
                  <a:pt x="5846445" y="1538288"/>
                </a:moveTo>
                <a:cubicBezTo>
                  <a:pt x="5846445" y="1560908"/>
                  <a:pt x="5828108" y="1579245"/>
                  <a:pt x="5805488" y="1579245"/>
                </a:cubicBezTo>
                <a:cubicBezTo>
                  <a:pt x="5782867" y="1579245"/>
                  <a:pt x="5764530" y="1560908"/>
                  <a:pt x="5764530" y="1538288"/>
                </a:cubicBezTo>
                <a:cubicBezTo>
                  <a:pt x="5764530" y="1515667"/>
                  <a:pt x="5782867" y="1497330"/>
                  <a:pt x="5805488" y="1497330"/>
                </a:cubicBezTo>
                <a:cubicBezTo>
                  <a:pt x="5828108" y="1497330"/>
                  <a:pt x="5846445" y="1515667"/>
                  <a:pt x="5846445" y="1538288"/>
                </a:cubicBezTo>
                <a:close/>
                <a:moveTo>
                  <a:pt x="5998845" y="1538288"/>
                </a:moveTo>
                <a:cubicBezTo>
                  <a:pt x="5998845" y="1560908"/>
                  <a:pt x="5980508" y="1579245"/>
                  <a:pt x="5957888" y="1579245"/>
                </a:cubicBezTo>
                <a:cubicBezTo>
                  <a:pt x="5935267" y="1579245"/>
                  <a:pt x="5916930" y="1560908"/>
                  <a:pt x="5916930" y="1538288"/>
                </a:cubicBezTo>
                <a:cubicBezTo>
                  <a:pt x="5916930" y="1515667"/>
                  <a:pt x="5935267" y="1497330"/>
                  <a:pt x="5957888" y="1497330"/>
                </a:cubicBezTo>
                <a:cubicBezTo>
                  <a:pt x="5980508" y="1497330"/>
                  <a:pt x="5998845" y="1515667"/>
                  <a:pt x="5998845" y="1538288"/>
                </a:cubicBezTo>
                <a:close/>
                <a:moveTo>
                  <a:pt x="6151245" y="1538288"/>
                </a:moveTo>
                <a:cubicBezTo>
                  <a:pt x="6151245" y="1560908"/>
                  <a:pt x="6132908" y="1579245"/>
                  <a:pt x="6110288" y="1579245"/>
                </a:cubicBezTo>
                <a:cubicBezTo>
                  <a:pt x="6087667" y="1579245"/>
                  <a:pt x="6069330" y="1560908"/>
                  <a:pt x="6069330" y="1538288"/>
                </a:cubicBezTo>
                <a:cubicBezTo>
                  <a:pt x="6069330" y="1515667"/>
                  <a:pt x="6087667" y="1497330"/>
                  <a:pt x="6110288" y="1497330"/>
                </a:cubicBezTo>
                <a:cubicBezTo>
                  <a:pt x="6132908" y="1497330"/>
                  <a:pt x="6151245" y="1515667"/>
                  <a:pt x="6151245" y="1538288"/>
                </a:cubicBezTo>
                <a:close/>
                <a:moveTo>
                  <a:pt x="6303645" y="1538288"/>
                </a:moveTo>
                <a:cubicBezTo>
                  <a:pt x="6303645" y="1560908"/>
                  <a:pt x="6285308" y="1579245"/>
                  <a:pt x="6262688" y="1579245"/>
                </a:cubicBezTo>
                <a:cubicBezTo>
                  <a:pt x="6240067" y="1579245"/>
                  <a:pt x="6221730" y="1560908"/>
                  <a:pt x="6221730" y="1538288"/>
                </a:cubicBezTo>
                <a:cubicBezTo>
                  <a:pt x="6221730" y="1515667"/>
                  <a:pt x="6240067" y="1497330"/>
                  <a:pt x="6262688" y="1497330"/>
                </a:cubicBezTo>
                <a:cubicBezTo>
                  <a:pt x="6285308" y="1497330"/>
                  <a:pt x="6303645" y="1515667"/>
                  <a:pt x="6303645" y="1538288"/>
                </a:cubicBezTo>
                <a:close/>
                <a:moveTo>
                  <a:pt x="6456045" y="1538288"/>
                </a:moveTo>
                <a:cubicBezTo>
                  <a:pt x="6456045" y="1560908"/>
                  <a:pt x="6437708" y="1579245"/>
                  <a:pt x="6415088" y="1579245"/>
                </a:cubicBezTo>
                <a:cubicBezTo>
                  <a:pt x="6392467" y="1579245"/>
                  <a:pt x="6374130" y="1560908"/>
                  <a:pt x="6374130" y="1538288"/>
                </a:cubicBezTo>
                <a:cubicBezTo>
                  <a:pt x="6374130" y="1515667"/>
                  <a:pt x="6392467" y="1497330"/>
                  <a:pt x="6415088" y="1497330"/>
                </a:cubicBezTo>
                <a:cubicBezTo>
                  <a:pt x="6437708" y="1497330"/>
                  <a:pt x="6456045" y="1515667"/>
                  <a:pt x="6456045" y="1538288"/>
                </a:cubicBezTo>
                <a:close/>
                <a:moveTo>
                  <a:pt x="6607492" y="1538288"/>
                </a:moveTo>
                <a:cubicBezTo>
                  <a:pt x="6607492" y="1560382"/>
                  <a:pt x="6589582" y="1578292"/>
                  <a:pt x="6567488" y="1578292"/>
                </a:cubicBezTo>
                <a:cubicBezTo>
                  <a:pt x="6545393" y="1578292"/>
                  <a:pt x="6527482" y="1560382"/>
                  <a:pt x="6527482" y="1538288"/>
                </a:cubicBezTo>
                <a:cubicBezTo>
                  <a:pt x="6527482" y="1516193"/>
                  <a:pt x="6545393" y="1498282"/>
                  <a:pt x="6567488" y="1498282"/>
                </a:cubicBezTo>
                <a:cubicBezTo>
                  <a:pt x="6589582" y="1498282"/>
                  <a:pt x="6607492" y="1516193"/>
                  <a:pt x="6607492" y="1538288"/>
                </a:cubicBezTo>
                <a:close/>
                <a:moveTo>
                  <a:pt x="6759892" y="1538288"/>
                </a:moveTo>
                <a:cubicBezTo>
                  <a:pt x="6759892" y="1560382"/>
                  <a:pt x="6741982" y="1578292"/>
                  <a:pt x="6719888" y="1578292"/>
                </a:cubicBezTo>
                <a:cubicBezTo>
                  <a:pt x="6697793" y="1578292"/>
                  <a:pt x="6679882" y="1560382"/>
                  <a:pt x="6679882" y="1538288"/>
                </a:cubicBezTo>
                <a:cubicBezTo>
                  <a:pt x="6679882" y="1516193"/>
                  <a:pt x="6697793" y="1498282"/>
                  <a:pt x="6719888" y="1498282"/>
                </a:cubicBezTo>
                <a:cubicBezTo>
                  <a:pt x="6741982" y="1498282"/>
                  <a:pt x="6759892" y="1516193"/>
                  <a:pt x="6759892" y="1538288"/>
                </a:cubicBezTo>
                <a:close/>
                <a:moveTo>
                  <a:pt x="6912292" y="1538288"/>
                </a:moveTo>
                <a:cubicBezTo>
                  <a:pt x="6912292" y="1560382"/>
                  <a:pt x="6894382" y="1578292"/>
                  <a:pt x="6872288" y="1578292"/>
                </a:cubicBezTo>
                <a:cubicBezTo>
                  <a:pt x="6850193" y="1578292"/>
                  <a:pt x="6832282" y="1560382"/>
                  <a:pt x="6832282" y="1538288"/>
                </a:cubicBezTo>
                <a:cubicBezTo>
                  <a:pt x="6832282" y="1516193"/>
                  <a:pt x="6850193" y="1498282"/>
                  <a:pt x="6872288" y="1498282"/>
                </a:cubicBezTo>
                <a:cubicBezTo>
                  <a:pt x="6894382" y="1498282"/>
                  <a:pt x="6912292" y="1516193"/>
                  <a:pt x="6912292" y="1538288"/>
                </a:cubicBezTo>
                <a:close/>
                <a:moveTo>
                  <a:pt x="7063740" y="1538288"/>
                </a:moveTo>
                <a:cubicBezTo>
                  <a:pt x="7063740" y="1559856"/>
                  <a:pt x="7046256" y="1577340"/>
                  <a:pt x="7024688" y="1577340"/>
                </a:cubicBezTo>
                <a:cubicBezTo>
                  <a:pt x="7003119" y="1577340"/>
                  <a:pt x="6985635" y="1559856"/>
                  <a:pt x="6985635" y="1538288"/>
                </a:cubicBezTo>
                <a:cubicBezTo>
                  <a:pt x="6985635" y="1516719"/>
                  <a:pt x="7003119" y="1499235"/>
                  <a:pt x="7024688" y="1499235"/>
                </a:cubicBezTo>
                <a:cubicBezTo>
                  <a:pt x="7046256" y="1499235"/>
                  <a:pt x="7063740" y="1516719"/>
                  <a:pt x="7063740" y="1538288"/>
                </a:cubicBezTo>
                <a:close/>
                <a:moveTo>
                  <a:pt x="7216140" y="1538288"/>
                </a:moveTo>
                <a:cubicBezTo>
                  <a:pt x="7216140" y="1559856"/>
                  <a:pt x="7198656" y="1577340"/>
                  <a:pt x="7177088" y="1577340"/>
                </a:cubicBezTo>
                <a:cubicBezTo>
                  <a:pt x="7155519" y="1577340"/>
                  <a:pt x="7138035" y="1559856"/>
                  <a:pt x="7138035" y="1538288"/>
                </a:cubicBezTo>
                <a:cubicBezTo>
                  <a:pt x="7138035" y="1516719"/>
                  <a:pt x="7155519" y="1499235"/>
                  <a:pt x="7177088" y="1499235"/>
                </a:cubicBezTo>
                <a:cubicBezTo>
                  <a:pt x="7198656" y="1499235"/>
                  <a:pt x="7216140" y="1516719"/>
                  <a:pt x="7216140" y="1538288"/>
                </a:cubicBezTo>
                <a:close/>
                <a:moveTo>
                  <a:pt x="7368540" y="1538288"/>
                </a:moveTo>
                <a:cubicBezTo>
                  <a:pt x="7368540" y="1559856"/>
                  <a:pt x="7351056" y="1577340"/>
                  <a:pt x="7329488" y="1577340"/>
                </a:cubicBezTo>
                <a:cubicBezTo>
                  <a:pt x="7307919" y="1577340"/>
                  <a:pt x="7290435" y="1559856"/>
                  <a:pt x="7290435" y="1538288"/>
                </a:cubicBezTo>
                <a:cubicBezTo>
                  <a:pt x="7290435" y="1516719"/>
                  <a:pt x="7307919" y="1499235"/>
                  <a:pt x="7329488" y="1499235"/>
                </a:cubicBezTo>
                <a:cubicBezTo>
                  <a:pt x="7351056" y="1499235"/>
                  <a:pt x="7368540" y="1516719"/>
                  <a:pt x="7368540" y="1538288"/>
                </a:cubicBezTo>
                <a:close/>
                <a:moveTo>
                  <a:pt x="7519988" y="1538288"/>
                </a:moveTo>
                <a:cubicBezTo>
                  <a:pt x="7519988" y="1559330"/>
                  <a:pt x="7502930" y="1576388"/>
                  <a:pt x="7481888" y="1576388"/>
                </a:cubicBezTo>
                <a:cubicBezTo>
                  <a:pt x="7460845" y="1576388"/>
                  <a:pt x="7443788" y="1559330"/>
                  <a:pt x="7443788" y="1538288"/>
                </a:cubicBezTo>
                <a:cubicBezTo>
                  <a:pt x="7443788" y="1517245"/>
                  <a:pt x="7460845" y="1500188"/>
                  <a:pt x="7481888" y="1500188"/>
                </a:cubicBezTo>
                <a:cubicBezTo>
                  <a:pt x="7502930" y="1500188"/>
                  <a:pt x="7519988" y="1517245"/>
                  <a:pt x="7519988" y="1538288"/>
                </a:cubicBezTo>
                <a:close/>
                <a:moveTo>
                  <a:pt x="7671435" y="1538288"/>
                </a:moveTo>
                <a:cubicBezTo>
                  <a:pt x="7671435" y="1558803"/>
                  <a:pt x="7654803" y="1575435"/>
                  <a:pt x="7634288" y="1575435"/>
                </a:cubicBezTo>
                <a:cubicBezTo>
                  <a:pt x="7613772" y="1575435"/>
                  <a:pt x="7597140" y="1558803"/>
                  <a:pt x="7597140" y="1538288"/>
                </a:cubicBezTo>
                <a:cubicBezTo>
                  <a:pt x="7597140" y="1517772"/>
                  <a:pt x="7613772" y="1501140"/>
                  <a:pt x="7634288" y="1501140"/>
                </a:cubicBezTo>
                <a:cubicBezTo>
                  <a:pt x="7654803" y="1501140"/>
                  <a:pt x="7671435" y="1517772"/>
                  <a:pt x="7671435" y="1538288"/>
                </a:cubicBezTo>
                <a:close/>
                <a:moveTo>
                  <a:pt x="7823835" y="1538288"/>
                </a:moveTo>
                <a:cubicBezTo>
                  <a:pt x="7823835" y="1558803"/>
                  <a:pt x="7807203" y="1575435"/>
                  <a:pt x="7786688" y="1575435"/>
                </a:cubicBezTo>
                <a:cubicBezTo>
                  <a:pt x="7766172" y="1575435"/>
                  <a:pt x="7749540" y="1558803"/>
                  <a:pt x="7749540" y="1538288"/>
                </a:cubicBezTo>
                <a:cubicBezTo>
                  <a:pt x="7749540" y="1517772"/>
                  <a:pt x="7766172" y="1501140"/>
                  <a:pt x="7786688" y="1501140"/>
                </a:cubicBezTo>
                <a:cubicBezTo>
                  <a:pt x="7807203" y="1501140"/>
                  <a:pt x="7823835" y="1517772"/>
                  <a:pt x="7823835" y="1538288"/>
                </a:cubicBezTo>
                <a:close/>
                <a:moveTo>
                  <a:pt x="7975282" y="1538288"/>
                </a:moveTo>
                <a:cubicBezTo>
                  <a:pt x="7975282" y="1558277"/>
                  <a:pt x="7959077" y="1574482"/>
                  <a:pt x="7939088" y="1574482"/>
                </a:cubicBezTo>
                <a:cubicBezTo>
                  <a:pt x="7919098" y="1574482"/>
                  <a:pt x="7902892" y="1558277"/>
                  <a:pt x="7902892" y="1538288"/>
                </a:cubicBezTo>
                <a:cubicBezTo>
                  <a:pt x="7902892" y="1518298"/>
                  <a:pt x="7919098" y="1502092"/>
                  <a:pt x="7939088" y="1502092"/>
                </a:cubicBezTo>
                <a:cubicBezTo>
                  <a:pt x="7959077" y="1502092"/>
                  <a:pt x="7975282" y="1518298"/>
                  <a:pt x="7975282" y="1538288"/>
                </a:cubicBezTo>
                <a:close/>
                <a:moveTo>
                  <a:pt x="8126730" y="1538288"/>
                </a:moveTo>
                <a:cubicBezTo>
                  <a:pt x="8126730" y="1557751"/>
                  <a:pt x="8110951" y="1573530"/>
                  <a:pt x="8091488" y="1573530"/>
                </a:cubicBezTo>
                <a:cubicBezTo>
                  <a:pt x="8072024" y="1573530"/>
                  <a:pt x="8056245" y="1557751"/>
                  <a:pt x="8056245" y="1538288"/>
                </a:cubicBezTo>
                <a:cubicBezTo>
                  <a:pt x="8056245" y="1518824"/>
                  <a:pt x="8072024" y="1503045"/>
                  <a:pt x="8091488" y="1503045"/>
                </a:cubicBezTo>
                <a:cubicBezTo>
                  <a:pt x="8110951" y="1503045"/>
                  <a:pt x="8126730" y="1518824"/>
                  <a:pt x="8126730" y="1538288"/>
                </a:cubicBezTo>
                <a:close/>
                <a:moveTo>
                  <a:pt x="8278178" y="1538288"/>
                </a:moveTo>
                <a:cubicBezTo>
                  <a:pt x="8278178" y="1557225"/>
                  <a:pt x="8262825" y="1572578"/>
                  <a:pt x="8243888" y="1572578"/>
                </a:cubicBezTo>
                <a:cubicBezTo>
                  <a:pt x="8224950" y="1572578"/>
                  <a:pt x="8209598" y="1557225"/>
                  <a:pt x="8209598" y="1538288"/>
                </a:cubicBezTo>
                <a:cubicBezTo>
                  <a:pt x="8209598" y="1519350"/>
                  <a:pt x="8224950" y="1503998"/>
                  <a:pt x="8243888" y="1503998"/>
                </a:cubicBezTo>
                <a:cubicBezTo>
                  <a:pt x="8262825" y="1503998"/>
                  <a:pt x="8278178" y="1519350"/>
                  <a:pt x="8278178" y="1538288"/>
                </a:cubicBezTo>
                <a:close/>
                <a:moveTo>
                  <a:pt x="8430578" y="1538288"/>
                </a:moveTo>
                <a:cubicBezTo>
                  <a:pt x="8430578" y="1557225"/>
                  <a:pt x="8415225" y="1572578"/>
                  <a:pt x="8396288" y="1572578"/>
                </a:cubicBezTo>
                <a:cubicBezTo>
                  <a:pt x="8377350" y="1572578"/>
                  <a:pt x="8361998" y="1557225"/>
                  <a:pt x="8361998" y="1538288"/>
                </a:cubicBezTo>
                <a:cubicBezTo>
                  <a:pt x="8361998" y="1519350"/>
                  <a:pt x="8377350" y="1503998"/>
                  <a:pt x="8396288" y="1503998"/>
                </a:cubicBezTo>
                <a:cubicBezTo>
                  <a:pt x="8415225" y="1503998"/>
                  <a:pt x="8430578" y="1519350"/>
                  <a:pt x="8430578" y="1538288"/>
                </a:cubicBezTo>
                <a:close/>
                <a:moveTo>
                  <a:pt x="8582025" y="1538288"/>
                </a:moveTo>
                <a:cubicBezTo>
                  <a:pt x="8582025" y="1556699"/>
                  <a:pt x="8567099" y="1571625"/>
                  <a:pt x="8548688" y="1571625"/>
                </a:cubicBezTo>
                <a:cubicBezTo>
                  <a:pt x="8530276" y="1571625"/>
                  <a:pt x="8515350" y="1556699"/>
                  <a:pt x="8515350" y="1538288"/>
                </a:cubicBezTo>
                <a:cubicBezTo>
                  <a:pt x="8515350" y="1519876"/>
                  <a:pt x="8530276" y="1504950"/>
                  <a:pt x="8548688" y="1504950"/>
                </a:cubicBezTo>
                <a:cubicBezTo>
                  <a:pt x="8567099" y="1504950"/>
                  <a:pt x="8582025" y="1519876"/>
                  <a:pt x="8582025" y="1538288"/>
                </a:cubicBezTo>
                <a:close/>
                <a:moveTo>
                  <a:pt x="8733472" y="1538288"/>
                </a:moveTo>
                <a:cubicBezTo>
                  <a:pt x="8733472" y="1556173"/>
                  <a:pt x="8718973" y="1570672"/>
                  <a:pt x="8701088" y="1570672"/>
                </a:cubicBezTo>
                <a:cubicBezTo>
                  <a:pt x="8683202" y="1570672"/>
                  <a:pt x="8668702" y="1556173"/>
                  <a:pt x="8668702" y="1538288"/>
                </a:cubicBezTo>
                <a:cubicBezTo>
                  <a:pt x="8668702" y="1520402"/>
                  <a:pt x="8683202" y="1505902"/>
                  <a:pt x="8701088" y="1505902"/>
                </a:cubicBezTo>
                <a:cubicBezTo>
                  <a:pt x="8718973" y="1505902"/>
                  <a:pt x="8733472" y="1520402"/>
                  <a:pt x="8733472" y="1538288"/>
                </a:cubicBezTo>
                <a:close/>
                <a:moveTo>
                  <a:pt x="8884920" y="1538288"/>
                </a:moveTo>
                <a:cubicBezTo>
                  <a:pt x="8884920" y="1555647"/>
                  <a:pt x="8870847" y="1569720"/>
                  <a:pt x="8853488" y="1569720"/>
                </a:cubicBezTo>
                <a:cubicBezTo>
                  <a:pt x="8836128" y="1569720"/>
                  <a:pt x="8822055" y="1555647"/>
                  <a:pt x="8822055" y="1538288"/>
                </a:cubicBezTo>
                <a:cubicBezTo>
                  <a:pt x="8822055" y="1520928"/>
                  <a:pt x="8836128" y="1506855"/>
                  <a:pt x="8853488" y="1506855"/>
                </a:cubicBezTo>
                <a:cubicBezTo>
                  <a:pt x="8870847" y="1506855"/>
                  <a:pt x="8884920" y="1520928"/>
                  <a:pt x="8884920" y="1538288"/>
                </a:cubicBezTo>
                <a:close/>
                <a:moveTo>
                  <a:pt x="9036368" y="1538288"/>
                </a:moveTo>
                <a:cubicBezTo>
                  <a:pt x="9036368" y="1555121"/>
                  <a:pt x="9022721" y="1568768"/>
                  <a:pt x="9005888" y="1568768"/>
                </a:cubicBezTo>
                <a:cubicBezTo>
                  <a:pt x="8989054" y="1568768"/>
                  <a:pt x="8975408" y="1555121"/>
                  <a:pt x="8975408" y="1538288"/>
                </a:cubicBezTo>
                <a:cubicBezTo>
                  <a:pt x="8975408" y="1521454"/>
                  <a:pt x="8989054" y="1507808"/>
                  <a:pt x="9005888" y="1507808"/>
                </a:cubicBezTo>
                <a:cubicBezTo>
                  <a:pt x="9022721" y="1507808"/>
                  <a:pt x="9036368" y="1521454"/>
                  <a:pt x="9036368" y="1538288"/>
                </a:cubicBezTo>
                <a:close/>
                <a:moveTo>
                  <a:pt x="9187815" y="1538288"/>
                </a:moveTo>
                <a:cubicBezTo>
                  <a:pt x="9187815" y="1554595"/>
                  <a:pt x="9174595" y="1567815"/>
                  <a:pt x="9158288" y="1567815"/>
                </a:cubicBezTo>
                <a:cubicBezTo>
                  <a:pt x="9141980" y="1567815"/>
                  <a:pt x="9128760" y="1554595"/>
                  <a:pt x="9128760" y="1538288"/>
                </a:cubicBezTo>
                <a:cubicBezTo>
                  <a:pt x="9128760" y="1521980"/>
                  <a:pt x="9141980" y="1508760"/>
                  <a:pt x="9158288" y="1508760"/>
                </a:cubicBezTo>
                <a:cubicBezTo>
                  <a:pt x="9174595" y="1508760"/>
                  <a:pt x="9187815" y="1521980"/>
                  <a:pt x="9187815" y="1538288"/>
                </a:cubicBezTo>
                <a:close/>
                <a:moveTo>
                  <a:pt x="9339262" y="1538288"/>
                </a:moveTo>
                <a:cubicBezTo>
                  <a:pt x="9339262" y="1554069"/>
                  <a:pt x="9326469" y="1566862"/>
                  <a:pt x="9310688" y="1566862"/>
                </a:cubicBezTo>
                <a:cubicBezTo>
                  <a:pt x="9294906" y="1566862"/>
                  <a:pt x="9282112" y="1554069"/>
                  <a:pt x="9282112" y="1538288"/>
                </a:cubicBezTo>
                <a:cubicBezTo>
                  <a:pt x="9282112" y="1522506"/>
                  <a:pt x="9294906" y="1509712"/>
                  <a:pt x="9310688" y="1509712"/>
                </a:cubicBezTo>
                <a:cubicBezTo>
                  <a:pt x="9326469" y="1509712"/>
                  <a:pt x="9339262" y="1522506"/>
                  <a:pt x="9339262" y="1538288"/>
                </a:cubicBezTo>
                <a:close/>
                <a:moveTo>
                  <a:pt x="9490710" y="1538288"/>
                </a:moveTo>
                <a:cubicBezTo>
                  <a:pt x="9490710" y="1553543"/>
                  <a:pt x="9478343" y="1565910"/>
                  <a:pt x="9463088" y="1565910"/>
                </a:cubicBezTo>
                <a:cubicBezTo>
                  <a:pt x="9447832" y="1565910"/>
                  <a:pt x="9435465" y="1553543"/>
                  <a:pt x="9435465" y="1538288"/>
                </a:cubicBezTo>
                <a:cubicBezTo>
                  <a:pt x="9435465" y="1523032"/>
                  <a:pt x="9447832" y="1510665"/>
                  <a:pt x="9463088" y="1510665"/>
                </a:cubicBezTo>
                <a:cubicBezTo>
                  <a:pt x="9478343" y="1510665"/>
                  <a:pt x="9490710" y="1523032"/>
                  <a:pt x="9490710" y="1538288"/>
                </a:cubicBezTo>
                <a:close/>
                <a:moveTo>
                  <a:pt x="9642158" y="1538288"/>
                </a:moveTo>
                <a:cubicBezTo>
                  <a:pt x="9642158" y="1553017"/>
                  <a:pt x="9630217" y="1564958"/>
                  <a:pt x="9615488" y="1564958"/>
                </a:cubicBezTo>
                <a:cubicBezTo>
                  <a:pt x="9600758" y="1564958"/>
                  <a:pt x="9588818" y="1553017"/>
                  <a:pt x="9588818" y="1538288"/>
                </a:cubicBezTo>
                <a:cubicBezTo>
                  <a:pt x="9588818" y="1523558"/>
                  <a:pt x="9600758" y="1511618"/>
                  <a:pt x="9615488" y="1511618"/>
                </a:cubicBezTo>
                <a:cubicBezTo>
                  <a:pt x="9630217" y="1511618"/>
                  <a:pt x="9642158" y="1523558"/>
                  <a:pt x="9642158" y="1538288"/>
                </a:cubicBezTo>
                <a:close/>
                <a:moveTo>
                  <a:pt x="9793605" y="1538288"/>
                </a:moveTo>
                <a:cubicBezTo>
                  <a:pt x="9793605" y="1552491"/>
                  <a:pt x="9782091" y="1564005"/>
                  <a:pt x="9767888" y="1564005"/>
                </a:cubicBezTo>
                <a:cubicBezTo>
                  <a:pt x="9753684" y="1564005"/>
                  <a:pt x="9742170" y="1552491"/>
                  <a:pt x="9742170" y="1538288"/>
                </a:cubicBezTo>
                <a:cubicBezTo>
                  <a:pt x="9742170" y="1524084"/>
                  <a:pt x="9753684" y="1512570"/>
                  <a:pt x="9767888" y="1512570"/>
                </a:cubicBezTo>
                <a:cubicBezTo>
                  <a:pt x="9782091" y="1512570"/>
                  <a:pt x="9793605" y="1524084"/>
                  <a:pt x="9793605" y="1538288"/>
                </a:cubicBezTo>
                <a:close/>
                <a:moveTo>
                  <a:pt x="9944100" y="1538288"/>
                </a:moveTo>
                <a:cubicBezTo>
                  <a:pt x="9944100" y="1551439"/>
                  <a:pt x="9933439" y="1562100"/>
                  <a:pt x="9920288" y="1562100"/>
                </a:cubicBezTo>
                <a:cubicBezTo>
                  <a:pt x="9907136" y="1562100"/>
                  <a:pt x="9896475" y="1551439"/>
                  <a:pt x="9896475" y="1538288"/>
                </a:cubicBezTo>
                <a:cubicBezTo>
                  <a:pt x="9896475" y="1525136"/>
                  <a:pt x="9907136" y="1514475"/>
                  <a:pt x="9920288" y="1514475"/>
                </a:cubicBezTo>
                <a:cubicBezTo>
                  <a:pt x="9933439" y="1514475"/>
                  <a:pt x="9944100" y="1525136"/>
                  <a:pt x="9944100" y="1538288"/>
                </a:cubicBezTo>
                <a:close/>
                <a:moveTo>
                  <a:pt x="10095548" y="1538288"/>
                </a:moveTo>
                <a:cubicBezTo>
                  <a:pt x="10095548" y="1550913"/>
                  <a:pt x="10085313" y="1561148"/>
                  <a:pt x="10072688" y="1561148"/>
                </a:cubicBezTo>
                <a:cubicBezTo>
                  <a:pt x="10060062" y="1561148"/>
                  <a:pt x="10049828" y="1550913"/>
                  <a:pt x="10049828" y="1538288"/>
                </a:cubicBezTo>
                <a:cubicBezTo>
                  <a:pt x="10049828" y="1525662"/>
                  <a:pt x="10060062" y="1515428"/>
                  <a:pt x="10072688" y="1515428"/>
                </a:cubicBezTo>
                <a:cubicBezTo>
                  <a:pt x="10085313" y="1515428"/>
                  <a:pt x="10095548" y="1525662"/>
                  <a:pt x="10095548" y="1538288"/>
                </a:cubicBezTo>
                <a:close/>
                <a:moveTo>
                  <a:pt x="10246995" y="1538288"/>
                </a:moveTo>
                <a:cubicBezTo>
                  <a:pt x="10246995" y="1550387"/>
                  <a:pt x="10237187" y="1560195"/>
                  <a:pt x="10225088" y="1560195"/>
                </a:cubicBezTo>
                <a:cubicBezTo>
                  <a:pt x="10212988" y="1560195"/>
                  <a:pt x="10203180" y="1550387"/>
                  <a:pt x="10203180" y="1538288"/>
                </a:cubicBezTo>
                <a:cubicBezTo>
                  <a:pt x="10203180" y="1526188"/>
                  <a:pt x="10212988" y="1516380"/>
                  <a:pt x="10225088" y="1516380"/>
                </a:cubicBezTo>
                <a:cubicBezTo>
                  <a:pt x="10237187" y="1516380"/>
                  <a:pt x="10246995" y="1526188"/>
                  <a:pt x="10246995" y="1538288"/>
                </a:cubicBezTo>
                <a:close/>
                <a:moveTo>
                  <a:pt x="10398442" y="1538288"/>
                </a:moveTo>
                <a:cubicBezTo>
                  <a:pt x="10398442" y="1549861"/>
                  <a:pt x="10389061" y="1559242"/>
                  <a:pt x="10377488" y="1559242"/>
                </a:cubicBezTo>
                <a:cubicBezTo>
                  <a:pt x="10365914" y="1559242"/>
                  <a:pt x="10356532" y="1549861"/>
                  <a:pt x="10356532" y="1538288"/>
                </a:cubicBezTo>
                <a:cubicBezTo>
                  <a:pt x="10356532" y="1526714"/>
                  <a:pt x="10365914" y="1517332"/>
                  <a:pt x="10377488" y="1517332"/>
                </a:cubicBezTo>
                <a:cubicBezTo>
                  <a:pt x="10389061" y="1517332"/>
                  <a:pt x="10398442" y="1526714"/>
                  <a:pt x="10398442" y="1538288"/>
                </a:cubicBezTo>
                <a:close/>
                <a:moveTo>
                  <a:pt x="10549890" y="1538288"/>
                </a:moveTo>
                <a:cubicBezTo>
                  <a:pt x="10549890" y="1549335"/>
                  <a:pt x="10540935" y="1558290"/>
                  <a:pt x="10529888" y="1558290"/>
                </a:cubicBezTo>
                <a:cubicBezTo>
                  <a:pt x="10518840" y="1558290"/>
                  <a:pt x="10509885" y="1549335"/>
                  <a:pt x="10509885" y="1538288"/>
                </a:cubicBezTo>
                <a:cubicBezTo>
                  <a:pt x="10509885" y="1527240"/>
                  <a:pt x="10518840" y="1518285"/>
                  <a:pt x="10529888" y="1518285"/>
                </a:cubicBezTo>
                <a:cubicBezTo>
                  <a:pt x="10540935" y="1518285"/>
                  <a:pt x="10549890" y="1527240"/>
                  <a:pt x="10549890" y="1538288"/>
                </a:cubicBezTo>
                <a:close/>
                <a:moveTo>
                  <a:pt x="10700385" y="1538288"/>
                </a:moveTo>
                <a:cubicBezTo>
                  <a:pt x="10700385" y="1548282"/>
                  <a:pt x="10692282" y="1556385"/>
                  <a:pt x="10682288" y="1556385"/>
                </a:cubicBezTo>
                <a:cubicBezTo>
                  <a:pt x="10672293" y="1556385"/>
                  <a:pt x="10664190" y="1548282"/>
                  <a:pt x="10664190" y="1538288"/>
                </a:cubicBezTo>
                <a:cubicBezTo>
                  <a:pt x="10664190" y="1528293"/>
                  <a:pt x="10672293" y="1520190"/>
                  <a:pt x="10682288" y="1520190"/>
                </a:cubicBezTo>
                <a:cubicBezTo>
                  <a:pt x="10692282" y="1520190"/>
                  <a:pt x="10700385" y="1528293"/>
                  <a:pt x="10700385" y="1538288"/>
                </a:cubicBezTo>
                <a:close/>
                <a:moveTo>
                  <a:pt x="10851832" y="1538288"/>
                </a:moveTo>
                <a:cubicBezTo>
                  <a:pt x="10851832" y="1547756"/>
                  <a:pt x="10844156" y="1555432"/>
                  <a:pt x="10834688" y="1555432"/>
                </a:cubicBezTo>
                <a:cubicBezTo>
                  <a:pt x="10825219" y="1555432"/>
                  <a:pt x="10817542" y="1547756"/>
                  <a:pt x="10817542" y="1538288"/>
                </a:cubicBezTo>
                <a:cubicBezTo>
                  <a:pt x="10817542" y="1528819"/>
                  <a:pt x="10825219" y="1521142"/>
                  <a:pt x="10834688" y="1521142"/>
                </a:cubicBezTo>
                <a:cubicBezTo>
                  <a:pt x="10844156" y="1521142"/>
                  <a:pt x="10851832" y="1528819"/>
                  <a:pt x="10851832" y="1538288"/>
                </a:cubicBezTo>
                <a:close/>
                <a:moveTo>
                  <a:pt x="11003280" y="1538288"/>
                </a:moveTo>
                <a:cubicBezTo>
                  <a:pt x="11003280" y="1547230"/>
                  <a:pt x="10996030" y="1554480"/>
                  <a:pt x="10987088" y="1554480"/>
                </a:cubicBezTo>
                <a:cubicBezTo>
                  <a:pt x="10978145" y="1554480"/>
                  <a:pt x="10970895" y="1547230"/>
                  <a:pt x="10970895" y="1538288"/>
                </a:cubicBezTo>
                <a:cubicBezTo>
                  <a:pt x="10970895" y="1529345"/>
                  <a:pt x="10978145" y="1522095"/>
                  <a:pt x="10987088" y="1522095"/>
                </a:cubicBezTo>
                <a:cubicBezTo>
                  <a:pt x="10996030" y="1522095"/>
                  <a:pt x="11003280" y="1529345"/>
                  <a:pt x="11003280" y="1538288"/>
                </a:cubicBezTo>
                <a:close/>
                <a:moveTo>
                  <a:pt x="11154728" y="1538288"/>
                </a:moveTo>
                <a:cubicBezTo>
                  <a:pt x="11154728" y="1546704"/>
                  <a:pt x="11147904" y="1553528"/>
                  <a:pt x="11139488" y="1553528"/>
                </a:cubicBezTo>
                <a:cubicBezTo>
                  <a:pt x="11131071" y="1553528"/>
                  <a:pt x="11124248" y="1546704"/>
                  <a:pt x="11124248" y="1538288"/>
                </a:cubicBezTo>
                <a:cubicBezTo>
                  <a:pt x="11124248" y="1529871"/>
                  <a:pt x="11131071" y="1523048"/>
                  <a:pt x="11139488" y="1523048"/>
                </a:cubicBezTo>
                <a:cubicBezTo>
                  <a:pt x="11147904" y="1523048"/>
                  <a:pt x="11154728" y="1529871"/>
                  <a:pt x="11154728" y="1538288"/>
                </a:cubicBezTo>
                <a:close/>
                <a:moveTo>
                  <a:pt x="11305222" y="1538288"/>
                </a:moveTo>
                <a:cubicBezTo>
                  <a:pt x="11305222" y="1545652"/>
                  <a:pt x="11299252" y="1551622"/>
                  <a:pt x="11291888" y="1551622"/>
                </a:cubicBezTo>
                <a:cubicBezTo>
                  <a:pt x="11284523" y="1551622"/>
                  <a:pt x="11278552" y="1545652"/>
                  <a:pt x="11278552" y="1538288"/>
                </a:cubicBezTo>
                <a:cubicBezTo>
                  <a:pt x="11278552" y="1530923"/>
                  <a:pt x="11284523" y="1524952"/>
                  <a:pt x="11291888" y="1524952"/>
                </a:cubicBezTo>
                <a:cubicBezTo>
                  <a:pt x="11299252" y="1524952"/>
                  <a:pt x="11305222" y="1530923"/>
                  <a:pt x="11305222" y="1538288"/>
                </a:cubicBezTo>
                <a:close/>
                <a:moveTo>
                  <a:pt x="11456670" y="1538288"/>
                </a:moveTo>
                <a:cubicBezTo>
                  <a:pt x="11456670" y="1545126"/>
                  <a:pt x="11451126" y="1550670"/>
                  <a:pt x="11444288" y="1550670"/>
                </a:cubicBezTo>
                <a:cubicBezTo>
                  <a:pt x="11437449" y="1550670"/>
                  <a:pt x="11431905" y="1545126"/>
                  <a:pt x="11431905" y="1538288"/>
                </a:cubicBezTo>
                <a:cubicBezTo>
                  <a:pt x="11431905" y="1531449"/>
                  <a:pt x="11437449" y="1525905"/>
                  <a:pt x="11444288" y="1525905"/>
                </a:cubicBezTo>
                <a:cubicBezTo>
                  <a:pt x="11451126" y="1525905"/>
                  <a:pt x="11456670" y="1531449"/>
                  <a:pt x="11456670" y="1538288"/>
                </a:cubicBezTo>
                <a:close/>
                <a:moveTo>
                  <a:pt x="11608118" y="1538288"/>
                </a:moveTo>
                <a:cubicBezTo>
                  <a:pt x="11608118" y="1544600"/>
                  <a:pt x="11603000" y="1549718"/>
                  <a:pt x="11596688" y="1549718"/>
                </a:cubicBezTo>
                <a:cubicBezTo>
                  <a:pt x="11590375" y="1549718"/>
                  <a:pt x="11585258" y="1544600"/>
                  <a:pt x="11585258" y="1538288"/>
                </a:cubicBezTo>
                <a:cubicBezTo>
                  <a:pt x="11585258" y="1531975"/>
                  <a:pt x="11590375" y="1526858"/>
                  <a:pt x="11596688" y="1526858"/>
                </a:cubicBezTo>
                <a:cubicBezTo>
                  <a:pt x="11603000" y="1526858"/>
                  <a:pt x="11608118" y="1531975"/>
                  <a:pt x="11608118" y="1538288"/>
                </a:cubicBezTo>
                <a:close/>
                <a:moveTo>
                  <a:pt x="11759565" y="1538288"/>
                </a:moveTo>
                <a:cubicBezTo>
                  <a:pt x="11759565" y="1544074"/>
                  <a:pt x="11754874" y="1548765"/>
                  <a:pt x="11749088" y="1548765"/>
                </a:cubicBezTo>
                <a:cubicBezTo>
                  <a:pt x="11743301" y="1548765"/>
                  <a:pt x="11738610" y="1544074"/>
                  <a:pt x="11738610" y="1538288"/>
                </a:cubicBezTo>
                <a:cubicBezTo>
                  <a:pt x="11738610" y="1532501"/>
                  <a:pt x="11743301" y="1527810"/>
                  <a:pt x="11749088" y="1527810"/>
                </a:cubicBezTo>
                <a:cubicBezTo>
                  <a:pt x="11754874" y="1527810"/>
                  <a:pt x="11759565" y="1532501"/>
                  <a:pt x="11759565" y="1538288"/>
                </a:cubicBezTo>
                <a:close/>
                <a:moveTo>
                  <a:pt x="11910060" y="1538288"/>
                </a:moveTo>
                <a:cubicBezTo>
                  <a:pt x="11910060" y="1543022"/>
                  <a:pt x="11906222" y="1546860"/>
                  <a:pt x="11901488" y="1546860"/>
                </a:cubicBezTo>
                <a:cubicBezTo>
                  <a:pt x="11896753" y="1546860"/>
                  <a:pt x="11892915" y="1543022"/>
                  <a:pt x="11892915" y="1538288"/>
                </a:cubicBezTo>
                <a:cubicBezTo>
                  <a:pt x="11892915" y="1533553"/>
                  <a:pt x="11896753" y="1529715"/>
                  <a:pt x="11901488" y="1529715"/>
                </a:cubicBezTo>
                <a:cubicBezTo>
                  <a:pt x="11906222" y="1529715"/>
                  <a:pt x="11910060" y="1533553"/>
                  <a:pt x="11910060" y="1538288"/>
                </a:cubicBezTo>
                <a:close/>
                <a:moveTo>
                  <a:pt x="12061508" y="1538288"/>
                </a:moveTo>
                <a:cubicBezTo>
                  <a:pt x="12061508" y="1542496"/>
                  <a:pt x="12058096" y="1545908"/>
                  <a:pt x="12053888" y="1545908"/>
                </a:cubicBezTo>
                <a:cubicBezTo>
                  <a:pt x="12049679" y="1545908"/>
                  <a:pt x="12046268" y="1542496"/>
                  <a:pt x="12046268" y="1538288"/>
                </a:cubicBezTo>
                <a:cubicBezTo>
                  <a:pt x="12046268" y="1534079"/>
                  <a:pt x="12049679" y="1530668"/>
                  <a:pt x="12053888" y="1530668"/>
                </a:cubicBezTo>
                <a:cubicBezTo>
                  <a:pt x="12058096" y="1530668"/>
                  <a:pt x="12061508" y="1534079"/>
                  <a:pt x="12061508" y="1538288"/>
                </a:cubicBezTo>
                <a:close/>
                <a:moveTo>
                  <a:pt x="21908" y="1690688"/>
                </a:moveTo>
                <a:cubicBezTo>
                  <a:pt x="21908" y="1694896"/>
                  <a:pt x="18496" y="1698308"/>
                  <a:pt x="14288" y="1698308"/>
                </a:cubicBezTo>
                <a:cubicBezTo>
                  <a:pt x="10079" y="1698308"/>
                  <a:pt x="6668" y="1694896"/>
                  <a:pt x="6668" y="1690688"/>
                </a:cubicBezTo>
                <a:cubicBezTo>
                  <a:pt x="6668" y="1686479"/>
                  <a:pt x="10079" y="1683068"/>
                  <a:pt x="14288" y="1683068"/>
                </a:cubicBezTo>
                <a:cubicBezTo>
                  <a:pt x="18496" y="1683068"/>
                  <a:pt x="21908" y="1686479"/>
                  <a:pt x="21908" y="1690688"/>
                </a:cubicBezTo>
                <a:close/>
                <a:moveTo>
                  <a:pt x="175260" y="1690688"/>
                </a:moveTo>
                <a:cubicBezTo>
                  <a:pt x="175260" y="1695422"/>
                  <a:pt x="171422" y="1699260"/>
                  <a:pt x="166688" y="1699260"/>
                </a:cubicBezTo>
                <a:cubicBezTo>
                  <a:pt x="161953" y="1699260"/>
                  <a:pt x="158115" y="1695422"/>
                  <a:pt x="158115" y="1690688"/>
                </a:cubicBezTo>
                <a:cubicBezTo>
                  <a:pt x="158115" y="1685953"/>
                  <a:pt x="161953" y="1682115"/>
                  <a:pt x="166688" y="1682115"/>
                </a:cubicBezTo>
                <a:cubicBezTo>
                  <a:pt x="171422" y="1682115"/>
                  <a:pt x="175260" y="1685953"/>
                  <a:pt x="175260" y="1690688"/>
                </a:cubicBezTo>
                <a:close/>
                <a:moveTo>
                  <a:pt x="329565" y="1690688"/>
                </a:moveTo>
                <a:cubicBezTo>
                  <a:pt x="329565" y="1696474"/>
                  <a:pt x="324874" y="1701165"/>
                  <a:pt x="319088" y="1701165"/>
                </a:cubicBezTo>
                <a:cubicBezTo>
                  <a:pt x="313301" y="1701165"/>
                  <a:pt x="308610" y="1696474"/>
                  <a:pt x="308610" y="1690688"/>
                </a:cubicBezTo>
                <a:cubicBezTo>
                  <a:pt x="308610" y="1684901"/>
                  <a:pt x="313301" y="1680210"/>
                  <a:pt x="319088" y="1680210"/>
                </a:cubicBezTo>
                <a:cubicBezTo>
                  <a:pt x="324874" y="1680210"/>
                  <a:pt x="329565" y="1684901"/>
                  <a:pt x="329565" y="1690688"/>
                </a:cubicBezTo>
                <a:close/>
                <a:moveTo>
                  <a:pt x="482918" y="1690688"/>
                </a:moveTo>
                <a:cubicBezTo>
                  <a:pt x="482918" y="1697000"/>
                  <a:pt x="477800" y="1702118"/>
                  <a:pt x="471488" y="1702118"/>
                </a:cubicBezTo>
                <a:cubicBezTo>
                  <a:pt x="465175" y="1702118"/>
                  <a:pt x="460058" y="1697000"/>
                  <a:pt x="460058" y="1690688"/>
                </a:cubicBezTo>
                <a:cubicBezTo>
                  <a:pt x="460058" y="1684375"/>
                  <a:pt x="465175" y="1679258"/>
                  <a:pt x="471488" y="1679258"/>
                </a:cubicBezTo>
                <a:cubicBezTo>
                  <a:pt x="477800" y="1679258"/>
                  <a:pt x="482918" y="1684375"/>
                  <a:pt x="482918" y="1690688"/>
                </a:cubicBezTo>
                <a:close/>
                <a:moveTo>
                  <a:pt x="636270" y="1690688"/>
                </a:moveTo>
                <a:cubicBezTo>
                  <a:pt x="636270" y="1697526"/>
                  <a:pt x="630726" y="1703070"/>
                  <a:pt x="623888" y="1703070"/>
                </a:cubicBezTo>
                <a:cubicBezTo>
                  <a:pt x="617049" y="1703070"/>
                  <a:pt x="611505" y="1697526"/>
                  <a:pt x="611505" y="1690688"/>
                </a:cubicBezTo>
                <a:cubicBezTo>
                  <a:pt x="611505" y="1683849"/>
                  <a:pt x="617049" y="1678305"/>
                  <a:pt x="623888" y="1678305"/>
                </a:cubicBezTo>
                <a:cubicBezTo>
                  <a:pt x="630726" y="1678305"/>
                  <a:pt x="636270" y="1683849"/>
                  <a:pt x="636270" y="1690688"/>
                </a:cubicBezTo>
                <a:close/>
                <a:moveTo>
                  <a:pt x="790575" y="1690688"/>
                </a:moveTo>
                <a:cubicBezTo>
                  <a:pt x="790575" y="1698578"/>
                  <a:pt x="784178" y="1704975"/>
                  <a:pt x="776288" y="1704975"/>
                </a:cubicBezTo>
                <a:cubicBezTo>
                  <a:pt x="768397" y="1704975"/>
                  <a:pt x="762000" y="1698578"/>
                  <a:pt x="762000" y="1690688"/>
                </a:cubicBezTo>
                <a:cubicBezTo>
                  <a:pt x="762000" y="1682797"/>
                  <a:pt x="768397" y="1676400"/>
                  <a:pt x="776288" y="1676400"/>
                </a:cubicBezTo>
                <a:cubicBezTo>
                  <a:pt x="784178" y="1676400"/>
                  <a:pt x="790575" y="1682797"/>
                  <a:pt x="790575" y="1690688"/>
                </a:cubicBezTo>
                <a:close/>
                <a:moveTo>
                  <a:pt x="943928" y="1690688"/>
                </a:moveTo>
                <a:cubicBezTo>
                  <a:pt x="943928" y="1699104"/>
                  <a:pt x="937104" y="1705928"/>
                  <a:pt x="928688" y="1705928"/>
                </a:cubicBezTo>
                <a:cubicBezTo>
                  <a:pt x="920271" y="1705928"/>
                  <a:pt x="913448" y="1699104"/>
                  <a:pt x="913448" y="1690688"/>
                </a:cubicBezTo>
                <a:cubicBezTo>
                  <a:pt x="913448" y="1682271"/>
                  <a:pt x="920271" y="1675448"/>
                  <a:pt x="928688" y="1675448"/>
                </a:cubicBezTo>
                <a:cubicBezTo>
                  <a:pt x="937104" y="1675448"/>
                  <a:pt x="943928" y="1682271"/>
                  <a:pt x="943928" y="1690688"/>
                </a:cubicBezTo>
                <a:close/>
                <a:moveTo>
                  <a:pt x="1097280" y="1690688"/>
                </a:moveTo>
                <a:cubicBezTo>
                  <a:pt x="1097280" y="1699630"/>
                  <a:pt x="1090030" y="1706880"/>
                  <a:pt x="1081088" y="1706880"/>
                </a:cubicBezTo>
                <a:cubicBezTo>
                  <a:pt x="1072145" y="1706880"/>
                  <a:pt x="1064895" y="1699630"/>
                  <a:pt x="1064895" y="1690688"/>
                </a:cubicBezTo>
                <a:cubicBezTo>
                  <a:pt x="1064895" y="1681745"/>
                  <a:pt x="1072145" y="1674495"/>
                  <a:pt x="1081088" y="1674495"/>
                </a:cubicBezTo>
                <a:cubicBezTo>
                  <a:pt x="1090030" y="1674495"/>
                  <a:pt x="1097280" y="1681745"/>
                  <a:pt x="1097280" y="1690688"/>
                </a:cubicBezTo>
                <a:close/>
                <a:moveTo>
                  <a:pt x="1250632" y="1690688"/>
                </a:moveTo>
                <a:cubicBezTo>
                  <a:pt x="1250632" y="1700156"/>
                  <a:pt x="1242956" y="1707832"/>
                  <a:pt x="1233488" y="1707832"/>
                </a:cubicBezTo>
                <a:cubicBezTo>
                  <a:pt x="1224019" y="1707832"/>
                  <a:pt x="1216342" y="1700156"/>
                  <a:pt x="1216342" y="1690688"/>
                </a:cubicBezTo>
                <a:cubicBezTo>
                  <a:pt x="1216342" y="1681219"/>
                  <a:pt x="1224019" y="1673542"/>
                  <a:pt x="1233488" y="1673542"/>
                </a:cubicBezTo>
                <a:cubicBezTo>
                  <a:pt x="1242956" y="1673542"/>
                  <a:pt x="1250632" y="1681219"/>
                  <a:pt x="1250632" y="1690688"/>
                </a:cubicBezTo>
                <a:close/>
                <a:moveTo>
                  <a:pt x="1404938" y="1690688"/>
                </a:moveTo>
                <a:cubicBezTo>
                  <a:pt x="1404938" y="1701209"/>
                  <a:pt x="1396409" y="1709738"/>
                  <a:pt x="1385888" y="1709738"/>
                </a:cubicBezTo>
                <a:cubicBezTo>
                  <a:pt x="1375366" y="1709738"/>
                  <a:pt x="1366838" y="1701209"/>
                  <a:pt x="1366838" y="1690688"/>
                </a:cubicBezTo>
                <a:cubicBezTo>
                  <a:pt x="1366838" y="1680166"/>
                  <a:pt x="1375366" y="1671638"/>
                  <a:pt x="1385888" y="1671638"/>
                </a:cubicBezTo>
                <a:cubicBezTo>
                  <a:pt x="1396409" y="1671638"/>
                  <a:pt x="1404938" y="1680166"/>
                  <a:pt x="1404938" y="1690688"/>
                </a:cubicBezTo>
                <a:close/>
                <a:moveTo>
                  <a:pt x="1558290" y="1690688"/>
                </a:moveTo>
                <a:cubicBezTo>
                  <a:pt x="1558290" y="1701735"/>
                  <a:pt x="1549335" y="1710690"/>
                  <a:pt x="1538288" y="1710690"/>
                </a:cubicBezTo>
                <a:cubicBezTo>
                  <a:pt x="1527240" y="1710690"/>
                  <a:pt x="1518285" y="1701735"/>
                  <a:pt x="1518285" y="1690688"/>
                </a:cubicBezTo>
                <a:cubicBezTo>
                  <a:pt x="1518285" y="1679640"/>
                  <a:pt x="1527240" y="1670685"/>
                  <a:pt x="1538288" y="1670685"/>
                </a:cubicBezTo>
                <a:cubicBezTo>
                  <a:pt x="1549335" y="1670685"/>
                  <a:pt x="1558290" y="1679640"/>
                  <a:pt x="1558290" y="1690688"/>
                </a:cubicBezTo>
                <a:close/>
                <a:moveTo>
                  <a:pt x="1711642" y="1690688"/>
                </a:moveTo>
                <a:cubicBezTo>
                  <a:pt x="1711642" y="1702261"/>
                  <a:pt x="1702261" y="1711642"/>
                  <a:pt x="1690688" y="1711642"/>
                </a:cubicBezTo>
                <a:cubicBezTo>
                  <a:pt x="1679114" y="1711642"/>
                  <a:pt x="1669732" y="1702261"/>
                  <a:pt x="1669732" y="1690688"/>
                </a:cubicBezTo>
                <a:cubicBezTo>
                  <a:pt x="1669732" y="1679114"/>
                  <a:pt x="1679114" y="1669732"/>
                  <a:pt x="1690688" y="1669732"/>
                </a:cubicBezTo>
                <a:cubicBezTo>
                  <a:pt x="1702261" y="1669732"/>
                  <a:pt x="1711642" y="1679114"/>
                  <a:pt x="1711642" y="1690688"/>
                </a:cubicBezTo>
                <a:close/>
                <a:moveTo>
                  <a:pt x="1865948" y="1690688"/>
                </a:moveTo>
                <a:cubicBezTo>
                  <a:pt x="1865948" y="1703313"/>
                  <a:pt x="1855713" y="1713548"/>
                  <a:pt x="1843088" y="1713548"/>
                </a:cubicBezTo>
                <a:cubicBezTo>
                  <a:pt x="1830462" y="1713548"/>
                  <a:pt x="1820228" y="1703313"/>
                  <a:pt x="1820228" y="1690688"/>
                </a:cubicBezTo>
                <a:cubicBezTo>
                  <a:pt x="1820228" y="1678062"/>
                  <a:pt x="1830462" y="1667828"/>
                  <a:pt x="1843088" y="1667828"/>
                </a:cubicBezTo>
                <a:cubicBezTo>
                  <a:pt x="1855713" y="1667828"/>
                  <a:pt x="1865948" y="1678062"/>
                  <a:pt x="1865948" y="1690688"/>
                </a:cubicBezTo>
                <a:close/>
                <a:moveTo>
                  <a:pt x="2019300" y="1690688"/>
                </a:moveTo>
                <a:cubicBezTo>
                  <a:pt x="2019300" y="1703839"/>
                  <a:pt x="2008639" y="1714500"/>
                  <a:pt x="1995488" y="1714500"/>
                </a:cubicBezTo>
                <a:cubicBezTo>
                  <a:pt x="1982336" y="1714500"/>
                  <a:pt x="1971675" y="1703839"/>
                  <a:pt x="1971675" y="1690688"/>
                </a:cubicBezTo>
                <a:cubicBezTo>
                  <a:pt x="1971675" y="1677536"/>
                  <a:pt x="1982336" y="1666875"/>
                  <a:pt x="1995488" y="1666875"/>
                </a:cubicBezTo>
                <a:cubicBezTo>
                  <a:pt x="2008639" y="1666875"/>
                  <a:pt x="2019300" y="1677536"/>
                  <a:pt x="2019300" y="1690688"/>
                </a:cubicBezTo>
                <a:close/>
                <a:moveTo>
                  <a:pt x="2172652" y="1690688"/>
                </a:moveTo>
                <a:cubicBezTo>
                  <a:pt x="2172652" y="1704365"/>
                  <a:pt x="2161565" y="1715452"/>
                  <a:pt x="2147888" y="1715452"/>
                </a:cubicBezTo>
                <a:cubicBezTo>
                  <a:pt x="2134210" y="1715452"/>
                  <a:pt x="2123122" y="1704365"/>
                  <a:pt x="2123122" y="1690688"/>
                </a:cubicBezTo>
                <a:cubicBezTo>
                  <a:pt x="2123122" y="1677010"/>
                  <a:pt x="2134210" y="1665922"/>
                  <a:pt x="2147888" y="1665922"/>
                </a:cubicBezTo>
                <a:cubicBezTo>
                  <a:pt x="2161565" y="1665922"/>
                  <a:pt x="2172652" y="1677010"/>
                  <a:pt x="2172652" y="1690688"/>
                </a:cubicBezTo>
                <a:close/>
                <a:moveTo>
                  <a:pt x="2326005" y="1690688"/>
                </a:moveTo>
                <a:cubicBezTo>
                  <a:pt x="2326005" y="1704891"/>
                  <a:pt x="2314491" y="1716405"/>
                  <a:pt x="2300288" y="1716405"/>
                </a:cubicBezTo>
                <a:cubicBezTo>
                  <a:pt x="2286084" y="1716405"/>
                  <a:pt x="2274570" y="1704891"/>
                  <a:pt x="2274570" y="1690688"/>
                </a:cubicBezTo>
                <a:cubicBezTo>
                  <a:pt x="2274570" y="1676484"/>
                  <a:pt x="2286084" y="1664970"/>
                  <a:pt x="2300288" y="1664970"/>
                </a:cubicBezTo>
                <a:cubicBezTo>
                  <a:pt x="2314491" y="1664970"/>
                  <a:pt x="2326005" y="1676484"/>
                  <a:pt x="2326005" y="1690688"/>
                </a:cubicBezTo>
                <a:close/>
                <a:moveTo>
                  <a:pt x="2479358" y="1690688"/>
                </a:moveTo>
                <a:cubicBezTo>
                  <a:pt x="2479358" y="1705417"/>
                  <a:pt x="2467417" y="1717358"/>
                  <a:pt x="2452688" y="1717358"/>
                </a:cubicBezTo>
                <a:cubicBezTo>
                  <a:pt x="2437958" y="1717358"/>
                  <a:pt x="2426018" y="1705417"/>
                  <a:pt x="2426018" y="1690688"/>
                </a:cubicBezTo>
                <a:cubicBezTo>
                  <a:pt x="2426018" y="1675958"/>
                  <a:pt x="2437958" y="1664018"/>
                  <a:pt x="2452688" y="1664018"/>
                </a:cubicBezTo>
                <a:cubicBezTo>
                  <a:pt x="2467417" y="1664018"/>
                  <a:pt x="2479358" y="1675958"/>
                  <a:pt x="2479358" y="1690688"/>
                </a:cubicBezTo>
                <a:close/>
                <a:moveTo>
                  <a:pt x="2633662" y="1690688"/>
                </a:moveTo>
                <a:cubicBezTo>
                  <a:pt x="2633662" y="1706469"/>
                  <a:pt x="2620869" y="1719262"/>
                  <a:pt x="2605088" y="1719262"/>
                </a:cubicBezTo>
                <a:cubicBezTo>
                  <a:pt x="2589306" y="1719262"/>
                  <a:pt x="2576512" y="1706469"/>
                  <a:pt x="2576512" y="1690688"/>
                </a:cubicBezTo>
                <a:cubicBezTo>
                  <a:pt x="2576512" y="1674906"/>
                  <a:pt x="2589306" y="1662112"/>
                  <a:pt x="2605088" y="1662112"/>
                </a:cubicBezTo>
                <a:cubicBezTo>
                  <a:pt x="2620869" y="1662112"/>
                  <a:pt x="2633662" y="1674906"/>
                  <a:pt x="2633662" y="1690688"/>
                </a:cubicBezTo>
                <a:close/>
                <a:moveTo>
                  <a:pt x="2787015" y="1690688"/>
                </a:moveTo>
                <a:cubicBezTo>
                  <a:pt x="2787015" y="1706995"/>
                  <a:pt x="2773795" y="1720215"/>
                  <a:pt x="2757488" y="1720215"/>
                </a:cubicBezTo>
                <a:cubicBezTo>
                  <a:pt x="2741180" y="1720215"/>
                  <a:pt x="2727960" y="1706995"/>
                  <a:pt x="2727960" y="1690688"/>
                </a:cubicBezTo>
                <a:cubicBezTo>
                  <a:pt x="2727960" y="1674380"/>
                  <a:pt x="2741180" y="1661160"/>
                  <a:pt x="2757488" y="1661160"/>
                </a:cubicBezTo>
                <a:cubicBezTo>
                  <a:pt x="2773795" y="1661160"/>
                  <a:pt x="2787015" y="1674380"/>
                  <a:pt x="2787015" y="1690688"/>
                </a:cubicBezTo>
                <a:close/>
                <a:moveTo>
                  <a:pt x="2940368" y="1690688"/>
                </a:moveTo>
                <a:cubicBezTo>
                  <a:pt x="2940368" y="1707521"/>
                  <a:pt x="2926721" y="1721168"/>
                  <a:pt x="2909888" y="1721168"/>
                </a:cubicBezTo>
                <a:cubicBezTo>
                  <a:pt x="2893054" y="1721168"/>
                  <a:pt x="2879408" y="1707521"/>
                  <a:pt x="2879408" y="1690688"/>
                </a:cubicBezTo>
                <a:cubicBezTo>
                  <a:pt x="2879408" y="1673854"/>
                  <a:pt x="2893054" y="1660208"/>
                  <a:pt x="2909888" y="1660208"/>
                </a:cubicBezTo>
                <a:cubicBezTo>
                  <a:pt x="2926721" y="1660208"/>
                  <a:pt x="2940368" y="1673854"/>
                  <a:pt x="2940368" y="1690688"/>
                </a:cubicBezTo>
                <a:close/>
                <a:moveTo>
                  <a:pt x="3093720" y="1690688"/>
                </a:moveTo>
                <a:cubicBezTo>
                  <a:pt x="3093720" y="1708047"/>
                  <a:pt x="3079647" y="1722120"/>
                  <a:pt x="3062288" y="1722120"/>
                </a:cubicBezTo>
                <a:cubicBezTo>
                  <a:pt x="3044928" y="1722120"/>
                  <a:pt x="3030855" y="1708047"/>
                  <a:pt x="3030855" y="1690688"/>
                </a:cubicBezTo>
                <a:cubicBezTo>
                  <a:pt x="3030855" y="1673328"/>
                  <a:pt x="3044928" y="1659255"/>
                  <a:pt x="3062288" y="1659255"/>
                </a:cubicBezTo>
                <a:cubicBezTo>
                  <a:pt x="3079647" y="1659255"/>
                  <a:pt x="3093720" y="1673328"/>
                  <a:pt x="3093720" y="1690688"/>
                </a:cubicBezTo>
                <a:close/>
                <a:moveTo>
                  <a:pt x="3247072" y="1690688"/>
                </a:moveTo>
                <a:cubicBezTo>
                  <a:pt x="3247072" y="1708573"/>
                  <a:pt x="3232573" y="1723072"/>
                  <a:pt x="3214688" y="1723072"/>
                </a:cubicBezTo>
                <a:cubicBezTo>
                  <a:pt x="3196802" y="1723072"/>
                  <a:pt x="3182302" y="1708573"/>
                  <a:pt x="3182302" y="1690688"/>
                </a:cubicBezTo>
                <a:cubicBezTo>
                  <a:pt x="3182302" y="1672802"/>
                  <a:pt x="3196802" y="1658302"/>
                  <a:pt x="3214688" y="1658302"/>
                </a:cubicBezTo>
                <a:cubicBezTo>
                  <a:pt x="3232573" y="1658302"/>
                  <a:pt x="3247072" y="1672802"/>
                  <a:pt x="3247072" y="1690688"/>
                </a:cubicBezTo>
                <a:close/>
                <a:moveTo>
                  <a:pt x="3400425" y="1690688"/>
                </a:moveTo>
                <a:cubicBezTo>
                  <a:pt x="3400425" y="1709099"/>
                  <a:pt x="3385499" y="1724025"/>
                  <a:pt x="3367088" y="1724025"/>
                </a:cubicBezTo>
                <a:cubicBezTo>
                  <a:pt x="3348676" y="1724025"/>
                  <a:pt x="3333750" y="1709099"/>
                  <a:pt x="3333750" y="1690688"/>
                </a:cubicBezTo>
                <a:cubicBezTo>
                  <a:pt x="3333750" y="1672276"/>
                  <a:pt x="3348676" y="1657350"/>
                  <a:pt x="3367088" y="1657350"/>
                </a:cubicBezTo>
                <a:cubicBezTo>
                  <a:pt x="3385499" y="1657350"/>
                  <a:pt x="3400425" y="1672276"/>
                  <a:pt x="3400425" y="1690688"/>
                </a:cubicBezTo>
                <a:close/>
                <a:moveTo>
                  <a:pt x="3553778" y="1690688"/>
                </a:moveTo>
                <a:cubicBezTo>
                  <a:pt x="3553778" y="1709625"/>
                  <a:pt x="3538425" y="1724978"/>
                  <a:pt x="3519488" y="1724978"/>
                </a:cubicBezTo>
                <a:cubicBezTo>
                  <a:pt x="3500550" y="1724978"/>
                  <a:pt x="3485198" y="1709625"/>
                  <a:pt x="3485198" y="1690688"/>
                </a:cubicBezTo>
                <a:cubicBezTo>
                  <a:pt x="3485198" y="1671750"/>
                  <a:pt x="3500550" y="1656398"/>
                  <a:pt x="3519488" y="1656398"/>
                </a:cubicBezTo>
                <a:cubicBezTo>
                  <a:pt x="3538425" y="1656398"/>
                  <a:pt x="3553778" y="1671750"/>
                  <a:pt x="3553778" y="1690688"/>
                </a:cubicBezTo>
                <a:close/>
                <a:moveTo>
                  <a:pt x="3707130" y="1690688"/>
                </a:moveTo>
                <a:cubicBezTo>
                  <a:pt x="3707130" y="1710151"/>
                  <a:pt x="3691351" y="1725930"/>
                  <a:pt x="3671888" y="1725930"/>
                </a:cubicBezTo>
                <a:cubicBezTo>
                  <a:pt x="3652424" y="1725930"/>
                  <a:pt x="3636645" y="1710151"/>
                  <a:pt x="3636645" y="1690688"/>
                </a:cubicBezTo>
                <a:cubicBezTo>
                  <a:pt x="3636645" y="1671224"/>
                  <a:pt x="3652424" y="1655445"/>
                  <a:pt x="3671888" y="1655445"/>
                </a:cubicBezTo>
                <a:cubicBezTo>
                  <a:pt x="3691351" y="1655445"/>
                  <a:pt x="3707130" y="1671224"/>
                  <a:pt x="3707130" y="1690688"/>
                </a:cubicBezTo>
                <a:close/>
                <a:moveTo>
                  <a:pt x="3860482" y="1690688"/>
                </a:moveTo>
                <a:cubicBezTo>
                  <a:pt x="3860482" y="1710677"/>
                  <a:pt x="3844277" y="1726882"/>
                  <a:pt x="3824288" y="1726882"/>
                </a:cubicBezTo>
                <a:cubicBezTo>
                  <a:pt x="3804298" y="1726882"/>
                  <a:pt x="3788092" y="1710677"/>
                  <a:pt x="3788092" y="1690688"/>
                </a:cubicBezTo>
                <a:cubicBezTo>
                  <a:pt x="3788092" y="1670698"/>
                  <a:pt x="3804298" y="1654492"/>
                  <a:pt x="3824288" y="1654492"/>
                </a:cubicBezTo>
                <a:cubicBezTo>
                  <a:pt x="3844277" y="1654492"/>
                  <a:pt x="3860482" y="1670698"/>
                  <a:pt x="3860482" y="1690688"/>
                </a:cubicBezTo>
                <a:close/>
                <a:moveTo>
                  <a:pt x="4013835" y="1690688"/>
                </a:moveTo>
                <a:cubicBezTo>
                  <a:pt x="4013835" y="1711203"/>
                  <a:pt x="3997203" y="1727835"/>
                  <a:pt x="3976688" y="1727835"/>
                </a:cubicBezTo>
                <a:cubicBezTo>
                  <a:pt x="3956172" y="1727835"/>
                  <a:pt x="3939540" y="1711203"/>
                  <a:pt x="3939540" y="1690688"/>
                </a:cubicBezTo>
                <a:cubicBezTo>
                  <a:pt x="3939540" y="1670172"/>
                  <a:pt x="3956172" y="1653540"/>
                  <a:pt x="3976688" y="1653540"/>
                </a:cubicBezTo>
                <a:cubicBezTo>
                  <a:pt x="3997203" y="1653540"/>
                  <a:pt x="4013835" y="1670172"/>
                  <a:pt x="4013835" y="1690688"/>
                </a:cubicBezTo>
                <a:close/>
                <a:moveTo>
                  <a:pt x="4167188" y="1690688"/>
                </a:moveTo>
                <a:cubicBezTo>
                  <a:pt x="4167188" y="1711730"/>
                  <a:pt x="4150130" y="1728788"/>
                  <a:pt x="4129088" y="1728788"/>
                </a:cubicBezTo>
                <a:cubicBezTo>
                  <a:pt x="4108045" y="1728788"/>
                  <a:pt x="4090988" y="1711730"/>
                  <a:pt x="4090988" y="1690688"/>
                </a:cubicBezTo>
                <a:cubicBezTo>
                  <a:pt x="4090988" y="1669645"/>
                  <a:pt x="4108045" y="1652588"/>
                  <a:pt x="4129088" y="1652588"/>
                </a:cubicBezTo>
                <a:cubicBezTo>
                  <a:pt x="4150130" y="1652588"/>
                  <a:pt x="4167188" y="1669645"/>
                  <a:pt x="4167188" y="1690688"/>
                </a:cubicBezTo>
                <a:close/>
                <a:moveTo>
                  <a:pt x="4319588" y="1690688"/>
                </a:moveTo>
                <a:cubicBezTo>
                  <a:pt x="4319588" y="1711730"/>
                  <a:pt x="4302530" y="1728788"/>
                  <a:pt x="4281488" y="1728788"/>
                </a:cubicBezTo>
                <a:cubicBezTo>
                  <a:pt x="4260445" y="1728788"/>
                  <a:pt x="4243388" y="1711730"/>
                  <a:pt x="4243388" y="1690688"/>
                </a:cubicBezTo>
                <a:cubicBezTo>
                  <a:pt x="4243388" y="1669645"/>
                  <a:pt x="4260445" y="1652588"/>
                  <a:pt x="4281488" y="1652588"/>
                </a:cubicBezTo>
                <a:cubicBezTo>
                  <a:pt x="4302530" y="1652588"/>
                  <a:pt x="4319588" y="1669645"/>
                  <a:pt x="4319588" y="1690688"/>
                </a:cubicBezTo>
                <a:close/>
                <a:moveTo>
                  <a:pt x="4472940" y="1690688"/>
                </a:moveTo>
                <a:cubicBezTo>
                  <a:pt x="4472940" y="1712256"/>
                  <a:pt x="4455456" y="1729740"/>
                  <a:pt x="4433888" y="1729740"/>
                </a:cubicBezTo>
                <a:cubicBezTo>
                  <a:pt x="4412319" y="1729740"/>
                  <a:pt x="4394835" y="1712256"/>
                  <a:pt x="4394835" y="1690688"/>
                </a:cubicBezTo>
                <a:cubicBezTo>
                  <a:pt x="4394835" y="1669119"/>
                  <a:pt x="4412319" y="1651635"/>
                  <a:pt x="4433888" y="1651635"/>
                </a:cubicBezTo>
                <a:cubicBezTo>
                  <a:pt x="4455456" y="1651635"/>
                  <a:pt x="4472940" y="1669119"/>
                  <a:pt x="4472940" y="1690688"/>
                </a:cubicBezTo>
                <a:close/>
                <a:moveTo>
                  <a:pt x="4626292" y="1690688"/>
                </a:moveTo>
                <a:cubicBezTo>
                  <a:pt x="4626292" y="1712782"/>
                  <a:pt x="4608382" y="1730692"/>
                  <a:pt x="4586288" y="1730692"/>
                </a:cubicBezTo>
                <a:cubicBezTo>
                  <a:pt x="4564193" y="1730692"/>
                  <a:pt x="4546282" y="1712782"/>
                  <a:pt x="4546282" y="1690688"/>
                </a:cubicBezTo>
                <a:cubicBezTo>
                  <a:pt x="4546282" y="1668593"/>
                  <a:pt x="4564193" y="1650682"/>
                  <a:pt x="4586288" y="1650682"/>
                </a:cubicBezTo>
                <a:cubicBezTo>
                  <a:pt x="4608382" y="1650682"/>
                  <a:pt x="4626292" y="1668593"/>
                  <a:pt x="4626292" y="1690688"/>
                </a:cubicBezTo>
                <a:close/>
                <a:moveTo>
                  <a:pt x="4778692" y="1690688"/>
                </a:moveTo>
                <a:cubicBezTo>
                  <a:pt x="4778692" y="1712782"/>
                  <a:pt x="4760782" y="1730692"/>
                  <a:pt x="4738688" y="1730692"/>
                </a:cubicBezTo>
                <a:cubicBezTo>
                  <a:pt x="4716593" y="1730692"/>
                  <a:pt x="4698682" y="1712782"/>
                  <a:pt x="4698682" y="1690688"/>
                </a:cubicBezTo>
                <a:cubicBezTo>
                  <a:pt x="4698682" y="1668593"/>
                  <a:pt x="4716593" y="1650682"/>
                  <a:pt x="4738688" y="1650682"/>
                </a:cubicBezTo>
                <a:cubicBezTo>
                  <a:pt x="4760782" y="1650682"/>
                  <a:pt x="4778692" y="1668593"/>
                  <a:pt x="4778692" y="1690688"/>
                </a:cubicBezTo>
                <a:close/>
                <a:moveTo>
                  <a:pt x="4932045" y="1690688"/>
                </a:moveTo>
                <a:cubicBezTo>
                  <a:pt x="4932045" y="1713308"/>
                  <a:pt x="4913708" y="1731645"/>
                  <a:pt x="4891088" y="1731645"/>
                </a:cubicBezTo>
                <a:cubicBezTo>
                  <a:pt x="4868467" y="1731645"/>
                  <a:pt x="4850130" y="1713308"/>
                  <a:pt x="4850130" y="1690688"/>
                </a:cubicBezTo>
                <a:cubicBezTo>
                  <a:pt x="4850130" y="1668067"/>
                  <a:pt x="4868467" y="1649730"/>
                  <a:pt x="4891088" y="1649730"/>
                </a:cubicBezTo>
                <a:cubicBezTo>
                  <a:pt x="4913708" y="1649730"/>
                  <a:pt x="4932045" y="1668067"/>
                  <a:pt x="4932045" y="1690688"/>
                </a:cubicBezTo>
                <a:close/>
                <a:moveTo>
                  <a:pt x="5085398" y="1690688"/>
                </a:moveTo>
                <a:cubicBezTo>
                  <a:pt x="5085398" y="1713834"/>
                  <a:pt x="5066634" y="1732598"/>
                  <a:pt x="5043488" y="1732598"/>
                </a:cubicBezTo>
                <a:cubicBezTo>
                  <a:pt x="5020341" y="1732598"/>
                  <a:pt x="5001578" y="1713834"/>
                  <a:pt x="5001578" y="1690688"/>
                </a:cubicBezTo>
                <a:cubicBezTo>
                  <a:pt x="5001578" y="1667541"/>
                  <a:pt x="5020341" y="1648778"/>
                  <a:pt x="5043488" y="1648778"/>
                </a:cubicBezTo>
                <a:cubicBezTo>
                  <a:pt x="5066634" y="1648778"/>
                  <a:pt x="5085398" y="1667541"/>
                  <a:pt x="5085398" y="1690688"/>
                </a:cubicBezTo>
                <a:close/>
                <a:moveTo>
                  <a:pt x="5237798" y="1690688"/>
                </a:moveTo>
                <a:cubicBezTo>
                  <a:pt x="5237798" y="1713834"/>
                  <a:pt x="5219034" y="1732598"/>
                  <a:pt x="5195888" y="1732598"/>
                </a:cubicBezTo>
                <a:cubicBezTo>
                  <a:pt x="5172741" y="1732598"/>
                  <a:pt x="5153978" y="1713834"/>
                  <a:pt x="5153978" y="1690688"/>
                </a:cubicBezTo>
                <a:cubicBezTo>
                  <a:pt x="5153978" y="1667541"/>
                  <a:pt x="5172741" y="1648778"/>
                  <a:pt x="5195888" y="1648778"/>
                </a:cubicBezTo>
                <a:cubicBezTo>
                  <a:pt x="5219034" y="1648778"/>
                  <a:pt x="5237798" y="1667541"/>
                  <a:pt x="5237798" y="1690688"/>
                </a:cubicBezTo>
                <a:close/>
                <a:moveTo>
                  <a:pt x="5390198" y="1690688"/>
                </a:moveTo>
                <a:cubicBezTo>
                  <a:pt x="5390198" y="1713834"/>
                  <a:pt x="5371434" y="1732598"/>
                  <a:pt x="5348288" y="1732598"/>
                </a:cubicBezTo>
                <a:cubicBezTo>
                  <a:pt x="5325141" y="1732598"/>
                  <a:pt x="5306378" y="1713834"/>
                  <a:pt x="5306378" y="1690688"/>
                </a:cubicBezTo>
                <a:cubicBezTo>
                  <a:pt x="5306378" y="1667541"/>
                  <a:pt x="5325141" y="1648778"/>
                  <a:pt x="5348288" y="1648778"/>
                </a:cubicBezTo>
                <a:cubicBezTo>
                  <a:pt x="5371434" y="1648778"/>
                  <a:pt x="5390198" y="1667541"/>
                  <a:pt x="5390198" y="1690688"/>
                </a:cubicBezTo>
                <a:close/>
                <a:moveTo>
                  <a:pt x="5543550" y="1690688"/>
                </a:moveTo>
                <a:cubicBezTo>
                  <a:pt x="5543550" y="1714360"/>
                  <a:pt x="5524360" y="1733550"/>
                  <a:pt x="5500688" y="1733550"/>
                </a:cubicBezTo>
                <a:cubicBezTo>
                  <a:pt x="5477015" y="1733550"/>
                  <a:pt x="5457825" y="1714360"/>
                  <a:pt x="5457825" y="1690688"/>
                </a:cubicBezTo>
                <a:cubicBezTo>
                  <a:pt x="5457825" y="1667015"/>
                  <a:pt x="5477015" y="1647825"/>
                  <a:pt x="5500688" y="1647825"/>
                </a:cubicBezTo>
                <a:cubicBezTo>
                  <a:pt x="5524360" y="1647825"/>
                  <a:pt x="5543550" y="1667015"/>
                  <a:pt x="5543550" y="1690688"/>
                </a:cubicBezTo>
                <a:close/>
                <a:moveTo>
                  <a:pt x="5695950" y="1690688"/>
                </a:moveTo>
                <a:cubicBezTo>
                  <a:pt x="5695950" y="1714360"/>
                  <a:pt x="5676760" y="1733550"/>
                  <a:pt x="5653088" y="1733550"/>
                </a:cubicBezTo>
                <a:cubicBezTo>
                  <a:pt x="5629415" y="1733550"/>
                  <a:pt x="5610225" y="1714360"/>
                  <a:pt x="5610225" y="1690688"/>
                </a:cubicBezTo>
                <a:cubicBezTo>
                  <a:pt x="5610225" y="1667015"/>
                  <a:pt x="5629415" y="1647825"/>
                  <a:pt x="5653088" y="1647825"/>
                </a:cubicBezTo>
                <a:cubicBezTo>
                  <a:pt x="5676760" y="1647825"/>
                  <a:pt x="5695950" y="1667015"/>
                  <a:pt x="5695950" y="1690688"/>
                </a:cubicBezTo>
                <a:close/>
                <a:moveTo>
                  <a:pt x="5848350" y="1690688"/>
                </a:moveTo>
                <a:cubicBezTo>
                  <a:pt x="5848350" y="1714360"/>
                  <a:pt x="5829160" y="1733550"/>
                  <a:pt x="5805488" y="1733550"/>
                </a:cubicBezTo>
                <a:cubicBezTo>
                  <a:pt x="5781815" y="1733550"/>
                  <a:pt x="5762625" y="1714360"/>
                  <a:pt x="5762625" y="1690688"/>
                </a:cubicBezTo>
                <a:cubicBezTo>
                  <a:pt x="5762625" y="1667015"/>
                  <a:pt x="5781815" y="1647825"/>
                  <a:pt x="5805488" y="1647825"/>
                </a:cubicBezTo>
                <a:cubicBezTo>
                  <a:pt x="5829160" y="1647825"/>
                  <a:pt x="5848350" y="1667015"/>
                  <a:pt x="5848350" y="1690688"/>
                </a:cubicBezTo>
                <a:close/>
                <a:moveTo>
                  <a:pt x="6000750" y="1690688"/>
                </a:moveTo>
                <a:cubicBezTo>
                  <a:pt x="6000750" y="1714360"/>
                  <a:pt x="5981560" y="1733550"/>
                  <a:pt x="5957888" y="1733550"/>
                </a:cubicBezTo>
                <a:cubicBezTo>
                  <a:pt x="5934215" y="1733550"/>
                  <a:pt x="5915025" y="1714360"/>
                  <a:pt x="5915025" y="1690688"/>
                </a:cubicBezTo>
                <a:cubicBezTo>
                  <a:pt x="5915025" y="1667015"/>
                  <a:pt x="5934215" y="1647825"/>
                  <a:pt x="5957888" y="1647825"/>
                </a:cubicBezTo>
                <a:cubicBezTo>
                  <a:pt x="5981560" y="1647825"/>
                  <a:pt x="6000750" y="1667015"/>
                  <a:pt x="6000750" y="1690688"/>
                </a:cubicBezTo>
                <a:close/>
                <a:moveTo>
                  <a:pt x="6153150" y="1690688"/>
                </a:moveTo>
                <a:cubicBezTo>
                  <a:pt x="6153150" y="1714360"/>
                  <a:pt x="6133960" y="1733550"/>
                  <a:pt x="6110288" y="1733550"/>
                </a:cubicBezTo>
                <a:cubicBezTo>
                  <a:pt x="6086615" y="1733550"/>
                  <a:pt x="6067425" y="1714360"/>
                  <a:pt x="6067425" y="1690688"/>
                </a:cubicBezTo>
                <a:cubicBezTo>
                  <a:pt x="6067425" y="1667015"/>
                  <a:pt x="6086615" y="1647825"/>
                  <a:pt x="6110288" y="1647825"/>
                </a:cubicBezTo>
                <a:cubicBezTo>
                  <a:pt x="6133960" y="1647825"/>
                  <a:pt x="6153150" y="1667015"/>
                  <a:pt x="6153150" y="1690688"/>
                </a:cubicBezTo>
                <a:close/>
                <a:moveTo>
                  <a:pt x="6305550" y="1690688"/>
                </a:moveTo>
                <a:cubicBezTo>
                  <a:pt x="6305550" y="1714360"/>
                  <a:pt x="6286360" y="1733550"/>
                  <a:pt x="6262688" y="1733550"/>
                </a:cubicBezTo>
                <a:cubicBezTo>
                  <a:pt x="6239015" y="1733550"/>
                  <a:pt x="6219825" y="1714360"/>
                  <a:pt x="6219825" y="1690688"/>
                </a:cubicBezTo>
                <a:cubicBezTo>
                  <a:pt x="6219825" y="1667015"/>
                  <a:pt x="6239015" y="1647825"/>
                  <a:pt x="6262688" y="1647825"/>
                </a:cubicBezTo>
                <a:cubicBezTo>
                  <a:pt x="6286360" y="1647825"/>
                  <a:pt x="6305550" y="1667015"/>
                  <a:pt x="6305550" y="1690688"/>
                </a:cubicBezTo>
                <a:close/>
                <a:moveTo>
                  <a:pt x="6457950" y="1690688"/>
                </a:moveTo>
                <a:cubicBezTo>
                  <a:pt x="6457950" y="1714360"/>
                  <a:pt x="6438760" y="1733550"/>
                  <a:pt x="6415088" y="1733550"/>
                </a:cubicBezTo>
                <a:cubicBezTo>
                  <a:pt x="6391415" y="1733550"/>
                  <a:pt x="6372225" y="1714360"/>
                  <a:pt x="6372225" y="1690688"/>
                </a:cubicBezTo>
                <a:cubicBezTo>
                  <a:pt x="6372225" y="1667015"/>
                  <a:pt x="6391415" y="1647825"/>
                  <a:pt x="6415088" y="1647825"/>
                </a:cubicBezTo>
                <a:cubicBezTo>
                  <a:pt x="6438760" y="1647825"/>
                  <a:pt x="6457950" y="1667015"/>
                  <a:pt x="6457950" y="1690688"/>
                </a:cubicBezTo>
                <a:close/>
                <a:moveTo>
                  <a:pt x="6610350" y="1690688"/>
                </a:moveTo>
                <a:cubicBezTo>
                  <a:pt x="6610350" y="1714360"/>
                  <a:pt x="6591160" y="1733550"/>
                  <a:pt x="6567488" y="1733550"/>
                </a:cubicBezTo>
                <a:cubicBezTo>
                  <a:pt x="6543815" y="1733550"/>
                  <a:pt x="6524625" y="1714360"/>
                  <a:pt x="6524625" y="1690688"/>
                </a:cubicBezTo>
                <a:cubicBezTo>
                  <a:pt x="6524625" y="1667015"/>
                  <a:pt x="6543815" y="1647825"/>
                  <a:pt x="6567488" y="1647825"/>
                </a:cubicBezTo>
                <a:cubicBezTo>
                  <a:pt x="6591160" y="1647825"/>
                  <a:pt x="6610350" y="1667015"/>
                  <a:pt x="6610350" y="1690688"/>
                </a:cubicBezTo>
                <a:close/>
                <a:moveTo>
                  <a:pt x="6762750" y="1690688"/>
                </a:moveTo>
                <a:cubicBezTo>
                  <a:pt x="6762750" y="1714360"/>
                  <a:pt x="6743560" y="1733550"/>
                  <a:pt x="6719888" y="1733550"/>
                </a:cubicBezTo>
                <a:cubicBezTo>
                  <a:pt x="6696215" y="1733550"/>
                  <a:pt x="6677025" y="1714360"/>
                  <a:pt x="6677025" y="1690688"/>
                </a:cubicBezTo>
                <a:cubicBezTo>
                  <a:pt x="6677025" y="1667015"/>
                  <a:pt x="6696215" y="1647825"/>
                  <a:pt x="6719888" y="1647825"/>
                </a:cubicBezTo>
                <a:cubicBezTo>
                  <a:pt x="6743560" y="1647825"/>
                  <a:pt x="6762750" y="1667015"/>
                  <a:pt x="6762750" y="1690688"/>
                </a:cubicBezTo>
                <a:close/>
                <a:moveTo>
                  <a:pt x="6914198" y="1690688"/>
                </a:moveTo>
                <a:cubicBezTo>
                  <a:pt x="6914198" y="1713834"/>
                  <a:pt x="6895434" y="1732598"/>
                  <a:pt x="6872288" y="1732598"/>
                </a:cubicBezTo>
                <a:cubicBezTo>
                  <a:pt x="6849141" y="1732598"/>
                  <a:pt x="6830378" y="1713834"/>
                  <a:pt x="6830378" y="1690688"/>
                </a:cubicBezTo>
                <a:cubicBezTo>
                  <a:pt x="6830378" y="1667541"/>
                  <a:pt x="6849141" y="1648778"/>
                  <a:pt x="6872288" y="1648778"/>
                </a:cubicBezTo>
                <a:cubicBezTo>
                  <a:pt x="6895434" y="1648778"/>
                  <a:pt x="6914198" y="1667541"/>
                  <a:pt x="6914198" y="1690688"/>
                </a:cubicBezTo>
                <a:close/>
                <a:moveTo>
                  <a:pt x="7066598" y="1690688"/>
                </a:moveTo>
                <a:cubicBezTo>
                  <a:pt x="7066598" y="1713834"/>
                  <a:pt x="7047834" y="1732598"/>
                  <a:pt x="7024688" y="1732598"/>
                </a:cubicBezTo>
                <a:cubicBezTo>
                  <a:pt x="7001541" y="1732598"/>
                  <a:pt x="6982778" y="1713834"/>
                  <a:pt x="6982778" y="1690688"/>
                </a:cubicBezTo>
                <a:cubicBezTo>
                  <a:pt x="6982778" y="1667541"/>
                  <a:pt x="7001541" y="1648778"/>
                  <a:pt x="7024688" y="1648778"/>
                </a:cubicBezTo>
                <a:cubicBezTo>
                  <a:pt x="7047834" y="1648778"/>
                  <a:pt x="7066598" y="1667541"/>
                  <a:pt x="7066598" y="1690688"/>
                </a:cubicBezTo>
                <a:close/>
                <a:moveTo>
                  <a:pt x="7218998" y="1690688"/>
                </a:moveTo>
                <a:cubicBezTo>
                  <a:pt x="7218998" y="1713834"/>
                  <a:pt x="7200234" y="1732598"/>
                  <a:pt x="7177088" y="1732598"/>
                </a:cubicBezTo>
                <a:cubicBezTo>
                  <a:pt x="7153941" y="1732598"/>
                  <a:pt x="7135178" y="1713834"/>
                  <a:pt x="7135178" y="1690688"/>
                </a:cubicBezTo>
                <a:cubicBezTo>
                  <a:pt x="7135178" y="1667541"/>
                  <a:pt x="7153941" y="1648778"/>
                  <a:pt x="7177088" y="1648778"/>
                </a:cubicBezTo>
                <a:cubicBezTo>
                  <a:pt x="7200234" y="1648778"/>
                  <a:pt x="7218998" y="1667541"/>
                  <a:pt x="7218998" y="1690688"/>
                </a:cubicBezTo>
                <a:close/>
                <a:moveTo>
                  <a:pt x="7370445" y="1690688"/>
                </a:moveTo>
                <a:cubicBezTo>
                  <a:pt x="7370445" y="1713308"/>
                  <a:pt x="7352108" y="1731645"/>
                  <a:pt x="7329488" y="1731645"/>
                </a:cubicBezTo>
                <a:cubicBezTo>
                  <a:pt x="7306867" y="1731645"/>
                  <a:pt x="7288530" y="1713308"/>
                  <a:pt x="7288530" y="1690688"/>
                </a:cubicBezTo>
                <a:cubicBezTo>
                  <a:pt x="7288530" y="1668067"/>
                  <a:pt x="7306867" y="1649730"/>
                  <a:pt x="7329488" y="1649730"/>
                </a:cubicBezTo>
                <a:cubicBezTo>
                  <a:pt x="7352108" y="1649730"/>
                  <a:pt x="7370445" y="1668067"/>
                  <a:pt x="7370445" y="1690688"/>
                </a:cubicBezTo>
                <a:close/>
                <a:moveTo>
                  <a:pt x="7521892" y="1690688"/>
                </a:moveTo>
                <a:cubicBezTo>
                  <a:pt x="7521892" y="1712782"/>
                  <a:pt x="7503982" y="1730692"/>
                  <a:pt x="7481888" y="1730692"/>
                </a:cubicBezTo>
                <a:cubicBezTo>
                  <a:pt x="7459793" y="1730692"/>
                  <a:pt x="7441882" y="1712782"/>
                  <a:pt x="7441882" y="1690688"/>
                </a:cubicBezTo>
                <a:cubicBezTo>
                  <a:pt x="7441882" y="1668593"/>
                  <a:pt x="7459793" y="1650682"/>
                  <a:pt x="7481888" y="1650682"/>
                </a:cubicBezTo>
                <a:cubicBezTo>
                  <a:pt x="7503982" y="1650682"/>
                  <a:pt x="7521892" y="1668593"/>
                  <a:pt x="7521892" y="1690688"/>
                </a:cubicBezTo>
                <a:close/>
                <a:moveTo>
                  <a:pt x="7674292" y="1690688"/>
                </a:moveTo>
                <a:cubicBezTo>
                  <a:pt x="7674292" y="1712782"/>
                  <a:pt x="7656382" y="1730692"/>
                  <a:pt x="7634288" y="1730692"/>
                </a:cubicBezTo>
                <a:cubicBezTo>
                  <a:pt x="7612193" y="1730692"/>
                  <a:pt x="7594282" y="1712782"/>
                  <a:pt x="7594282" y="1690688"/>
                </a:cubicBezTo>
                <a:cubicBezTo>
                  <a:pt x="7594282" y="1668593"/>
                  <a:pt x="7612193" y="1650682"/>
                  <a:pt x="7634288" y="1650682"/>
                </a:cubicBezTo>
                <a:cubicBezTo>
                  <a:pt x="7656382" y="1650682"/>
                  <a:pt x="7674292" y="1668593"/>
                  <a:pt x="7674292" y="1690688"/>
                </a:cubicBezTo>
                <a:close/>
                <a:moveTo>
                  <a:pt x="7825740" y="1690688"/>
                </a:moveTo>
                <a:cubicBezTo>
                  <a:pt x="7825740" y="1712256"/>
                  <a:pt x="7808256" y="1729740"/>
                  <a:pt x="7786688" y="1729740"/>
                </a:cubicBezTo>
                <a:cubicBezTo>
                  <a:pt x="7765119" y="1729740"/>
                  <a:pt x="7747635" y="1712256"/>
                  <a:pt x="7747635" y="1690688"/>
                </a:cubicBezTo>
                <a:cubicBezTo>
                  <a:pt x="7747635" y="1669119"/>
                  <a:pt x="7765119" y="1651635"/>
                  <a:pt x="7786688" y="1651635"/>
                </a:cubicBezTo>
                <a:cubicBezTo>
                  <a:pt x="7808256" y="1651635"/>
                  <a:pt x="7825740" y="1669119"/>
                  <a:pt x="7825740" y="1690688"/>
                </a:cubicBezTo>
                <a:close/>
                <a:moveTo>
                  <a:pt x="7977188" y="1690688"/>
                </a:moveTo>
                <a:cubicBezTo>
                  <a:pt x="7977188" y="1711730"/>
                  <a:pt x="7960130" y="1728788"/>
                  <a:pt x="7939088" y="1728788"/>
                </a:cubicBezTo>
                <a:cubicBezTo>
                  <a:pt x="7918045" y="1728788"/>
                  <a:pt x="7900988" y="1711730"/>
                  <a:pt x="7900988" y="1690688"/>
                </a:cubicBezTo>
                <a:cubicBezTo>
                  <a:pt x="7900988" y="1669645"/>
                  <a:pt x="7918045" y="1652588"/>
                  <a:pt x="7939088" y="1652588"/>
                </a:cubicBezTo>
                <a:cubicBezTo>
                  <a:pt x="7960130" y="1652588"/>
                  <a:pt x="7977188" y="1669645"/>
                  <a:pt x="7977188" y="1690688"/>
                </a:cubicBezTo>
                <a:close/>
                <a:moveTo>
                  <a:pt x="8129588" y="1690688"/>
                </a:moveTo>
                <a:cubicBezTo>
                  <a:pt x="8129588" y="1711730"/>
                  <a:pt x="8112530" y="1728788"/>
                  <a:pt x="8091488" y="1728788"/>
                </a:cubicBezTo>
                <a:cubicBezTo>
                  <a:pt x="8070445" y="1728788"/>
                  <a:pt x="8053388" y="1711730"/>
                  <a:pt x="8053388" y="1690688"/>
                </a:cubicBezTo>
                <a:cubicBezTo>
                  <a:pt x="8053388" y="1669645"/>
                  <a:pt x="8070445" y="1652588"/>
                  <a:pt x="8091488" y="1652588"/>
                </a:cubicBezTo>
                <a:cubicBezTo>
                  <a:pt x="8112530" y="1652588"/>
                  <a:pt x="8129588" y="1669645"/>
                  <a:pt x="8129588" y="1690688"/>
                </a:cubicBezTo>
                <a:close/>
                <a:moveTo>
                  <a:pt x="8281035" y="1690688"/>
                </a:moveTo>
                <a:cubicBezTo>
                  <a:pt x="8281035" y="1711203"/>
                  <a:pt x="8264403" y="1727835"/>
                  <a:pt x="8243888" y="1727835"/>
                </a:cubicBezTo>
                <a:cubicBezTo>
                  <a:pt x="8223372" y="1727835"/>
                  <a:pt x="8206740" y="1711203"/>
                  <a:pt x="8206740" y="1690688"/>
                </a:cubicBezTo>
                <a:cubicBezTo>
                  <a:pt x="8206740" y="1670172"/>
                  <a:pt x="8223372" y="1653540"/>
                  <a:pt x="8243888" y="1653540"/>
                </a:cubicBezTo>
                <a:cubicBezTo>
                  <a:pt x="8264403" y="1653540"/>
                  <a:pt x="8281035" y="1670172"/>
                  <a:pt x="8281035" y="1690688"/>
                </a:cubicBezTo>
                <a:close/>
                <a:moveTo>
                  <a:pt x="8432482" y="1690688"/>
                </a:moveTo>
                <a:cubicBezTo>
                  <a:pt x="8432482" y="1710677"/>
                  <a:pt x="8416277" y="1726882"/>
                  <a:pt x="8396288" y="1726882"/>
                </a:cubicBezTo>
                <a:cubicBezTo>
                  <a:pt x="8376298" y="1726882"/>
                  <a:pt x="8360092" y="1710677"/>
                  <a:pt x="8360092" y="1690688"/>
                </a:cubicBezTo>
                <a:cubicBezTo>
                  <a:pt x="8360092" y="1670698"/>
                  <a:pt x="8376298" y="1654492"/>
                  <a:pt x="8396288" y="1654492"/>
                </a:cubicBezTo>
                <a:cubicBezTo>
                  <a:pt x="8416277" y="1654492"/>
                  <a:pt x="8432482" y="1670698"/>
                  <a:pt x="8432482" y="1690688"/>
                </a:cubicBezTo>
                <a:close/>
                <a:moveTo>
                  <a:pt x="8583930" y="1690688"/>
                </a:moveTo>
                <a:cubicBezTo>
                  <a:pt x="8583930" y="1710151"/>
                  <a:pt x="8568151" y="1725930"/>
                  <a:pt x="8548688" y="1725930"/>
                </a:cubicBezTo>
                <a:cubicBezTo>
                  <a:pt x="8529224" y="1725930"/>
                  <a:pt x="8513445" y="1710151"/>
                  <a:pt x="8513445" y="1690688"/>
                </a:cubicBezTo>
                <a:cubicBezTo>
                  <a:pt x="8513445" y="1671224"/>
                  <a:pt x="8529224" y="1655445"/>
                  <a:pt x="8548688" y="1655445"/>
                </a:cubicBezTo>
                <a:cubicBezTo>
                  <a:pt x="8568151" y="1655445"/>
                  <a:pt x="8583930" y="1671224"/>
                  <a:pt x="8583930" y="1690688"/>
                </a:cubicBezTo>
                <a:close/>
                <a:moveTo>
                  <a:pt x="8735378" y="1690688"/>
                </a:moveTo>
                <a:cubicBezTo>
                  <a:pt x="8735378" y="1709625"/>
                  <a:pt x="8720025" y="1724978"/>
                  <a:pt x="8701088" y="1724978"/>
                </a:cubicBezTo>
                <a:cubicBezTo>
                  <a:pt x="8682150" y="1724978"/>
                  <a:pt x="8666798" y="1709625"/>
                  <a:pt x="8666798" y="1690688"/>
                </a:cubicBezTo>
                <a:cubicBezTo>
                  <a:pt x="8666798" y="1671750"/>
                  <a:pt x="8682150" y="1656398"/>
                  <a:pt x="8701088" y="1656398"/>
                </a:cubicBezTo>
                <a:cubicBezTo>
                  <a:pt x="8720025" y="1656398"/>
                  <a:pt x="8735378" y="1671750"/>
                  <a:pt x="8735378" y="1690688"/>
                </a:cubicBezTo>
                <a:close/>
                <a:moveTo>
                  <a:pt x="8886825" y="1690688"/>
                </a:moveTo>
                <a:cubicBezTo>
                  <a:pt x="8886825" y="1709099"/>
                  <a:pt x="8871899" y="1724025"/>
                  <a:pt x="8853488" y="1724025"/>
                </a:cubicBezTo>
                <a:cubicBezTo>
                  <a:pt x="8835076" y="1724025"/>
                  <a:pt x="8820150" y="1709099"/>
                  <a:pt x="8820150" y="1690688"/>
                </a:cubicBezTo>
                <a:cubicBezTo>
                  <a:pt x="8820150" y="1672276"/>
                  <a:pt x="8835076" y="1657350"/>
                  <a:pt x="8853488" y="1657350"/>
                </a:cubicBezTo>
                <a:cubicBezTo>
                  <a:pt x="8871899" y="1657350"/>
                  <a:pt x="8886825" y="1672276"/>
                  <a:pt x="8886825" y="1690688"/>
                </a:cubicBezTo>
                <a:close/>
                <a:moveTo>
                  <a:pt x="9038272" y="1690688"/>
                </a:moveTo>
                <a:cubicBezTo>
                  <a:pt x="9038272" y="1708573"/>
                  <a:pt x="9023773" y="1723072"/>
                  <a:pt x="9005888" y="1723072"/>
                </a:cubicBezTo>
                <a:cubicBezTo>
                  <a:pt x="8988002" y="1723072"/>
                  <a:pt x="8973502" y="1708573"/>
                  <a:pt x="8973502" y="1690688"/>
                </a:cubicBezTo>
                <a:cubicBezTo>
                  <a:pt x="8973502" y="1672802"/>
                  <a:pt x="8988002" y="1658302"/>
                  <a:pt x="9005888" y="1658302"/>
                </a:cubicBezTo>
                <a:cubicBezTo>
                  <a:pt x="9023773" y="1658302"/>
                  <a:pt x="9038272" y="1672802"/>
                  <a:pt x="9038272" y="1690688"/>
                </a:cubicBezTo>
                <a:close/>
                <a:moveTo>
                  <a:pt x="9189720" y="1690688"/>
                </a:moveTo>
                <a:cubicBezTo>
                  <a:pt x="9189720" y="1708047"/>
                  <a:pt x="9175647" y="1722120"/>
                  <a:pt x="9158288" y="1722120"/>
                </a:cubicBezTo>
                <a:cubicBezTo>
                  <a:pt x="9140928" y="1722120"/>
                  <a:pt x="9126855" y="1708047"/>
                  <a:pt x="9126855" y="1690688"/>
                </a:cubicBezTo>
                <a:cubicBezTo>
                  <a:pt x="9126855" y="1673328"/>
                  <a:pt x="9140928" y="1659255"/>
                  <a:pt x="9158288" y="1659255"/>
                </a:cubicBezTo>
                <a:cubicBezTo>
                  <a:pt x="9175647" y="1659255"/>
                  <a:pt x="9189720" y="1673328"/>
                  <a:pt x="9189720" y="1690688"/>
                </a:cubicBezTo>
                <a:close/>
                <a:moveTo>
                  <a:pt x="9341168" y="1690688"/>
                </a:moveTo>
                <a:cubicBezTo>
                  <a:pt x="9341168" y="1707521"/>
                  <a:pt x="9327521" y="1721168"/>
                  <a:pt x="9310688" y="1721168"/>
                </a:cubicBezTo>
                <a:cubicBezTo>
                  <a:pt x="9293854" y="1721168"/>
                  <a:pt x="9280208" y="1707521"/>
                  <a:pt x="9280208" y="1690688"/>
                </a:cubicBezTo>
                <a:cubicBezTo>
                  <a:pt x="9280208" y="1673854"/>
                  <a:pt x="9293854" y="1660208"/>
                  <a:pt x="9310688" y="1660208"/>
                </a:cubicBezTo>
                <a:cubicBezTo>
                  <a:pt x="9327521" y="1660208"/>
                  <a:pt x="9341168" y="1673854"/>
                  <a:pt x="9341168" y="1690688"/>
                </a:cubicBezTo>
                <a:close/>
                <a:moveTo>
                  <a:pt x="9492615" y="1690688"/>
                </a:moveTo>
                <a:cubicBezTo>
                  <a:pt x="9492615" y="1706995"/>
                  <a:pt x="9479395" y="1720215"/>
                  <a:pt x="9463088" y="1720215"/>
                </a:cubicBezTo>
                <a:cubicBezTo>
                  <a:pt x="9446780" y="1720215"/>
                  <a:pt x="9433560" y="1706995"/>
                  <a:pt x="9433560" y="1690688"/>
                </a:cubicBezTo>
                <a:cubicBezTo>
                  <a:pt x="9433560" y="1674380"/>
                  <a:pt x="9446780" y="1661160"/>
                  <a:pt x="9463088" y="1661160"/>
                </a:cubicBezTo>
                <a:cubicBezTo>
                  <a:pt x="9479395" y="1661160"/>
                  <a:pt x="9492615" y="1674380"/>
                  <a:pt x="9492615" y="1690688"/>
                </a:cubicBezTo>
                <a:close/>
                <a:moveTo>
                  <a:pt x="9644062" y="1690688"/>
                </a:moveTo>
                <a:cubicBezTo>
                  <a:pt x="9644062" y="1706469"/>
                  <a:pt x="9631269" y="1719262"/>
                  <a:pt x="9615488" y="1719262"/>
                </a:cubicBezTo>
                <a:cubicBezTo>
                  <a:pt x="9599706" y="1719262"/>
                  <a:pt x="9586912" y="1706469"/>
                  <a:pt x="9586912" y="1690688"/>
                </a:cubicBezTo>
                <a:cubicBezTo>
                  <a:pt x="9586912" y="1674906"/>
                  <a:pt x="9599706" y="1662112"/>
                  <a:pt x="9615488" y="1662112"/>
                </a:cubicBezTo>
                <a:cubicBezTo>
                  <a:pt x="9631269" y="1662112"/>
                  <a:pt x="9644062" y="1674906"/>
                  <a:pt x="9644062" y="1690688"/>
                </a:cubicBezTo>
                <a:close/>
                <a:moveTo>
                  <a:pt x="9794558" y="1690688"/>
                </a:moveTo>
                <a:cubicBezTo>
                  <a:pt x="9794558" y="1705417"/>
                  <a:pt x="9782617" y="1717358"/>
                  <a:pt x="9767888" y="1717358"/>
                </a:cubicBezTo>
                <a:cubicBezTo>
                  <a:pt x="9753158" y="1717358"/>
                  <a:pt x="9741218" y="1705417"/>
                  <a:pt x="9741218" y="1690688"/>
                </a:cubicBezTo>
                <a:cubicBezTo>
                  <a:pt x="9741218" y="1675958"/>
                  <a:pt x="9753158" y="1664018"/>
                  <a:pt x="9767888" y="1664018"/>
                </a:cubicBezTo>
                <a:cubicBezTo>
                  <a:pt x="9782617" y="1664018"/>
                  <a:pt x="9794558" y="1675958"/>
                  <a:pt x="9794558" y="1690688"/>
                </a:cubicBezTo>
                <a:close/>
                <a:moveTo>
                  <a:pt x="9946005" y="1690688"/>
                </a:moveTo>
                <a:cubicBezTo>
                  <a:pt x="9946005" y="1704891"/>
                  <a:pt x="9934491" y="1716405"/>
                  <a:pt x="9920288" y="1716405"/>
                </a:cubicBezTo>
                <a:cubicBezTo>
                  <a:pt x="9906084" y="1716405"/>
                  <a:pt x="9894570" y="1704891"/>
                  <a:pt x="9894570" y="1690688"/>
                </a:cubicBezTo>
                <a:cubicBezTo>
                  <a:pt x="9894570" y="1676484"/>
                  <a:pt x="9906084" y="1664970"/>
                  <a:pt x="9920288" y="1664970"/>
                </a:cubicBezTo>
                <a:cubicBezTo>
                  <a:pt x="9934491" y="1664970"/>
                  <a:pt x="9946005" y="1676484"/>
                  <a:pt x="9946005" y="1690688"/>
                </a:cubicBezTo>
                <a:close/>
                <a:moveTo>
                  <a:pt x="10097452" y="1690688"/>
                </a:moveTo>
                <a:cubicBezTo>
                  <a:pt x="10097452" y="1704365"/>
                  <a:pt x="10086365" y="1715452"/>
                  <a:pt x="10072688" y="1715452"/>
                </a:cubicBezTo>
                <a:cubicBezTo>
                  <a:pt x="10059010" y="1715452"/>
                  <a:pt x="10047922" y="1704365"/>
                  <a:pt x="10047922" y="1690688"/>
                </a:cubicBezTo>
                <a:cubicBezTo>
                  <a:pt x="10047922" y="1677010"/>
                  <a:pt x="10059010" y="1665922"/>
                  <a:pt x="10072688" y="1665922"/>
                </a:cubicBezTo>
                <a:cubicBezTo>
                  <a:pt x="10086365" y="1665922"/>
                  <a:pt x="10097452" y="1677010"/>
                  <a:pt x="10097452" y="1690688"/>
                </a:cubicBezTo>
                <a:close/>
                <a:moveTo>
                  <a:pt x="10248900" y="1690688"/>
                </a:moveTo>
                <a:cubicBezTo>
                  <a:pt x="10248900" y="1703839"/>
                  <a:pt x="10238239" y="1714500"/>
                  <a:pt x="10225088" y="1714500"/>
                </a:cubicBezTo>
                <a:cubicBezTo>
                  <a:pt x="10211936" y="1714500"/>
                  <a:pt x="10201275" y="1703839"/>
                  <a:pt x="10201275" y="1690688"/>
                </a:cubicBezTo>
                <a:cubicBezTo>
                  <a:pt x="10201275" y="1677536"/>
                  <a:pt x="10211936" y="1666875"/>
                  <a:pt x="10225088" y="1666875"/>
                </a:cubicBezTo>
                <a:cubicBezTo>
                  <a:pt x="10238239" y="1666875"/>
                  <a:pt x="10248900" y="1677536"/>
                  <a:pt x="10248900" y="1690688"/>
                </a:cubicBezTo>
                <a:close/>
                <a:moveTo>
                  <a:pt x="10400348" y="1690688"/>
                </a:moveTo>
                <a:cubicBezTo>
                  <a:pt x="10400348" y="1703313"/>
                  <a:pt x="10390113" y="1713548"/>
                  <a:pt x="10377488" y="1713548"/>
                </a:cubicBezTo>
                <a:cubicBezTo>
                  <a:pt x="10364862" y="1713548"/>
                  <a:pt x="10354628" y="1703313"/>
                  <a:pt x="10354628" y="1690688"/>
                </a:cubicBezTo>
                <a:cubicBezTo>
                  <a:pt x="10354628" y="1678062"/>
                  <a:pt x="10364862" y="1667828"/>
                  <a:pt x="10377488" y="1667828"/>
                </a:cubicBezTo>
                <a:cubicBezTo>
                  <a:pt x="10390113" y="1667828"/>
                  <a:pt x="10400348" y="1678062"/>
                  <a:pt x="10400348" y="1690688"/>
                </a:cubicBezTo>
                <a:close/>
                <a:moveTo>
                  <a:pt x="10550842" y="1690688"/>
                </a:moveTo>
                <a:cubicBezTo>
                  <a:pt x="10550842" y="1702261"/>
                  <a:pt x="10541461" y="1711642"/>
                  <a:pt x="10529888" y="1711642"/>
                </a:cubicBezTo>
                <a:cubicBezTo>
                  <a:pt x="10518314" y="1711642"/>
                  <a:pt x="10508932" y="1702261"/>
                  <a:pt x="10508932" y="1690688"/>
                </a:cubicBezTo>
                <a:cubicBezTo>
                  <a:pt x="10508932" y="1679114"/>
                  <a:pt x="10518314" y="1669732"/>
                  <a:pt x="10529888" y="1669732"/>
                </a:cubicBezTo>
                <a:cubicBezTo>
                  <a:pt x="10541461" y="1669732"/>
                  <a:pt x="10550842" y="1679114"/>
                  <a:pt x="10550842" y="1690688"/>
                </a:cubicBezTo>
                <a:close/>
                <a:moveTo>
                  <a:pt x="10702290" y="1690688"/>
                </a:moveTo>
                <a:cubicBezTo>
                  <a:pt x="10702290" y="1701735"/>
                  <a:pt x="10693335" y="1710690"/>
                  <a:pt x="10682288" y="1710690"/>
                </a:cubicBezTo>
                <a:cubicBezTo>
                  <a:pt x="10671240" y="1710690"/>
                  <a:pt x="10662285" y="1701735"/>
                  <a:pt x="10662285" y="1690688"/>
                </a:cubicBezTo>
                <a:cubicBezTo>
                  <a:pt x="10662285" y="1679640"/>
                  <a:pt x="10671240" y="1670685"/>
                  <a:pt x="10682288" y="1670685"/>
                </a:cubicBezTo>
                <a:cubicBezTo>
                  <a:pt x="10693335" y="1670685"/>
                  <a:pt x="10702290" y="1679640"/>
                  <a:pt x="10702290" y="1690688"/>
                </a:cubicBezTo>
                <a:close/>
                <a:moveTo>
                  <a:pt x="10853738" y="1690688"/>
                </a:moveTo>
                <a:cubicBezTo>
                  <a:pt x="10853738" y="1701209"/>
                  <a:pt x="10845209" y="1709738"/>
                  <a:pt x="10834688" y="1709738"/>
                </a:cubicBezTo>
                <a:cubicBezTo>
                  <a:pt x="10824166" y="1709738"/>
                  <a:pt x="10815638" y="1701209"/>
                  <a:pt x="10815638" y="1690688"/>
                </a:cubicBezTo>
                <a:cubicBezTo>
                  <a:pt x="10815638" y="1680166"/>
                  <a:pt x="10824166" y="1671638"/>
                  <a:pt x="10834688" y="1671638"/>
                </a:cubicBezTo>
                <a:cubicBezTo>
                  <a:pt x="10845209" y="1671638"/>
                  <a:pt x="10853738" y="1680166"/>
                  <a:pt x="10853738" y="1690688"/>
                </a:cubicBezTo>
                <a:close/>
                <a:moveTo>
                  <a:pt x="11004232" y="1690688"/>
                </a:moveTo>
                <a:cubicBezTo>
                  <a:pt x="11004232" y="1700156"/>
                  <a:pt x="10996556" y="1707832"/>
                  <a:pt x="10987088" y="1707832"/>
                </a:cubicBezTo>
                <a:cubicBezTo>
                  <a:pt x="10977619" y="1707832"/>
                  <a:pt x="10969942" y="1700156"/>
                  <a:pt x="10969942" y="1690688"/>
                </a:cubicBezTo>
                <a:cubicBezTo>
                  <a:pt x="10969942" y="1681219"/>
                  <a:pt x="10977619" y="1673542"/>
                  <a:pt x="10987088" y="1673542"/>
                </a:cubicBezTo>
                <a:cubicBezTo>
                  <a:pt x="10996556" y="1673542"/>
                  <a:pt x="11004232" y="1681219"/>
                  <a:pt x="11004232" y="1690688"/>
                </a:cubicBezTo>
                <a:close/>
                <a:moveTo>
                  <a:pt x="11155680" y="1690688"/>
                </a:moveTo>
                <a:cubicBezTo>
                  <a:pt x="11155680" y="1699630"/>
                  <a:pt x="11148430" y="1706880"/>
                  <a:pt x="11139488" y="1706880"/>
                </a:cubicBezTo>
                <a:cubicBezTo>
                  <a:pt x="11130545" y="1706880"/>
                  <a:pt x="11123295" y="1699630"/>
                  <a:pt x="11123295" y="1690688"/>
                </a:cubicBezTo>
                <a:cubicBezTo>
                  <a:pt x="11123295" y="1681745"/>
                  <a:pt x="11130545" y="1674495"/>
                  <a:pt x="11139488" y="1674495"/>
                </a:cubicBezTo>
                <a:cubicBezTo>
                  <a:pt x="11148430" y="1674495"/>
                  <a:pt x="11155680" y="1681745"/>
                  <a:pt x="11155680" y="1690688"/>
                </a:cubicBezTo>
                <a:close/>
                <a:moveTo>
                  <a:pt x="11307128" y="1690688"/>
                </a:moveTo>
                <a:cubicBezTo>
                  <a:pt x="11307128" y="1699104"/>
                  <a:pt x="11300304" y="1705928"/>
                  <a:pt x="11291888" y="1705928"/>
                </a:cubicBezTo>
                <a:cubicBezTo>
                  <a:pt x="11283471" y="1705928"/>
                  <a:pt x="11276648" y="1699104"/>
                  <a:pt x="11276648" y="1690688"/>
                </a:cubicBezTo>
                <a:cubicBezTo>
                  <a:pt x="11276648" y="1682271"/>
                  <a:pt x="11283471" y="1675448"/>
                  <a:pt x="11291888" y="1675448"/>
                </a:cubicBezTo>
                <a:cubicBezTo>
                  <a:pt x="11300304" y="1675448"/>
                  <a:pt x="11307128" y="1682271"/>
                  <a:pt x="11307128" y="1690688"/>
                </a:cubicBezTo>
                <a:close/>
                <a:moveTo>
                  <a:pt x="11458575" y="1690688"/>
                </a:moveTo>
                <a:cubicBezTo>
                  <a:pt x="11458575" y="1698578"/>
                  <a:pt x="11452178" y="1704975"/>
                  <a:pt x="11444288" y="1704975"/>
                </a:cubicBezTo>
                <a:cubicBezTo>
                  <a:pt x="11436397" y="1704975"/>
                  <a:pt x="11430000" y="1698578"/>
                  <a:pt x="11430000" y="1690688"/>
                </a:cubicBezTo>
                <a:cubicBezTo>
                  <a:pt x="11430000" y="1682797"/>
                  <a:pt x="11436397" y="1676400"/>
                  <a:pt x="11444288" y="1676400"/>
                </a:cubicBezTo>
                <a:cubicBezTo>
                  <a:pt x="11452178" y="1676400"/>
                  <a:pt x="11458575" y="1682797"/>
                  <a:pt x="11458575" y="1690688"/>
                </a:cubicBezTo>
                <a:close/>
                <a:moveTo>
                  <a:pt x="11609070" y="1690688"/>
                </a:moveTo>
                <a:cubicBezTo>
                  <a:pt x="11609070" y="1697526"/>
                  <a:pt x="11603526" y="1703070"/>
                  <a:pt x="11596688" y="1703070"/>
                </a:cubicBezTo>
                <a:cubicBezTo>
                  <a:pt x="11589849" y="1703070"/>
                  <a:pt x="11584305" y="1697526"/>
                  <a:pt x="11584305" y="1690688"/>
                </a:cubicBezTo>
                <a:cubicBezTo>
                  <a:pt x="11584305" y="1683849"/>
                  <a:pt x="11589849" y="1678305"/>
                  <a:pt x="11596688" y="1678305"/>
                </a:cubicBezTo>
                <a:cubicBezTo>
                  <a:pt x="11603526" y="1678305"/>
                  <a:pt x="11609070" y="1683849"/>
                  <a:pt x="11609070" y="1690688"/>
                </a:cubicBezTo>
                <a:close/>
                <a:moveTo>
                  <a:pt x="11760518" y="1690688"/>
                </a:moveTo>
                <a:cubicBezTo>
                  <a:pt x="11760518" y="1697000"/>
                  <a:pt x="11755400" y="1702118"/>
                  <a:pt x="11749088" y="1702118"/>
                </a:cubicBezTo>
                <a:cubicBezTo>
                  <a:pt x="11742775" y="1702118"/>
                  <a:pt x="11737658" y="1697000"/>
                  <a:pt x="11737658" y="1690688"/>
                </a:cubicBezTo>
                <a:cubicBezTo>
                  <a:pt x="11737658" y="1684375"/>
                  <a:pt x="11742775" y="1679258"/>
                  <a:pt x="11749088" y="1679258"/>
                </a:cubicBezTo>
                <a:cubicBezTo>
                  <a:pt x="11755400" y="1679258"/>
                  <a:pt x="11760518" y="1684375"/>
                  <a:pt x="11760518" y="1690688"/>
                </a:cubicBezTo>
                <a:close/>
                <a:moveTo>
                  <a:pt x="11911965" y="1690688"/>
                </a:moveTo>
                <a:cubicBezTo>
                  <a:pt x="11911965" y="1696474"/>
                  <a:pt x="11907274" y="1701165"/>
                  <a:pt x="11901488" y="1701165"/>
                </a:cubicBezTo>
                <a:cubicBezTo>
                  <a:pt x="11895701" y="1701165"/>
                  <a:pt x="11891010" y="1696474"/>
                  <a:pt x="11891010" y="1690688"/>
                </a:cubicBezTo>
                <a:cubicBezTo>
                  <a:pt x="11891010" y="1684901"/>
                  <a:pt x="11895701" y="1680210"/>
                  <a:pt x="11901488" y="1680210"/>
                </a:cubicBezTo>
                <a:cubicBezTo>
                  <a:pt x="11907274" y="1680210"/>
                  <a:pt x="11911965" y="1684901"/>
                  <a:pt x="11911965" y="1690688"/>
                </a:cubicBezTo>
                <a:close/>
                <a:moveTo>
                  <a:pt x="12062460" y="1690688"/>
                </a:moveTo>
                <a:cubicBezTo>
                  <a:pt x="12062460" y="1695422"/>
                  <a:pt x="12058622" y="1699260"/>
                  <a:pt x="12053888" y="1699260"/>
                </a:cubicBezTo>
                <a:cubicBezTo>
                  <a:pt x="12049153" y="1699260"/>
                  <a:pt x="12045315" y="1695422"/>
                  <a:pt x="12045315" y="1690688"/>
                </a:cubicBezTo>
                <a:cubicBezTo>
                  <a:pt x="12045315" y="1685953"/>
                  <a:pt x="12049153" y="1682115"/>
                  <a:pt x="12053888" y="1682115"/>
                </a:cubicBezTo>
                <a:cubicBezTo>
                  <a:pt x="12058622" y="1682115"/>
                  <a:pt x="12062460" y="1685953"/>
                  <a:pt x="12062460" y="1690688"/>
                </a:cubicBezTo>
                <a:close/>
                <a:moveTo>
                  <a:pt x="22860" y="1843088"/>
                </a:moveTo>
                <a:cubicBezTo>
                  <a:pt x="22860" y="1847822"/>
                  <a:pt x="19022" y="1851660"/>
                  <a:pt x="14288" y="1851660"/>
                </a:cubicBezTo>
                <a:cubicBezTo>
                  <a:pt x="9553" y="1851660"/>
                  <a:pt x="5715" y="1847822"/>
                  <a:pt x="5715" y="1843088"/>
                </a:cubicBezTo>
                <a:cubicBezTo>
                  <a:pt x="5715" y="1838353"/>
                  <a:pt x="9553" y="1834515"/>
                  <a:pt x="14288" y="1834515"/>
                </a:cubicBezTo>
                <a:cubicBezTo>
                  <a:pt x="19022" y="1834515"/>
                  <a:pt x="22860" y="1838353"/>
                  <a:pt x="22860" y="1843088"/>
                </a:cubicBezTo>
                <a:close/>
                <a:moveTo>
                  <a:pt x="176212" y="1843088"/>
                </a:moveTo>
                <a:cubicBezTo>
                  <a:pt x="176212" y="1848348"/>
                  <a:pt x="171948" y="1852612"/>
                  <a:pt x="166688" y="1852612"/>
                </a:cubicBezTo>
                <a:cubicBezTo>
                  <a:pt x="161427" y="1852612"/>
                  <a:pt x="157162" y="1848348"/>
                  <a:pt x="157162" y="1843088"/>
                </a:cubicBezTo>
                <a:cubicBezTo>
                  <a:pt x="157162" y="1837827"/>
                  <a:pt x="161427" y="1833562"/>
                  <a:pt x="166688" y="1833562"/>
                </a:cubicBezTo>
                <a:cubicBezTo>
                  <a:pt x="171948" y="1833562"/>
                  <a:pt x="176212" y="1837827"/>
                  <a:pt x="176212" y="1843088"/>
                </a:cubicBezTo>
                <a:close/>
                <a:moveTo>
                  <a:pt x="330518" y="1843088"/>
                </a:moveTo>
                <a:cubicBezTo>
                  <a:pt x="330518" y="1849400"/>
                  <a:pt x="325400" y="1854518"/>
                  <a:pt x="319088" y="1854518"/>
                </a:cubicBezTo>
                <a:cubicBezTo>
                  <a:pt x="312775" y="1854518"/>
                  <a:pt x="307658" y="1849400"/>
                  <a:pt x="307658" y="1843088"/>
                </a:cubicBezTo>
                <a:cubicBezTo>
                  <a:pt x="307658" y="1836775"/>
                  <a:pt x="312775" y="1831658"/>
                  <a:pt x="319088" y="1831658"/>
                </a:cubicBezTo>
                <a:cubicBezTo>
                  <a:pt x="325400" y="1831658"/>
                  <a:pt x="330518" y="1836775"/>
                  <a:pt x="330518" y="1843088"/>
                </a:cubicBezTo>
                <a:close/>
                <a:moveTo>
                  <a:pt x="483870" y="1843088"/>
                </a:moveTo>
                <a:cubicBezTo>
                  <a:pt x="483870" y="1849926"/>
                  <a:pt x="478326" y="1855470"/>
                  <a:pt x="471488" y="1855470"/>
                </a:cubicBezTo>
                <a:cubicBezTo>
                  <a:pt x="464649" y="1855470"/>
                  <a:pt x="459105" y="1849926"/>
                  <a:pt x="459105" y="1843088"/>
                </a:cubicBezTo>
                <a:cubicBezTo>
                  <a:pt x="459105" y="1836249"/>
                  <a:pt x="464649" y="1830705"/>
                  <a:pt x="471488" y="1830705"/>
                </a:cubicBezTo>
                <a:cubicBezTo>
                  <a:pt x="478326" y="1830705"/>
                  <a:pt x="483870" y="1836249"/>
                  <a:pt x="483870" y="1843088"/>
                </a:cubicBezTo>
                <a:close/>
                <a:moveTo>
                  <a:pt x="638175" y="1843088"/>
                </a:moveTo>
                <a:cubicBezTo>
                  <a:pt x="638175" y="1850978"/>
                  <a:pt x="631778" y="1857375"/>
                  <a:pt x="623888" y="1857375"/>
                </a:cubicBezTo>
                <a:cubicBezTo>
                  <a:pt x="615997" y="1857375"/>
                  <a:pt x="609600" y="1850978"/>
                  <a:pt x="609600" y="1843088"/>
                </a:cubicBezTo>
                <a:cubicBezTo>
                  <a:pt x="609600" y="1835197"/>
                  <a:pt x="615997" y="1828800"/>
                  <a:pt x="623888" y="1828800"/>
                </a:cubicBezTo>
                <a:cubicBezTo>
                  <a:pt x="631778" y="1828800"/>
                  <a:pt x="638175" y="1835197"/>
                  <a:pt x="638175" y="1843088"/>
                </a:cubicBezTo>
                <a:close/>
                <a:moveTo>
                  <a:pt x="791528" y="1843088"/>
                </a:moveTo>
                <a:cubicBezTo>
                  <a:pt x="791528" y="1851504"/>
                  <a:pt x="784704" y="1858328"/>
                  <a:pt x="776288" y="1858328"/>
                </a:cubicBezTo>
                <a:cubicBezTo>
                  <a:pt x="767871" y="1858328"/>
                  <a:pt x="761048" y="1851504"/>
                  <a:pt x="761048" y="1843088"/>
                </a:cubicBezTo>
                <a:cubicBezTo>
                  <a:pt x="761048" y="1834671"/>
                  <a:pt x="767871" y="1827848"/>
                  <a:pt x="776288" y="1827848"/>
                </a:cubicBezTo>
                <a:cubicBezTo>
                  <a:pt x="784704" y="1827848"/>
                  <a:pt x="791528" y="1834671"/>
                  <a:pt x="791528" y="1843088"/>
                </a:cubicBezTo>
                <a:close/>
                <a:moveTo>
                  <a:pt x="944880" y="1843088"/>
                </a:moveTo>
                <a:cubicBezTo>
                  <a:pt x="944880" y="1852030"/>
                  <a:pt x="937630" y="1859280"/>
                  <a:pt x="928688" y="1859280"/>
                </a:cubicBezTo>
                <a:cubicBezTo>
                  <a:pt x="919745" y="1859280"/>
                  <a:pt x="912495" y="1852030"/>
                  <a:pt x="912495" y="1843088"/>
                </a:cubicBezTo>
                <a:cubicBezTo>
                  <a:pt x="912495" y="1834145"/>
                  <a:pt x="919745" y="1826895"/>
                  <a:pt x="928688" y="1826895"/>
                </a:cubicBezTo>
                <a:cubicBezTo>
                  <a:pt x="937630" y="1826895"/>
                  <a:pt x="944880" y="1834145"/>
                  <a:pt x="944880" y="1843088"/>
                </a:cubicBezTo>
                <a:close/>
                <a:moveTo>
                  <a:pt x="1099185" y="1843088"/>
                </a:moveTo>
                <a:cubicBezTo>
                  <a:pt x="1099185" y="1853082"/>
                  <a:pt x="1091082" y="1861185"/>
                  <a:pt x="1081088" y="1861185"/>
                </a:cubicBezTo>
                <a:cubicBezTo>
                  <a:pt x="1071093" y="1861185"/>
                  <a:pt x="1062990" y="1853082"/>
                  <a:pt x="1062990" y="1843088"/>
                </a:cubicBezTo>
                <a:cubicBezTo>
                  <a:pt x="1062990" y="1833093"/>
                  <a:pt x="1071093" y="1824990"/>
                  <a:pt x="1081088" y="1824990"/>
                </a:cubicBezTo>
                <a:cubicBezTo>
                  <a:pt x="1091082" y="1824990"/>
                  <a:pt x="1099185" y="1833093"/>
                  <a:pt x="1099185" y="1843088"/>
                </a:cubicBezTo>
                <a:close/>
                <a:moveTo>
                  <a:pt x="1252538" y="1843088"/>
                </a:moveTo>
                <a:cubicBezTo>
                  <a:pt x="1252538" y="1853609"/>
                  <a:pt x="1244009" y="1862138"/>
                  <a:pt x="1233488" y="1862138"/>
                </a:cubicBezTo>
                <a:cubicBezTo>
                  <a:pt x="1222966" y="1862138"/>
                  <a:pt x="1214438" y="1853609"/>
                  <a:pt x="1214438" y="1843088"/>
                </a:cubicBezTo>
                <a:cubicBezTo>
                  <a:pt x="1214438" y="1832566"/>
                  <a:pt x="1222966" y="1824038"/>
                  <a:pt x="1233488" y="1824038"/>
                </a:cubicBezTo>
                <a:cubicBezTo>
                  <a:pt x="1244009" y="1824038"/>
                  <a:pt x="1252538" y="1832566"/>
                  <a:pt x="1252538" y="1843088"/>
                </a:cubicBezTo>
                <a:close/>
                <a:moveTo>
                  <a:pt x="1405890" y="1843088"/>
                </a:moveTo>
                <a:cubicBezTo>
                  <a:pt x="1405890" y="1854135"/>
                  <a:pt x="1396935" y="1863090"/>
                  <a:pt x="1385888" y="1863090"/>
                </a:cubicBezTo>
                <a:cubicBezTo>
                  <a:pt x="1374840" y="1863090"/>
                  <a:pt x="1365885" y="1854135"/>
                  <a:pt x="1365885" y="1843088"/>
                </a:cubicBezTo>
                <a:cubicBezTo>
                  <a:pt x="1365885" y="1832040"/>
                  <a:pt x="1374840" y="1823085"/>
                  <a:pt x="1385888" y="1823085"/>
                </a:cubicBezTo>
                <a:cubicBezTo>
                  <a:pt x="1396935" y="1823085"/>
                  <a:pt x="1405890" y="1832040"/>
                  <a:pt x="1405890" y="1843088"/>
                </a:cubicBezTo>
                <a:close/>
                <a:moveTo>
                  <a:pt x="1560195" y="1843088"/>
                </a:moveTo>
                <a:cubicBezTo>
                  <a:pt x="1560195" y="1855187"/>
                  <a:pt x="1550387" y="1864995"/>
                  <a:pt x="1538288" y="1864995"/>
                </a:cubicBezTo>
                <a:cubicBezTo>
                  <a:pt x="1526188" y="1864995"/>
                  <a:pt x="1516380" y="1855187"/>
                  <a:pt x="1516380" y="1843088"/>
                </a:cubicBezTo>
                <a:cubicBezTo>
                  <a:pt x="1516380" y="1830988"/>
                  <a:pt x="1526188" y="1821180"/>
                  <a:pt x="1538288" y="1821180"/>
                </a:cubicBezTo>
                <a:cubicBezTo>
                  <a:pt x="1550387" y="1821180"/>
                  <a:pt x="1560195" y="1830988"/>
                  <a:pt x="1560195" y="1843088"/>
                </a:cubicBezTo>
                <a:close/>
                <a:moveTo>
                  <a:pt x="1713548" y="1843088"/>
                </a:moveTo>
                <a:cubicBezTo>
                  <a:pt x="1713548" y="1855713"/>
                  <a:pt x="1703313" y="1865948"/>
                  <a:pt x="1690688" y="1865948"/>
                </a:cubicBezTo>
                <a:cubicBezTo>
                  <a:pt x="1678062" y="1865948"/>
                  <a:pt x="1667828" y="1855713"/>
                  <a:pt x="1667828" y="1843088"/>
                </a:cubicBezTo>
                <a:cubicBezTo>
                  <a:pt x="1667828" y="1830462"/>
                  <a:pt x="1678062" y="1820228"/>
                  <a:pt x="1690688" y="1820228"/>
                </a:cubicBezTo>
                <a:cubicBezTo>
                  <a:pt x="1703313" y="1820228"/>
                  <a:pt x="1713548" y="1830462"/>
                  <a:pt x="1713548" y="1843088"/>
                </a:cubicBezTo>
                <a:close/>
                <a:moveTo>
                  <a:pt x="1866900" y="1843088"/>
                </a:moveTo>
                <a:cubicBezTo>
                  <a:pt x="1866900" y="1856239"/>
                  <a:pt x="1856239" y="1866900"/>
                  <a:pt x="1843088" y="1866900"/>
                </a:cubicBezTo>
                <a:cubicBezTo>
                  <a:pt x="1829936" y="1866900"/>
                  <a:pt x="1819275" y="1856239"/>
                  <a:pt x="1819275" y="1843088"/>
                </a:cubicBezTo>
                <a:cubicBezTo>
                  <a:pt x="1819275" y="1829936"/>
                  <a:pt x="1829936" y="1819275"/>
                  <a:pt x="1843088" y="1819275"/>
                </a:cubicBezTo>
                <a:cubicBezTo>
                  <a:pt x="1856239" y="1819275"/>
                  <a:pt x="1866900" y="1829936"/>
                  <a:pt x="1866900" y="1843088"/>
                </a:cubicBezTo>
                <a:close/>
                <a:moveTo>
                  <a:pt x="2020252" y="1843088"/>
                </a:moveTo>
                <a:cubicBezTo>
                  <a:pt x="2020252" y="1856765"/>
                  <a:pt x="2009165" y="1867852"/>
                  <a:pt x="1995488" y="1867852"/>
                </a:cubicBezTo>
                <a:cubicBezTo>
                  <a:pt x="1981810" y="1867852"/>
                  <a:pt x="1970722" y="1856765"/>
                  <a:pt x="1970722" y="1843088"/>
                </a:cubicBezTo>
                <a:cubicBezTo>
                  <a:pt x="1970722" y="1829410"/>
                  <a:pt x="1981810" y="1818322"/>
                  <a:pt x="1995488" y="1818322"/>
                </a:cubicBezTo>
                <a:cubicBezTo>
                  <a:pt x="2009165" y="1818322"/>
                  <a:pt x="2020252" y="1829410"/>
                  <a:pt x="2020252" y="1843088"/>
                </a:cubicBezTo>
                <a:close/>
                <a:moveTo>
                  <a:pt x="2174558" y="1843088"/>
                </a:moveTo>
                <a:cubicBezTo>
                  <a:pt x="2174558" y="1857817"/>
                  <a:pt x="2162617" y="1869758"/>
                  <a:pt x="2147888" y="1869758"/>
                </a:cubicBezTo>
                <a:cubicBezTo>
                  <a:pt x="2133158" y="1869758"/>
                  <a:pt x="2121218" y="1857817"/>
                  <a:pt x="2121218" y="1843088"/>
                </a:cubicBezTo>
                <a:cubicBezTo>
                  <a:pt x="2121218" y="1828358"/>
                  <a:pt x="2133158" y="1816418"/>
                  <a:pt x="2147888" y="1816418"/>
                </a:cubicBezTo>
                <a:cubicBezTo>
                  <a:pt x="2162617" y="1816418"/>
                  <a:pt x="2174558" y="1828358"/>
                  <a:pt x="2174558" y="1843088"/>
                </a:cubicBezTo>
                <a:close/>
                <a:moveTo>
                  <a:pt x="2327910" y="1843088"/>
                </a:moveTo>
                <a:cubicBezTo>
                  <a:pt x="2327910" y="1858343"/>
                  <a:pt x="2315543" y="1870710"/>
                  <a:pt x="2300288" y="1870710"/>
                </a:cubicBezTo>
                <a:cubicBezTo>
                  <a:pt x="2285032" y="1870710"/>
                  <a:pt x="2272665" y="1858343"/>
                  <a:pt x="2272665" y="1843088"/>
                </a:cubicBezTo>
                <a:cubicBezTo>
                  <a:pt x="2272665" y="1827832"/>
                  <a:pt x="2285032" y="1815465"/>
                  <a:pt x="2300288" y="1815465"/>
                </a:cubicBezTo>
                <a:cubicBezTo>
                  <a:pt x="2315543" y="1815465"/>
                  <a:pt x="2327910" y="1827832"/>
                  <a:pt x="2327910" y="1843088"/>
                </a:cubicBezTo>
                <a:close/>
                <a:moveTo>
                  <a:pt x="2481262" y="1843088"/>
                </a:moveTo>
                <a:cubicBezTo>
                  <a:pt x="2481262" y="1858869"/>
                  <a:pt x="2468469" y="1871662"/>
                  <a:pt x="2452688" y="1871662"/>
                </a:cubicBezTo>
                <a:cubicBezTo>
                  <a:pt x="2436906" y="1871662"/>
                  <a:pt x="2424112" y="1858869"/>
                  <a:pt x="2424112" y="1843088"/>
                </a:cubicBezTo>
                <a:cubicBezTo>
                  <a:pt x="2424112" y="1827306"/>
                  <a:pt x="2436906" y="1814512"/>
                  <a:pt x="2452688" y="1814512"/>
                </a:cubicBezTo>
                <a:cubicBezTo>
                  <a:pt x="2468469" y="1814512"/>
                  <a:pt x="2481262" y="1827306"/>
                  <a:pt x="2481262" y="1843088"/>
                </a:cubicBezTo>
                <a:close/>
                <a:moveTo>
                  <a:pt x="2634615" y="1843088"/>
                </a:moveTo>
                <a:cubicBezTo>
                  <a:pt x="2634615" y="1859395"/>
                  <a:pt x="2621395" y="1872615"/>
                  <a:pt x="2605088" y="1872615"/>
                </a:cubicBezTo>
                <a:cubicBezTo>
                  <a:pt x="2588780" y="1872615"/>
                  <a:pt x="2575560" y="1859395"/>
                  <a:pt x="2575560" y="1843088"/>
                </a:cubicBezTo>
                <a:cubicBezTo>
                  <a:pt x="2575560" y="1826780"/>
                  <a:pt x="2588780" y="1813560"/>
                  <a:pt x="2605088" y="1813560"/>
                </a:cubicBezTo>
                <a:cubicBezTo>
                  <a:pt x="2621395" y="1813560"/>
                  <a:pt x="2634615" y="1826780"/>
                  <a:pt x="2634615" y="1843088"/>
                </a:cubicBezTo>
                <a:close/>
                <a:moveTo>
                  <a:pt x="2787968" y="1843088"/>
                </a:moveTo>
                <a:cubicBezTo>
                  <a:pt x="2787968" y="1859921"/>
                  <a:pt x="2774321" y="1873568"/>
                  <a:pt x="2757488" y="1873568"/>
                </a:cubicBezTo>
                <a:cubicBezTo>
                  <a:pt x="2740654" y="1873568"/>
                  <a:pt x="2727008" y="1859921"/>
                  <a:pt x="2727008" y="1843088"/>
                </a:cubicBezTo>
                <a:cubicBezTo>
                  <a:pt x="2727008" y="1826254"/>
                  <a:pt x="2740654" y="1812608"/>
                  <a:pt x="2757488" y="1812608"/>
                </a:cubicBezTo>
                <a:cubicBezTo>
                  <a:pt x="2774321" y="1812608"/>
                  <a:pt x="2787968" y="1826254"/>
                  <a:pt x="2787968" y="1843088"/>
                </a:cubicBezTo>
                <a:close/>
                <a:moveTo>
                  <a:pt x="2942272" y="1843088"/>
                </a:moveTo>
                <a:cubicBezTo>
                  <a:pt x="2942272" y="1860973"/>
                  <a:pt x="2927773" y="1875472"/>
                  <a:pt x="2909888" y="1875472"/>
                </a:cubicBezTo>
                <a:cubicBezTo>
                  <a:pt x="2892002" y="1875472"/>
                  <a:pt x="2877502" y="1860973"/>
                  <a:pt x="2877502" y="1843088"/>
                </a:cubicBezTo>
                <a:cubicBezTo>
                  <a:pt x="2877502" y="1825202"/>
                  <a:pt x="2892002" y="1810702"/>
                  <a:pt x="2909888" y="1810702"/>
                </a:cubicBezTo>
                <a:cubicBezTo>
                  <a:pt x="2927773" y="1810702"/>
                  <a:pt x="2942272" y="1825202"/>
                  <a:pt x="2942272" y="1843088"/>
                </a:cubicBezTo>
                <a:close/>
                <a:moveTo>
                  <a:pt x="3095625" y="1843088"/>
                </a:moveTo>
                <a:cubicBezTo>
                  <a:pt x="3095625" y="1861499"/>
                  <a:pt x="3080699" y="1876425"/>
                  <a:pt x="3062288" y="1876425"/>
                </a:cubicBezTo>
                <a:cubicBezTo>
                  <a:pt x="3043876" y="1876425"/>
                  <a:pt x="3028950" y="1861499"/>
                  <a:pt x="3028950" y="1843088"/>
                </a:cubicBezTo>
                <a:cubicBezTo>
                  <a:pt x="3028950" y="1824676"/>
                  <a:pt x="3043876" y="1809750"/>
                  <a:pt x="3062288" y="1809750"/>
                </a:cubicBezTo>
                <a:cubicBezTo>
                  <a:pt x="3080699" y="1809750"/>
                  <a:pt x="3095625" y="1824676"/>
                  <a:pt x="3095625" y="1843088"/>
                </a:cubicBezTo>
                <a:close/>
                <a:moveTo>
                  <a:pt x="3248978" y="1843088"/>
                </a:moveTo>
                <a:cubicBezTo>
                  <a:pt x="3248978" y="1862025"/>
                  <a:pt x="3233625" y="1877378"/>
                  <a:pt x="3214688" y="1877378"/>
                </a:cubicBezTo>
                <a:cubicBezTo>
                  <a:pt x="3195750" y="1877378"/>
                  <a:pt x="3180398" y="1862025"/>
                  <a:pt x="3180398" y="1843088"/>
                </a:cubicBezTo>
                <a:cubicBezTo>
                  <a:pt x="3180398" y="1824150"/>
                  <a:pt x="3195750" y="1808798"/>
                  <a:pt x="3214688" y="1808798"/>
                </a:cubicBezTo>
                <a:cubicBezTo>
                  <a:pt x="3233625" y="1808798"/>
                  <a:pt x="3248978" y="1824150"/>
                  <a:pt x="3248978" y="1843088"/>
                </a:cubicBezTo>
                <a:close/>
                <a:moveTo>
                  <a:pt x="3402330" y="1843088"/>
                </a:moveTo>
                <a:cubicBezTo>
                  <a:pt x="3402330" y="1862551"/>
                  <a:pt x="3386551" y="1878330"/>
                  <a:pt x="3367088" y="1878330"/>
                </a:cubicBezTo>
                <a:cubicBezTo>
                  <a:pt x="3347624" y="1878330"/>
                  <a:pt x="3331845" y="1862551"/>
                  <a:pt x="3331845" y="1843088"/>
                </a:cubicBezTo>
                <a:cubicBezTo>
                  <a:pt x="3331845" y="1823624"/>
                  <a:pt x="3347624" y="1807845"/>
                  <a:pt x="3367088" y="1807845"/>
                </a:cubicBezTo>
                <a:cubicBezTo>
                  <a:pt x="3386551" y="1807845"/>
                  <a:pt x="3402330" y="1823624"/>
                  <a:pt x="3402330" y="1843088"/>
                </a:cubicBezTo>
                <a:close/>
                <a:moveTo>
                  <a:pt x="3555682" y="1843088"/>
                </a:moveTo>
                <a:cubicBezTo>
                  <a:pt x="3555682" y="1863077"/>
                  <a:pt x="3539477" y="1879282"/>
                  <a:pt x="3519488" y="1879282"/>
                </a:cubicBezTo>
                <a:cubicBezTo>
                  <a:pt x="3499498" y="1879282"/>
                  <a:pt x="3483292" y="1863077"/>
                  <a:pt x="3483292" y="1843088"/>
                </a:cubicBezTo>
                <a:cubicBezTo>
                  <a:pt x="3483292" y="1823098"/>
                  <a:pt x="3499498" y="1806892"/>
                  <a:pt x="3519488" y="1806892"/>
                </a:cubicBezTo>
                <a:cubicBezTo>
                  <a:pt x="3539477" y="1806892"/>
                  <a:pt x="3555682" y="1823098"/>
                  <a:pt x="3555682" y="1843088"/>
                </a:cubicBezTo>
                <a:close/>
                <a:moveTo>
                  <a:pt x="3709035" y="1843088"/>
                </a:moveTo>
                <a:cubicBezTo>
                  <a:pt x="3709035" y="1863603"/>
                  <a:pt x="3692403" y="1880235"/>
                  <a:pt x="3671888" y="1880235"/>
                </a:cubicBezTo>
                <a:cubicBezTo>
                  <a:pt x="3651372" y="1880235"/>
                  <a:pt x="3634740" y="1863603"/>
                  <a:pt x="3634740" y="1843088"/>
                </a:cubicBezTo>
                <a:cubicBezTo>
                  <a:pt x="3634740" y="1822572"/>
                  <a:pt x="3651372" y="1805940"/>
                  <a:pt x="3671888" y="1805940"/>
                </a:cubicBezTo>
                <a:cubicBezTo>
                  <a:pt x="3692403" y="1805940"/>
                  <a:pt x="3709035" y="1822572"/>
                  <a:pt x="3709035" y="1843088"/>
                </a:cubicBezTo>
                <a:close/>
                <a:moveTo>
                  <a:pt x="3862388" y="1843088"/>
                </a:moveTo>
                <a:cubicBezTo>
                  <a:pt x="3862388" y="1864130"/>
                  <a:pt x="3845330" y="1881188"/>
                  <a:pt x="3824288" y="1881188"/>
                </a:cubicBezTo>
                <a:cubicBezTo>
                  <a:pt x="3803245" y="1881188"/>
                  <a:pt x="3786188" y="1864130"/>
                  <a:pt x="3786188" y="1843088"/>
                </a:cubicBezTo>
                <a:cubicBezTo>
                  <a:pt x="3786188" y="1822045"/>
                  <a:pt x="3803245" y="1804988"/>
                  <a:pt x="3824288" y="1804988"/>
                </a:cubicBezTo>
                <a:cubicBezTo>
                  <a:pt x="3845330" y="1804988"/>
                  <a:pt x="3862388" y="1822045"/>
                  <a:pt x="3862388" y="1843088"/>
                </a:cubicBezTo>
                <a:close/>
                <a:moveTo>
                  <a:pt x="4015740" y="1843088"/>
                </a:moveTo>
                <a:cubicBezTo>
                  <a:pt x="4015740" y="1864656"/>
                  <a:pt x="3998256" y="1882140"/>
                  <a:pt x="3976688" y="1882140"/>
                </a:cubicBezTo>
                <a:cubicBezTo>
                  <a:pt x="3955119" y="1882140"/>
                  <a:pt x="3937635" y="1864656"/>
                  <a:pt x="3937635" y="1843088"/>
                </a:cubicBezTo>
                <a:cubicBezTo>
                  <a:pt x="3937635" y="1821519"/>
                  <a:pt x="3955119" y="1804035"/>
                  <a:pt x="3976688" y="1804035"/>
                </a:cubicBezTo>
                <a:cubicBezTo>
                  <a:pt x="3998256" y="1804035"/>
                  <a:pt x="4015740" y="1821519"/>
                  <a:pt x="4015740" y="1843088"/>
                </a:cubicBezTo>
                <a:close/>
                <a:moveTo>
                  <a:pt x="4169092" y="1843088"/>
                </a:moveTo>
                <a:cubicBezTo>
                  <a:pt x="4169092" y="1865182"/>
                  <a:pt x="4151182" y="1883092"/>
                  <a:pt x="4129088" y="1883092"/>
                </a:cubicBezTo>
                <a:cubicBezTo>
                  <a:pt x="4106993" y="1883092"/>
                  <a:pt x="4089082" y="1865182"/>
                  <a:pt x="4089082" y="1843088"/>
                </a:cubicBezTo>
                <a:cubicBezTo>
                  <a:pt x="4089082" y="1820993"/>
                  <a:pt x="4106993" y="1803082"/>
                  <a:pt x="4129088" y="1803082"/>
                </a:cubicBezTo>
                <a:cubicBezTo>
                  <a:pt x="4151182" y="1803082"/>
                  <a:pt x="4169092" y="1820993"/>
                  <a:pt x="4169092" y="1843088"/>
                </a:cubicBezTo>
                <a:close/>
                <a:moveTo>
                  <a:pt x="4322445" y="1843088"/>
                </a:moveTo>
                <a:cubicBezTo>
                  <a:pt x="4322445" y="1865708"/>
                  <a:pt x="4304108" y="1884045"/>
                  <a:pt x="4281488" y="1884045"/>
                </a:cubicBezTo>
                <a:cubicBezTo>
                  <a:pt x="4258867" y="1884045"/>
                  <a:pt x="4240530" y="1865708"/>
                  <a:pt x="4240530" y="1843088"/>
                </a:cubicBezTo>
                <a:cubicBezTo>
                  <a:pt x="4240530" y="1820467"/>
                  <a:pt x="4258867" y="1802130"/>
                  <a:pt x="4281488" y="1802130"/>
                </a:cubicBezTo>
                <a:cubicBezTo>
                  <a:pt x="4304108" y="1802130"/>
                  <a:pt x="4322445" y="1820467"/>
                  <a:pt x="4322445" y="1843088"/>
                </a:cubicBezTo>
                <a:close/>
                <a:moveTo>
                  <a:pt x="4475798" y="1843088"/>
                </a:moveTo>
                <a:cubicBezTo>
                  <a:pt x="4475798" y="1866234"/>
                  <a:pt x="4457034" y="1884998"/>
                  <a:pt x="4433888" y="1884998"/>
                </a:cubicBezTo>
                <a:cubicBezTo>
                  <a:pt x="4410741" y="1884998"/>
                  <a:pt x="4391978" y="1866234"/>
                  <a:pt x="4391978" y="1843088"/>
                </a:cubicBezTo>
                <a:cubicBezTo>
                  <a:pt x="4391978" y="1819941"/>
                  <a:pt x="4410741" y="1801178"/>
                  <a:pt x="4433888" y="1801178"/>
                </a:cubicBezTo>
                <a:cubicBezTo>
                  <a:pt x="4457034" y="1801178"/>
                  <a:pt x="4475798" y="1819941"/>
                  <a:pt x="4475798" y="1843088"/>
                </a:cubicBezTo>
                <a:close/>
                <a:moveTo>
                  <a:pt x="4628198" y="1843088"/>
                </a:moveTo>
                <a:cubicBezTo>
                  <a:pt x="4628198" y="1866234"/>
                  <a:pt x="4609434" y="1884998"/>
                  <a:pt x="4586288" y="1884998"/>
                </a:cubicBezTo>
                <a:cubicBezTo>
                  <a:pt x="4563141" y="1884998"/>
                  <a:pt x="4544378" y="1866234"/>
                  <a:pt x="4544378" y="1843088"/>
                </a:cubicBezTo>
                <a:cubicBezTo>
                  <a:pt x="4544378" y="1819941"/>
                  <a:pt x="4563141" y="1801178"/>
                  <a:pt x="4586288" y="1801178"/>
                </a:cubicBezTo>
                <a:cubicBezTo>
                  <a:pt x="4609434" y="1801178"/>
                  <a:pt x="4628198" y="1819941"/>
                  <a:pt x="4628198" y="1843088"/>
                </a:cubicBezTo>
                <a:close/>
                <a:moveTo>
                  <a:pt x="4781550" y="1843088"/>
                </a:moveTo>
                <a:cubicBezTo>
                  <a:pt x="4781550" y="1866760"/>
                  <a:pt x="4762360" y="1885950"/>
                  <a:pt x="4738688" y="1885950"/>
                </a:cubicBezTo>
                <a:cubicBezTo>
                  <a:pt x="4715015" y="1885950"/>
                  <a:pt x="4695825" y="1866760"/>
                  <a:pt x="4695825" y="1843088"/>
                </a:cubicBezTo>
                <a:cubicBezTo>
                  <a:pt x="4695825" y="1819415"/>
                  <a:pt x="4715015" y="1800225"/>
                  <a:pt x="4738688" y="1800225"/>
                </a:cubicBezTo>
                <a:cubicBezTo>
                  <a:pt x="4762360" y="1800225"/>
                  <a:pt x="4781550" y="1819415"/>
                  <a:pt x="4781550" y="1843088"/>
                </a:cubicBezTo>
                <a:close/>
                <a:moveTo>
                  <a:pt x="4934902" y="1843088"/>
                </a:moveTo>
                <a:cubicBezTo>
                  <a:pt x="4934902" y="1867286"/>
                  <a:pt x="4915286" y="1886902"/>
                  <a:pt x="4891088" y="1886902"/>
                </a:cubicBezTo>
                <a:cubicBezTo>
                  <a:pt x="4866889" y="1886902"/>
                  <a:pt x="4847272" y="1867286"/>
                  <a:pt x="4847272" y="1843088"/>
                </a:cubicBezTo>
                <a:cubicBezTo>
                  <a:pt x="4847272" y="1818889"/>
                  <a:pt x="4866889" y="1799272"/>
                  <a:pt x="4891088" y="1799272"/>
                </a:cubicBezTo>
                <a:cubicBezTo>
                  <a:pt x="4915286" y="1799272"/>
                  <a:pt x="4934902" y="1818889"/>
                  <a:pt x="4934902" y="1843088"/>
                </a:cubicBezTo>
                <a:close/>
                <a:moveTo>
                  <a:pt x="5087302" y="1843088"/>
                </a:moveTo>
                <a:cubicBezTo>
                  <a:pt x="5087302" y="1867286"/>
                  <a:pt x="5067686" y="1886902"/>
                  <a:pt x="5043488" y="1886902"/>
                </a:cubicBezTo>
                <a:cubicBezTo>
                  <a:pt x="5019289" y="1886902"/>
                  <a:pt x="4999672" y="1867286"/>
                  <a:pt x="4999672" y="1843088"/>
                </a:cubicBezTo>
                <a:cubicBezTo>
                  <a:pt x="4999672" y="1818889"/>
                  <a:pt x="5019289" y="1799272"/>
                  <a:pt x="5043488" y="1799272"/>
                </a:cubicBezTo>
                <a:cubicBezTo>
                  <a:pt x="5067686" y="1799272"/>
                  <a:pt x="5087302" y="1818889"/>
                  <a:pt x="5087302" y="1843088"/>
                </a:cubicBezTo>
                <a:close/>
                <a:moveTo>
                  <a:pt x="5240655" y="1843088"/>
                </a:moveTo>
                <a:cubicBezTo>
                  <a:pt x="5240655" y="1867812"/>
                  <a:pt x="5220612" y="1887855"/>
                  <a:pt x="5195888" y="1887855"/>
                </a:cubicBezTo>
                <a:cubicBezTo>
                  <a:pt x="5171163" y="1887855"/>
                  <a:pt x="5151120" y="1867812"/>
                  <a:pt x="5151120" y="1843088"/>
                </a:cubicBezTo>
                <a:cubicBezTo>
                  <a:pt x="5151120" y="1818363"/>
                  <a:pt x="5171163" y="1798320"/>
                  <a:pt x="5195888" y="1798320"/>
                </a:cubicBezTo>
                <a:cubicBezTo>
                  <a:pt x="5220612" y="1798320"/>
                  <a:pt x="5240655" y="1818363"/>
                  <a:pt x="5240655" y="1843088"/>
                </a:cubicBezTo>
                <a:close/>
                <a:moveTo>
                  <a:pt x="5393055" y="1843088"/>
                </a:moveTo>
                <a:cubicBezTo>
                  <a:pt x="5393055" y="1867812"/>
                  <a:pt x="5373012" y="1887855"/>
                  <a:pt x="5348288" y="1887855"/>
                </a:cubicBezTo>
                <a:cubicBezTo>
                  <a:pt x="5323563" y="1887855"/>
                  <a:pt x="5303520" y="1867812"/>
                  <a:pt x="5303520" y="1843088"/>
                </a:cubicBezTo>
                <a:cubicBezTo>
                  <a:pt x="5303520" y="1818363"/>
                  <a:pt x="5323563" y="1798320"/>
                  <a:pt x="5348288" y="1798320"/>
                </a:cubicBezTo>
                <a:cubicBezTo>
                  <a:pt x="5373012" y="1798320"/>
                  <a:pt x="5393055" y="1818363"/>
                  <a:pt x="5393055" y="1843088"/>
                </a:cubicBezTo>
                <a:close/>
                <a:moveTo>
                  <a:pt x="5545455" y="1843088"/>
                </a:moveTo>
                <a:cubicBezTo>
                  <a:pt x="5545455" y="1867812"/>
                  <a:pt x="5525412" y="1887855"/>
                  <a:pt x="5500688" y="1887855"/>
                </a:cubicBezTo>
                <a:cubicBezTo>
                  <a:pt x="5475963" y="1887855"/>
                  <a:pt x="5455920" y="1867812"/>
                  <a:pt x="5455920" y="1843088"/>
                </a:cubicBezTo>
                <a:cubicBezTo>
                  <a:pt x="5455920" y="1818363"/>
                  <a:pt x="5475963" y="1798320"/>
                  <a:pt x="5500688" y="1798320"/>
                </a:cubicBezTo>
                <a:cubicBezTo>
                  <a:pt x="5525412" y="1798320"/>
                  <a:pt x="5545455" y="1818363"/>
                  <a:pt x="5545455" y="1843088"/>
                </a:cubicBezTo>
                <a:close/>
                <a:moveTo>
                  <a:pt x="5698808" y="1843088"/>
                </a:moveTo>
                <a:cubicBezTo>
                  <a:pt x="5698808" y="1868338"/>
                  <a:pt x="5678338" y="1888808"/>
                  <a:pt x="5653088" y="1888808"/>
                </a:cubicBezTo>
                <a:cubicBezTo>
                  <a:pt x="5627837" y="1888808"/>
                  <a:pt x="5607368" y="1868338"/>
                  <a:pt x="5607368" y="1843088"/>
                </a:cubicBezTo>
                <a:cubicBezTo>
                  <a:pt x="5607368" y="1817837"/>
                  <a:pt x="5627837" y="1797368"/>
                  <a:pt x="5653088" y="1797368"/>
                </a:cubicBezTo>
                <a:cubicBezTo>
                  <a:pt x="5678338" y="1797368"/>
                  <a:pt x="5698808" y="1817837"/>
                  <a:pt x="5698808" y="1843088"/>
                </a:cubicBezTo>
                <a:close/>
                <a:moveTo>
                  <a:pt x="5851208" y="1843088"/>
                </a:moveTo>
                <a:cubicBezTo>
                  <a:pt x="5851208" y="1868338"/>
                  <a:pt x="5830738" y="1888808"/>
                  <a:pt x="5805488" y="1888808"/>
                </a:cubicBezTo>
                <a:cubicBezTo>
                  <a:pt x="5780237" y="1888808"/>
                  <a:pt x="5759768" y="1868338"/>
                  <a:pt x="5759768" y="1843088"/>
                </a:cubicBezTo>
                <a:cubicBezTo>
                  <a:pt x="5759768" y="1817837"/>
                  <a:pt x="5780237" y="1797368"/>
                  <a:pt x="5805488" y="1797368"/>
                </a:cubicBezTo>
                <a:cubicBezTo>
                  <a:pt x="5830738" y="1797368"/>
                  <a:pt x="5851208" y="1817837"/>
                  <a:pt x="5851208" y="1843088"/>
                </a:cubicBezTo>
                <a:close/>
                <a:moveTo>
                  <a:pt x="6003608" y="1843088"/>
                </a:moveTo>
                <a:cubicBezTo>
                  <a:pt x="6003608" y="1868338"/>
                  <a:pt x="5983138" y="1888808"/>
                  <a:pt x="5957888" y="1888808"/>
                </a:cubicBezTo>
                <a:cubicBezTo>
                  <a:pt x="5932637" y="1888808"/>
                  <a:pt x="5912168" y="1868338"/>
                  <a:pt x="5912168" y="1843088"/>
                </a:cubicBezTo>
                <a:cubicBezTo>
                  <a:pt x="5912168" y="1817837"/>
                  <a:pt x="5932637" y="1797368"/>
                  <a:pt x="5957888" y="1797368"/>
                </a:cubicBezTo>
                <a:cubicBezTo>
                  <a:pt x="5983138" y="1797368"/>
                  <a:pt x="6003608" y="1817837"/>
                  <a:pt x="6003608" y="1843088"/>
                </a:cubicBezTo>
                <a:close/>
                <a:moveTo>
                  <a:pt x="6156008" y="1843088"/>
                </a:moveTo>
                <a:cubicBezTo>
                  <a:pt x="6156008" y="1868338"/>
                  <a:pt x="6135538" y="1888808"/>
                  <a:pt x="6110288" y="1888808"/>
                </a:cubicBezTo>
                <a:cubicBezTo>
                  <a:pt x="6085037" y="1888808"/>
                  <a:pt x="6064568" y="1868338"/>
                  <a:pt x="6064568" y="1843088"/>
                </a:cubicBezTo>
                <a:cubicBezTo>
                  <a:pt x="6064568" y="1817837"/>
                  <a:pt x="6085037" y="1797368"/>
                  <a:pt x="6110288" y="1797368"/>
                </a:cubicBezTo>
                <a:cubicBezTo>
                  <a:pt x="6135538" y="1797368"/>
                  <a:pt x="6156008" y="1817837"/>
                  <a:pt x="6156008" y="1843088"/>
                </a:cubicBezTo>
                <a:close/>
                <a:moveTo>
                  <a:pt x="6308408" y="1843088"/>
                </a:moveTo>
                <a:cubicBezTo>
                  <a:pt x="6308408" y="1868338"/>
                  <a:pt x="6287938" y="1888808"/>
                  <a:pt x="6262688" y="1888808"/>
                </a:cubicBezTo>
                <a:cubicBezTo>
                  <a:pt x="6237437" y="1888808"/>
                  <a:pt x="6216968" y="1868338"/>
                  <a:pt x="6216968" y="1843088"/>
                </a:cubicBezTo>
                <a:cubicBezTo>
                  <a:pt x="6216968" y="1817837"/>
                  <a:pt x="6237437" y="1797368"/>
                  <a:pt x="6262688" y="1797368"/>
                </a:cubicBezTo>
                <a:cubicBezTo>
                  <a:pt x="6287938" y="1797368"/>
                  <a:pt x="6308408" y="1817837"/>
                  <a:pt x="6308408" y="1843088"/>
                </a:cubicBezTo>
                <a:close/>
                <a:moveTo>
                  <a:pt x="6460808" y="1843088"/>
                </a:moveTo>
                <a:cubicBezTo>
                  <a:pt x="6460808" y="1868338"/>
                  <a:pt x="6440338" y="1888808"/>
                  <a:pt x="6415088" y="1888808"/>
                </a:cubicBezTo>
                <a:cubicBezTo>
                  <a:pt x="6389837" y="1888808"/>
                  <a:pt x="6369368" y="1868338"/>
                  <a:pt x="6369368" y="1843088"/>
                </a:cubicBezTo>
                <a:cubicBezTo>
                  <a:pt x="6369368" y="1817837"/>
                  <a:pt x="6389837" y="1797368"/>
                  <a:pt x="6415088" y="1797368"/>
                </a:cubicBezTo>
                <a:cubicBezTo>
                  <a:pt x="6440338" y="1797368"/>
                  <a:pt x="6460808" y="1817837"/>
                  <a:pt x="6460808" y="1843088"/>
                </a:cubicBezTo>
                <a:close/>
                <a:moveTo>
                  <a:pt x="6613208" y="1843088"/>
                </a:moveTo>
                <a:cubicBezTo>
                  <a:pt x="6613208" y="1868338"/>
                  <a:pt x="6592738" y="1888808"/>
                  <a:pt x="6567488" y="1888808"/>
                </a:cubicBezTo>
                <a:cubicBezTo>
                  <a:pt x="6542237" y="1888808"/>
                  <a:pt x="6521768" y="1868338"/>
                  <a:pt x="6521768" y="1843088"/>
                </a:cubicBezTo>
                <a:cubicBezTo>
                  <a:pt x="6521768" y="1817837"/>
                  <a:pt x="6542237" y="1797368"/>
                  <a:pt x="6567488" y="1797368"/>
                </a:cubicBezTo>
                <a:cubicBezTo>
                  <a:pt x="6592738" y="1797368"/>
                  <a:pt x="6613208" y="1817837"/>
                  <a:pt x="6613208" y="1843088"/>
                </a:cubicBezTo>
                <a:close/>
                <a:moveTo>
                  <a:pt x="6764655" y="1843088"/>
                </a:moveTo>
                <a:cubicBezTo>
                  <a:pt x="6764655" y="1867812"/>
                  <a:pt x="6744612" y="1887855"/>
                  <a:pt x="6719888" y="1887855"/>
                </a:cubicBezTo>
                <a:cubicBezTo>
                  <a:pt x="6695163" y="1887855"/>
                  <a:pt x="6675120" y="1867812"/>
                  <a:pt x="6675120" y="1843088"/>
                </a:cubicBezTo>
                <a:cubicBezTo>
                  <a:pt x="6675120" y="1818363"/>
                  <a:pt x="6695163" y="1798320"/>
                  <a:pt x="6719888" y="1798320"/>
                </a:cubicBezTo>
                <a:cubicBezTo>
                  <a:pt x="6744612" y="1798320"/>
                  <a:pt x="6764655" y="1818363"/>
                  <a:pt x="6764655" y="1843088"/>
                </a:cubicBezTo>
                <a:close/>
                <a:moveTo>
                  <a:pt x="6917055" y="1843088"/>
                </a:moveTo>
                <a:cubicBezTo>
                  <a:pt x="6917055" y="1867812"/>
                  <a:pt x="6897012" y="1887855"/>
                  <a:pt x="6872288" y="1887855"/>
                </a:cubicBezTo>
                <a:cubicBezTo>
                  <a:pt x="6847563" y="1887855"/>
                  <a:pt x="6827520" y="1867812"/>
                  <a:pt x="6827520" y="1843088"/>
                </a:cubicBezTo>
                <a:cubicBezTo>
                  <a:pt x="6827520" y="1818363"/>
                  <a:pt x="6847563" y="1798320"/>
                  <a:pt x="6872288" y="1798320"/>
                </a:cubicBezTo>
                <a:cubicBezTo>
                  <a:pt x="6897012" y="1798320"/>
                  <a:pt x="6917055" y="1818363"/>
                  <a:pt x="6917055" y="1843088"/>
                </a:cubicBezTo>
                <a:close/>
                <a:moveTo>
                  <a:pt x="7069455" y="1843088"/>
                </a:moveTo>
                <a:cubicBezTo>
                  <a:pt x="7069455" y="1867812"/>
                  <a:pt x="7049412" y="1887855"/>
                  <a:pt x="7024688" y="1887855"/>
                </a:cubicBezTo>
                <a:cubicBezTo>
                  <a:pt x="6999963" y="1887855"/>
                  <a:pt x="6979920" y="1867812"/>
                  <a:pt x="6979920" y="1843088"/>
                </a:cubicBezTo>
                <a:cubicBezTo>
                  <a:pt x="6979920" y="1818363"/>
                  <a:pt x="6999963" y="1798320"/>
                  <a:pt x="7024688" y="1798320"/>
                </a:cubicBezTo>
                <a:cubicBezTo>
                  <a:pt x="7049412" y="1798320"/>
                  <a:pt x="7069455" y="1818363"/>
                  <a:pt x="7069455" y="1843088"/>
                </a:cubicBezTo>
                <a:close/>
                <a:moveTo>
                  <a:pt x="7220902" y="1843088"/>
                </a:moveTo>
                <a:cubicBezTo>
                  <a:pt x="7220902" y="1867286"/>
                  <a:pt x="7201286" y="1886902"/>
                  <a:pt x="7177088" y="1886902"/>
                </a:cubicBezTo>
                <a:cubicBezTo>
                  <a:pt x="7152889" y="1886902"/>
                  <a:pt x="7133272" y="1867286"/>
                  <a:pt x="7133272" y="1843088"/>
                </a:cubicBezTo>
                <a:cubicBezTo>
                  <a:pt x="7133272" y="1818889"/>
                  <a:pt x="7152889" y="1799272"/>
                  <a:pt x="7177088" y="1799272"/>
                </a:cubicBezTo>
                <a:cubicBezTo>
                  <a:pt x="7201286" y="1799272"/>
                  <a:pt x="7220902" y="1818889"/>
                  <a:pt x="7220902" y="1843088"/>
                </a:cubicBezTo>
                <a:close/>
                <a:moveTo>
                  <a:pt x="7373302" y="1843088"/>
                </a:moveTo>
                <a:cubicBezTo>
                  <a:pt x="7373302" y="1867286"/>
                  <a:pt x="7353686" y="1886902"/>
                  <a:pt x="7329488" y="1886902"/>
                </a:cubicBezTo>
                <a:cubicBezTo>
                  <a:pt x="7305289" y="1886902"/>
                  <a:pt x="7285672" y="1867286"/>
                  <a:pt x="7285672" y="1843088"/>
                </a:cubicBezTo>
                <a:cubicBezTo>
                  <a:pt x="7285672" y="1818889"/>
                  <a:pt x="7305289" y="1799272"/>
                  <a:pt x="7329488" y="1799272"/>
                </a:cubicBezTo>
                <a:cubicBezTo>
                  <a:pt x="7353686" y="1799272"/>
                  <a:pt x="7373302" y="1818889"/>
                  <a:pt x="7373302" y="1843088"/>
                </a:cubicBezTo>
                <a:close/>
                <a:moveTo>
                  <a:pt x="7524750" y="1843088"/>
                </a:moveTo>
                <a:cubicBezTo>
                  <a:pt x="7524750" y="1866760"/>
                  <a:pt x="7505560" y="1885950"/>
                  <a:pt x="7481888" y="1885950"/>
                </a:cubicBezTo>
                <a:cubicBezTo>
                  <a:pt x="7458215" y="1885950"/>
                  <a:pt x="7439025" y="1866760"/>
                  <a:pt x="7439025" y="1843088"/>
                </a:cubicBezTo>
                <a:cubicBezTo>
                  <a:pt x="7439025" y="1819415"/>
                  <a:pt x="7458215" y="1800225"/>
                  <a:pt x="7481888" y="1800225"/>
                </a:cubicBezTo>
                <a:cubicBezTo>
                  <a:pt x="7505560" y="1800225"/>
                  <a:pt x="7524750" y="1819415"/>
                  <a:pt x="7524750" y="1843088"/>
                </a:cubicBezTo>
                <a:close/>
                <a:moveTo>
                  <a:pt x="7676198" y="1843088"/>
                </a:moveTo>
                <a:cubicBezTo>
                  <a:pt x="7676198" y="1866234"/>
                  <a:pt x="7657434" y="1884998"/>
                  <a:pt x="7634288" y="1884998"/>
                </a:cubicBezTo>
                <a:cubicBezTo>
                  <a:pt x="7611141" y="1884998"/>
                  <a:pt x="7592378" y="1866234"/>
                  <a:pt x="7592378" y="1843088"/>
                </a:cubicBezTo>
                <a:cubicBezTo>
                  <a:pt x="7592378" y="1819941"/>
                  <a:pt x="7611141" y="1801178"/>
                  <a:pt x="7634288" y="1801178"/>
                </a:cubicBezTo>
                <a:cubicBezTo>
                  <a:pt x="7657434" y="1801178"/>
                  <a:pt x="7676198" y="1819941"/>
                  <a:pt x="7676198" y="1843088"/>
                </a:cubicBezTo>
                <a:close/>
                <a:moveTo>
                  <a:pt x="7828598" y="1843088"/>
                </a:moveTo>
                <a:cubicBezTo>
                  <a:pt x="7828598" y="1866234"/>
                  <a:pt x="7809834" y="1884998"/>
                  <a:pt x="7786688" y="1884998"/>
                </a:cubicBezTo>
                <a:cubicBezTo>
                  <a:pt x="7763541" y="1884998"/>
                  <a:pt x="7744778" y="1866234"/>
                  <a:pt x="7744778" y="1843088"/>
                </a:cubicBezTo>
                <a:cubicBezTo>
                  <a:pt x="7744778" y="1819941"/>
                  <a:pt x="7763541" y="1801178"/>
                  <a:pt x="7786688" y="1801178"/>
                </a:cubicBezTo>
                <a:cubicBezTo>
                  <a:pt x="7809834" y="1801178"/>
                  <a:pt x="7828598" y="1819941"/>
                  <a:pt x="7828598" y="1843088"/>
                </a:cubicBezTo>
                <a:close/>
                <a:moveTo>
                  <a:pt x="7980045" y="1843088"/>
                </a:moveTo>
                <a:cubicBezTo>
                  <a:pt x="7980045" y="1865708"/>
                  <a:pt x="7961708" y="1884045"/>
                  <a:pt x="7939088" y="1884045"/>
                </a:cubicBezTo>
                <a:cubicBezTo>
                  <a:pt x="7916467" y="1884045"/>
                  <a:pt x="7898130" y="1865708"/>
                  <a:pt x="7898130" y="1843088"/>
                </a:cubicBezTo>
                <a:cubicBezTo>
                  <a:pt x="7898130" y="1820467"/>
                  <a:pt x="7916467" y="1802130"/>
                  <a:pt x="7939088" y="1802130"/>
                </a:cubicBezTo>
                <a:cubicBezTo>
                  <a:pt x="7961708" y="1802130"/>
                  <a:pt x="7980045" y="1820467"/>
                  <a:pt x="7980045" y="1843088"/>
                </a:cubicBezTo>
                <a:close/>
                <a:moveTo>
                  <a:pt x="8131492" y="1843088"/>
                </a:moveTo>
                <a:cubicBezTo>
                  <a:pt x="8131492" y="1865182"/>
                  <a:pt x="8113582" y="1883092"/>
                  <a:pt x="8091488" y="1883092"/>
                </a:cubicBezTo>
                <a:cubicBezTo>
                  <a:pt x="8069393" y="1883092"/>
                  <a:pt x="8051482" y="1865182"/>
                  <a:pt x="8051482" y="1843088"/>
                </a:cubicBezTo>
                <a:cubicBezTo>
                  <a:pt x="8051482" y="1820993"/>
                  <a:pt x="8069393" y="1803082"/>
                  <a:pt x="8091488" y="1803082"/>
                </a:cubicBezTo>
                <a:cubicBezTo>
                  <a:pt x="8113582" y="1803082"/>
                  <a:pt x="8131492" y="1820993"/>
                  <a:pt x="8131492" y="1843088"/>
                </a:cubicBezTo>
                <a:close/>
                <a:moveTo>
                  <a:pt x="8282940" y="1843088"/>
                </a:moveTo>
                <a:cubicBezTo>
                  <a:pt x="8282940" y="1864656"/>
                  <a:pt x="8265456" y="1882140"/>
                  <a:pt x="8243888" y="1882140"/>
                </a:cubicBezTo>
                <a:cubicBezTo>
                  <a:pt x="8222319" y="1882140"/>
                  <a:pt x="8204835" y="1864656"/>
                  <a:pt x="8204835" y="1843088"/>
                </a:cubicBezTo>
                <a:cubicBezTo>
                  <a:pt x="8204835" y="1821519"/>
                  <a:pt x="8222319" y="1804035"/>
                  <a:pt x="8243888" y="1804035"/>
                </a:cubicBezTo>
                <a:cubicBezTo>
                  <a:pt x="8265456" y="1804035"/>
                  <a:pt x="8282940" y="1821519"/>
                  <a:pt x="8282940" y="1843088"/>
                </a:cubicBezTo>
                <a:close/>
                <a:moveTo>
                  <a:pt x="8434388" y="1843088"/>
                </a:moveTo>
                <a:cubicBezTo>
                  <a:pt x="8434388" y="1864130"/>
                  <a:pt x="8417330" y="1881188"/>
                  <a:pt x="8396288" y="1881188"/>
                </a:cubicBezTo>
                <a:cubicBezTo>
                  <a:pt x="8375245" y="1881188"/>
                  <a:pt x="8358188" y="1864130"/>
                  <a:pt x="8358188" y="1843088"/>
                </a:cubicBezTo>
                <a:cubicBezTo>
                  <a:pt x="8358188" y="1822045"/>
                  <a:pt x="8375245" y="1804988"/>
                  <a:pt x="8396288" y="1804988"/>
                </a:cubicBezTo>
                <a:cubicBezTo>
                  <a:pt x="8417330" y="1804988"/>
                  <a:pt x="8434388" y="1822045"/>
                  <a:pt x="8434388" y="1843088"/>
                </a:cubicBezTo>
                <a:close/>
                <a:moveTo>
                  <a:pt x="8585835" y="1843088"/>
                </a:moveTo>
                <a:cubicBezTo>
                  <a:pt x="8585835" y="1863603"/>
                  <a:pt x="8569203" y="1880235"/>
                  <a:pt x="8548688" y="1880235"/>
                </a:cubicBezTo>
                <a:cubicBezTo>
                  <a:pt x="8528172" y="1880235"/>
                  <a:pt x="8511540" y="1863603"/>
                  <a:pt x="8511540" y="1843088"/>
                </a:cubicBezTo>
                <a:cubicBezTo>
                  <a:pt x="8511540" y="1822572"/>
                  <a:pt x="8528172" y="1805940"/>
                  <a:pt x="8548688" y="1805940"/>
                </a:cubicBezTo>
                <a:cubicBezTo>
                  <a:pt x="8569203" y="1805940"/>
                  <a:pt x="8585835" y="1822572"/>
                  <a:pt x="8585835" y="1843088"/>
                </a:cubicBezTo>
                <a:close/>
                <a:moveTo>
                  <a:pt x="8737282" y="1843088"/>
                </a:moveTo>
                <a:cubicBezTo>
                  <a:pt x="8737282" y="1863077"/>
                  <a:pt x="8721077" y="1879282"/>
                  <a:pt x="8701088" y="1879282"/>
                </a:cubicBezTo>
                <a:cubicBezTo>
                  <a:pt x="8681098" y="1879282"/>
                  <a:pt x="8664892" y="1863077"/>
                  <a:pt x="8664892" y="1843088"/>
                </a:cubicBezTo>
                <a:cubicBezTo>
                  <a:pt x="8664892" y="1823098"/>
                  <a:pt x="8681098" y="1806892"/>
                  <a:pt x="8701088" y="1806892"/>
                </a:cubicBezTo>
                <a:cubicBezTo>
                  <a:pt x="8721077" y="1806892"/>
                  <a:pt x="8737282" y="1823098"/>
                  <a:pt x="8737282" y="1843088"/>
                </a:cubicBezTo>
                <a:close/>
                <a:moveTo>
                  <a:pt x="8888730" y="1843088"/>
                </a:moveTo>
                <a:cubicBezTo>
                  <a:pt x="8888730" y="1862551"/>
                  <a:pt x="8872951" y="1878330"/>
                  <a:pt x="8853488" y="1878330"/>
                </a:cubicBezTo>
                <a:cubicBezTo>
                  <a:pt x="8834024" y="1878330"/>
                  <a:pt x="8818245" y="1862551"/>
                  <a:pt x="8818245" y="1843088"/>
                </a:cubicBezTo>
                <a:cubicBezTo>
                  <a:pt x="8818245" y="1823624"/>
                  <a:pt x="8834024" y="1807845"/>
                  <a:pt x="8853488" y="1807845"/>
                </a:cubicBezTo>
                <a:cubicBezTo>
                  <a:pt x="8872951" y="1807845"/>
                  <a:pt x="8888730" y="1823624"/>
                  <a:pt x="8888730" y="1843088"/>
                </a:cubicBezTo>
                <a:close/>
                <a:moveTo>
                  <a:pt x="9040178" y="1843088"/>
                </a:moveTo>
                <a:cubicBezTo>
                  <a:pt x="9040178" y="1862025"/>
                  <a:pt x="9024825" y="1877378"/>
                  <a:pt x="9005888" y="1877378"/>
                </a:cubicBezTo>
                <a:cubicBezTo>
                  <a:pt x="8986950" y="1877378"/>
                  <a:pt x="8971598" y="1862025"/>
                  <a:pt x="8971598" y="1843088"/>
                </a:cubicBezTo>
                <a:cubicBezTo>
                  <a:pt x="8971598" y="1824150"/>
                  <a:pt x="8986950" y="1808798"/>
                  <a:pt x="9005888" y="1808798"/>
                </a:cubicBezTo>
                <a:cubicBezTo>
                  <a:pt x="9024825" y="1808798"/>
                  <a:pt x="9040178" y="1824150"/>
                  <a:pt x="9040178" y="1843088"/>
                </a:cubicBezTo>
                <a:close/>
                <a:moveTo>
                  <a:pt x="9191625" y="1843088"/>
                </a:moveTo>
                <a:cubicBezTo>
                  <a:pt x="9191625" y="1861499"/>
                  <a:pt x="9176699" y="1876425"/>
                  <a:pt x="9158288" y="1876425"/>
                </a:cubicBezTo>
                <a:cubicBezTo>
                  <a:pt x="9139876" y="1876425"/>
                  <a:pt x="9124950" y="1861499"/>
                  <a:pt x="9124950" y="1843088"/>
                </a:cubicBezTo>
                <a:cubicBezTo>
                  <a:pt x="9124950" y="1824676"/>
                  <a:pt x="9139876" y="1809750"/>
                  <a:pt x="9158288" y="1809750"/>
                </a:cubicBezTo>
                <a:cubicBezTo>
                  <a:pt x="9176699" y="1809750"/>
                  <a:pt x="9191625" y="1824676"/>
                  <a:pt x="9191625" y="1843088"/>
                </a:cubicBezTo>
                <a:close/>
                <a:moveTo>
                  <a:pt x="9343072" y="1843088"/>
                </a:moveTo>
                <a:cubicBezTo>
                  <a:pt x="9343072" y="1860973"/>
                  <a:pt x="9328573" y="1875472"/>
                  <a:pt x="9310688" y="1875472"/>
                </a:cubicBezTo>
                <a:cubicBezTo>
                  <a:pt x="9292802" y="1875472"/>
                  <a:pt x="9278302" y="1860973"/>
                  <a:pt x="9278302" y="1843088"/>
                </a:cubicBezTo>
                <a:cubicBezTo>
                  <a:pt x="9278302" y="1825202"/>
                  <a:pt x="9292802" y="1810702"/>
                  <a:pt x="9310688" y="1810702"/>
                </a:cubicBezTo>
                <a:cubicBezTo>
                  <a:pt x="9328573" y="1810702"/>
                  <a:pt x="9343072" y="1825202"/>
                  <a:pt x="9343072" y="1843088"/>
                </a:cubicBezTo>
                <a:close/>
                <a:moveTo>
                  <a:pt x="9493568" y="1843088"/>
                </a:moveTo>
                <a:cubicBezTo>
                  <a:pt x="9493568" y="1859921"/>
                  <a:pt x="9479921" y="1873568"/>
                  <a:pt x="9463088" y="1873568"/>
                </a:cubicBezTo>
                <a:cubicBezTo>
                  <a:pt x="9446254" y="1873568"/>
                  <a:pt x="9432608" y="1859921"/>
                  <a:pt x="9432608" y="1843088"/>
                </a:cubicBezTo>
                <a:cubicBezTo>
                  <a:pt x="9432608" y="1826254"/>
                  <a:pt x="9446254" y="1812608"/>
                  <a:pt x="9463088" y="1812608"/>
                </a:cubicBezTo>
                <a:cubicBezTo>
                  <a:pt x="9479921" y="1812608"/>
                  <a:pt x="9493568" y="1826254"/>
                  <a:pt x="9493568" y="1843088"/>
                </a:cubicBezTo>
                <a:close/>
                <a:moveTo>
                  <a:pt x="9645015" y="1843088"/>
                </a:moveTo>
                <a:cubicBezTo>
                  <a:pt x="9645015" y="1859395"/>
                  <a:pt x="9631795" y="1872615"/>
                  <a:pt x="9615488" y="1872615"/>
                </a:cubicBezTo>
                <a:cubicBezTo>
                  <a:pt x="9599180" y="1872615"/>
                  <a:pt x="9585960" y="1859395"/>
                  <a:pt x="9585960" y="1843088"/>
                </a:cubicBezTo>
                <a:cubicBezTo>
                  <a:pt x="9585960" y="1826780"/>
                  <a:pt x="9599180" y="1813560"/>
                  <a:pt x="9615488" y="1813560"/>
                </a:cubicBezTo>
                <a:cubicBezTo>
                  <a:pt x="9631795" y="1813560"/>
                  <a:pt x="9645015" y="1826780"/>
                  <a:pt x="9645015" y="1843088"/>
                </a:cubicBezTo>
                <a:close/>
                <a:moveTo>
                  <a:pt x="9796462" y="1843088"/>
                </a:moveTo>
                <a:cubicBezTo>
                  <a:pt x="9796462" y="1858869"/>
                  <a:pt x="9783669" y="1871662"/>
                  <a:pt x="9767888" y="1871662"/>
                </a:cubicBezTo>
                <a:cubicBezTo>
                  <a:pt x="9752106" y="1871662"/>
                  <a:pt x="9739312" y="1858869"/>
                  <a:pt x="9739312" y="1843088"/>
                </a:cubicBezTo>
                <a:cubicBezTo>
                  <a:pt x="9739312" y="1827306"/>
                  <a:pt x="9752106" y="1814512"/>
                  <a:pt x="9767888" y="1814512"/>
                </a:cubicBezTo>
                <a:cubicBezTo>
                  <a:pt x="9783669" y="1814512"/>
                  <a:pt x="9796462" y="1827306"/>
                  <a:pt x="9796462" y="1843088"/>
                </a:cubicBezTo>
                <a:close/>
                <a:moveTo>
                  <a:pt x="9947910" y="1843088"/>
                </a:moveTo>
                <a:cubicBezTo>
                  <a:pt x="9947910" y="1858343"/>
                  <a:pt x="9935543" y="1870710"/>
                  <a:pt x="9920288" y="1870710"/>
                </a:cubicBezTo>
                <a:cubicBezTo>
                  <a:pt x="9905032" y="1870710"/>
                  <a:pt x="9892665" y="1858343"/>
                  <a:pt x="9892665" y="1843088"/>
                </a:cubicBezTo>
                <a:cubicBezTo>
                  <a:pt x="9892665" y="1827832"/>
                  <a:pt x="9905032" y="1815465"/>
                  <a:pt x="9920288" y="1815465"/>
                </a:cubicBezTo>
                <a:cubicBezTo>
                  <a:pt x="9935543" y="1815465"/>
                  <a:pt x="9947910" y="1827832"/>
                  <a:pt x="9947910" y="1843088"/>
                </a:cubicBezTo>
                <a:close/>
                <a:moveTo>
                  <a:pt x="10099358" y="1843088"/>
                </a:moveTo>
                <a:cubicBezTo>
                  <a:pt x="10099358" y="1857817"/>
                  <a:pt x="10087417" y="1869758"/>
                  <a:pt x="10072688" y="1869758"/>
                </a:cubicBezTo>
                <a:cubicBezTo>
                  <a:pt x="10057958" y="1869758"/>
                  <a:pt x="10046018" y="1857817"/>
                  <a:pt x="10046018" y="1843088"/>
                </a:cubicBezTo>
                <a:cubicBezTo>
                  <a:pt x="10046018" y="1828358"/>
                  <a:pt x="10057958" y="1816418"/>
                  <a:pt x="10072688" y="1816418"/>
                </a:cubicBezTo>
                <a:cubicBezTo>
                  <a:pt x="10087417" y="1816418"/>
                  <a:pt x="10099358" y="1828358"/>
                  <a:pt x="10099358" y="1843088"/>
                </a:cubicBezTo>
                <a:close/>
                <a:moveTo>
                  <a:pt x="10249852" y="1843088"/>
                </a:moveTo>
                <a:cubicBezTo>
                  <a:pt x="10249852" y="1856765"/>
                  <a:pt x="10238765" y="1867852"/>
                  <a:pt x="10225088" y="1867852"/>
                </a:cubicBezTo>
                <a:cubicBezTo>
                  <a:pt x="10211410" y="1867852"/>
                  <a:pt x="10200322" y="1856765"/>
                  <a:pt x="10200322" y="1843088"/>
                </a:cubicBezTo>
                <a:cubicBezTo>
                  <a:pt x="10200322" y="1829410"/>
                  <a:pt x="10211410" y="1818322"/>
                  <a:pt x="10225088" y="1818322"/>
                </a:cubicBezTo>
                <a:cubicBezTo>
                  <a:pt x="10238765" y="1818322"/>
                  <a:pt x="10249852" y="1829410"/>
                  <a:pt x="10249852" y="1843088"/>
                </a:cubicBezTo>
                <a:close/>
                <a:moveTo>
                  <a:pt x="10401300" y="1843088"/>
                </a:moveTo>
                <a:cubicBezTo>
                  <a:pt x="10401300" y="1856239"/>
                  <a:pt x="10390639" y="1866900"/>
                  <a:pt x="10377488" y="1866900"/>
                </a:cubicBezTo>
                <a:cubicBezTo>
                  <a:pt x="10364336" y="1866900"/>
                  <a:pt x="10353675" y="1856239"/>
                  <a:pt x="10353675" y="1843088"/>
                </a:cubicBezTo>
                <a:cubicBezTo>
                  <a:pt x="10353675" y="1829936"/>
                  <a:pt x="10364336" y="1819275"/>
                  <a:pt x="10377488" y="1819275"/>
                </a:cubicBezTo>
                <a:cubicBezTo>
                  <a:pt x="10390639" y="1819275"/>
                  <a:pt x="10401300" y="1829936"/>
                  <a:pt x="10401300" y="1843088"/>
                </a:cubicBezTo>
                <a:close/>
                <a:moveTo>
                  <a:pt x="10552748" y="1843088"/>
                </a:moveTo>
                <a:cubicBezTo>
                  <a:pt x="10552748" y="1855713"/>
                  <a:pt x="10542513" y="1865948"/>
                  <a:pt x="10529888" y="1865948"/>
                </a:cubicBezTo>
                <a:cubicBezTo>
                  <a:pt x="10517262" y="1865948"/>
                  <a:pt x="10507028" y="1855713"/>
                  <a:pt x="10507028" y="1843088"/>
                </a:cubicBezTo>
                <a:cubicBezTo>
                  <a:pt x="10507028" y="1830462"/>
                  <a:pt x="10517262" y="1820228"/>
                  <a:pt x="10529888" y="1820228"/>
                </a:cubicBezTo>
                <a:cubicBezTo>
                  <a:pt x="10542513" y="1820228"/>
                  <a:pt x="10552748" y="1830462"/>
                  <a:pt x="10552748" y="1843088"/>
                </a:cubicBezTo>
                <a:close/>
                <a:moveTo>
                  <a:pt x="10704195" y="1843088"/>
                </a:moveTo>
                <a:cubicBezTo>
                  <a:pt x="10704195" y="1855187"/>
                  <a:pt x="10694387" y="1864995"/>
                  <a:pt x="10682288" y="1864995"/>
                </a:cubicBezTo>
                <a:cubicBezTo>
                  <a:pt x="10670188" y="1864995"/>
                  <a:pt x="10660380" y="1855187"/>
                  <a:pt x="10660380" y="1843088"/>
                </a:cubicBezTo>
                <a:cubicBezTo>
                  <a:pt x="10660380" y="1830988"/>
                  <a:pt x="10670188" y="1821180"/>
                  <a:pt x="10682288" y="1821180"/>
                </a:cubicBezTo>
                <a:cubicBezTo>
                  <a:pt x="10694387" y="1821180"/>
                  <a:pt x="10704195" y="1830988"/>
                  <a:pt x="10704195" y="1843088"/>
                </a:cubicBezTo>
                <a:close/>
                <a:moveTo>
                  <a:pt x="10854690" y="1843088"/>
                </a:moveTo>
                <a:cubicBezTo>
                  <a:pt x="10854690" y="1854135"/>
                  <a:pt x="10845735" y="1863090"/>
                  <a:pt x="10834688" y="1863090"/>
                </a:cubicBezTo>
                <a:cubicBezTo>
                  <a:pt x="10823640" y="1863090"/>
                  <a:pt x="10814685" y="1854135"/>
                  <a:pt x="10814685" y="1843088"/>
                </a:cubicBezTo>
                <a:cubicBezTo>
                  <a:pt x="10814685" y="1832040"/>
                  <a:pt x="10823640" y="1823085"/>
                  <a:pt x="10834688" y="1823085"/>
                </a:cubicBezTo>
                <a:cubicBezTo>
                  <a:pt x="10845735" y="1823085"/>
                  <a:pt x="10854690" y="1832040"/>
                  <a:pt x="10854690" y="1843088"/>
                </a:cubicBezTo>
                <a:close/>
                <a:moveTo>
                  <a:pt x="11006138" y="1843088"/>
                </a:moveTo>
                <a:cubicBezTo>
                  <a:pt x="11006138" y="1853609"/>
                  <a:pt x="10997609" y="1862138"/>
                  <a:pt x="10987088" y="1862138"/>
                </a:cubicBezTo>
                <a:cubicBezTo>
                  <a:pt x="10976566" y="1862138"/>
                  <a:pt x="10968038" y="1853609"/>
                  <a:pt x="10968038" y="1843088"/>
                </a:cubicBezTo>
                <a:cubicBezTo>
                  <a:pt x="10968038" y="1832566"/>
                  <a:pt x="10976566" y="1824038"/>
                  <a:pt x="10987088" y="1824038"/>
                </a:cubicBezTo>
                <a:cubicBezTo>
                  <a:pt x="10997609" y="1824038"/>
                  <a:pt x="11006138" y="1832566"/>
                  <a:pt x="11006138" y="1843088"/>
                </a:cubicBezTo>
                <a:close/>
                <a:moveTo>
                  <a:pt x="11157585" y="1843088"/>
                </a:moveTo>
                <a:cubicBezTo>
                  <a:pt x="11157585" y="1853082"/>
                  <a:pt x="11149482" y="1861185"/>
                  <a:pt x="11139488" y="1861185"/>
                </a:cubicBezTo>
                <a:cubicBezTo>
                  <a:pt x="11129493" y="1861185"/>
                  <a:pt x="11121390" y="1853082"/>
                  <a:pt x="11121390" y="1843088"/>
                </a:cubicBezTo>
                <a:cubicBezTo>
                  <a:pt x="11121390" y="1833093"/>
                  <a:pt x="11129493" y="1824990"/>
                  <a:pt x="11139488" y="1824990"/>
                </a:cubicBezTo>
                <a:cubicBezTo>
                  <a:pt x="11149482" y="1824990"/>
                  <a:pt x="11157585" y="1833093"/>
                  <a:pt x="11157585" y="1843088"/>
                </a:cubicBezTo>
                <a:close/>
                <a:moveTo>
                  <a:pt x="11308080" y="1843088"/>
                </a:moveTo>
                <a:cubicBezTo>
                  <a:pt x="11308080" y="1852030"/>
                  <a:pt x="11300830" y="1859280"/>
                  <a:pt x="11291888" y="1859280"/>
                </a:cubicBezTo>
                <a:cubicBezTo>
                  <a:pt x="11282945" y="1859280"/>
                  <a:pt x="11275695" y="1852030"/>
                  <a:pt x="11275695" y="1843088"/>
                </a:cubicBezTo>
                <a:cubicBezTo>
                  <a:pt x="11275695" y="1834145"/>
                  <a:pt x="11282945" y="1826895"/>
                  <a:pt x="11291888" y="1826895"/>
                </a:cubicBezTo>
                <a:cubicBezTo>
                  <a:pt x="11300830" y="1826895"/>
                  <a:pt x="11308080" y="1834145"/>
                  <a:pt x="11308080" y="1843088"/>
                </a:cubicBezTo>
                <a:close/>
                <a:moveTo>
                  <a:pt x="11459528" y="1843088"/>
                </a:moveTo>
                <a:cubicBezTo>
                  <a:pt x="11459528" y="1851504"/>
                  <a:pt x="11452704" y="1858328"/>
                  <a:pt x="11444288" y="1858328"/>
                </a:cubicBezTo>
                <a:cubicBezTo>
                  <a:pt x="11435871" y="1858328"/>
                  <a:pt x="11429048" y="1851504"/>
                  <a:pt x="11429048" y="1843088"/>
                </a:cubicBezTo>
                <a:cubicBezTo>
                  <a:pt x="11429048" y="1834671"/>
                  <a:pt x="11435871" y="1827848"/>
                  <a:pt x="11444288" y="1827848"/>
                </a:cubicBezTo>
                <a:cubicBezTo>
                  <a:pt x="11452704" y="1827848"/>
                  <a:pt x="11459528" y="1834671"/>
                  <a:pt x="11459528" y="1843088"/>
                </a:cubicBezTo>
                <a:close/>
                <a:moveTo>
                  <a:pt x="11610975" y="1843088"/>
                </a:moveTo>
                <a:cubicBezTo>
                  <a:pt x="11610975" y="1850978"/>
                  <a:pt x="11604578" y="1857375"/>
                  <a:pt x="11596688" y="1857375"/>
                </a:cubicBezTo>
                <a:cubicBezTo>
                  <a:pt x="11588797" y="1857375"/>
                  <a:pt x="11582400" y="1850978"/>
                  <a:pt x="11582400" y="1843088"/>
                </a:cubicBezTo>
                <a:cubicBezTo>
                  <a:pt x="11582400" y="1835197"/>
                  <a:pt x="11588797" y="1828800"/>
                  <a:pt x="11596688" y="1828800"/>
                </a:cubicBezTo>
                <a:cubicBezTo>
                  <a:pt x="11604578" y="1828800"/>
                  <a:pt x="11610975" y="1835197"/>
                  <a:pt x="11610975" y="1843088"/>
                </a:cubicBezTo>
                <a:close/>
                <a:moveTo>
                  <a:pt x="11761470" y="1843088"/>
                </a:moveTo>
                <a:cubicBezTo>
                  <a:pt x="11761470" y="1849926"/>
                  <a:pt x="11755926" y="1855470"/>
                  <a:pt x="11749088" y="1855470"/>
                </a:cubicBezTo>
                <a:cubicBezTo>
                  <a:pt x="11742249" y="1855470"/>
                  <a:pt x="11736705" y="1849926"/>
                  <a:pt x="11736705" y="1843088"/>
                </a:cubicBezTo>
                <a:cubicBezTo>
                  <a:pt x="11736705" y="1836249"/>
                  <a:pt x="11742249" y="1830705"/>
                  <a:pt x="11749088" y="1830705"/>
                </a:cubicBezTo>
                <a:cubicBezTo>
                  <a:pt x="11755926" y="1830705"/>
                  <a:pt x="11761470" y="1836249"/>
                  <a:pt x="11761470" y="1843088"/>
                </a:cubicBezTo>
                <a:close/>
                <a:moveTo>
                  <a:pt x="11912918" y="1843088"/>
                </a:moveTo>
                <a:cubicBezTo>
                  <a:pt x="11912918" y="1849400"/>
                  <a:pt x="11907800" y="1854518"/>
                  <a:pt x="11901488" y="1854518"/>
                </a:cubicBezTo>
                <a:cubicBezTo>
                  <a:pt x="11895175" y="1854518"/>
                  <a:pt x="11890058" y="1849400"/>
                  <a:pt x="11890058" y="1843088"/>
                </a:cubicBezTo>
                <a:cubicBezTo>
                  <a:pt x="11890058" y="1836775"/>
                  <a:pt x="11895175" y="1831658"/>
                  <a:pt x="11901488" y="1831658"/>
                </a:cubicBezTo>
                <a:cubicBezTo>
                  <a:pt x="11907800" y="1831658"/>
                  <a:pt x="11912918" y="1836775"/>
                  <a:pt x="11912918" y="1843088"/>
                </a:cubicBezTo>
                <a:close/>
                <a:moveTo>
                  <a:pt x="12063412" y="1843088"/>
                </a:moveTo>
                <a:cubicBezTo>
                  <a:pt x="12063412" y="1848348"/>
                  <a:pt x="12059148" y="1852612"/>
                  <a:pt x="12053888" y="1852612"/>
                </a:cubicBezTo>
                <a:cubicBezTo>
                  <a:pt x="12048627" y="1852612"/>
                  <a:pt x="12044362" y="1848348"/>
                  <a:pt x="12044362" y="1843088"/>
                </a:cubicBezTo>
                <a:cubicBezTo>
                  <a:pt x="12044362" y="1837827"/>
                  <a:pt x="12048627" y="1833562"/>
                  <a:pt x="12053888" y="1833562"/>
                </a:cubicBezTo>
                <a:cubicBezTo>
                  <a:pt x="12059148" y="1833562"/>
                  <a:pt x="12063412" y="1837827"/>
                  <a:pt x="12063412" y="1843088"/>
                </a:cubicBezTo>
                <a:close/>
                <a:moveTo>
                  <a:pt x="23812" y="1995488"/>
                </a:moveTo>
                <a:cubicBezTo>
                  <a:pt x="23812" y="2000748"/>
                  <a:pt x="19548" y="2005012"/>
                  <a:pt x="14288" y="2005012"/>
                </a:cubicBezTo>
                <a:cubicBezTo>
                  <a:pt x="9027" y="2005012"/>
                  <a:pt x="4762" y="2000748"/>
                  <a:pt x="4762" y="1995488"/>
                </a:cubicBezTo>
                <a:cubicBezTo>
                  <a:pt x="4762" y="1990227"/>
                  <a:pt x="9027" y="1985962"/>
                  <a:pt x="14288" y="1985962"/>
                </a:cubicBezTo>
                <a:cubicBezTo>
                  <a:pt x="19548" y="1985962"/>
                  <a:pt x="23812" y="1990227"/>
                  <a:pt x="23812" y="1995488"/>
                </a:cubicBezTo>
                <a:close/>
                <a:moveTo>
                  <a:pt x="178118" y="1995488"/>
                </a:moveTo>
                <a:cubicBezTo>
                  <a:pt x="178118" y="2001800"/>
                  <a:pt x="173000" y="2006918"/>
                  <a:pt x="166688" y="2006918"/>
                </a:cubicBezTo>
                <a:cubicBezTo>
                  <a:pt x="160375" y="2006918"/>
                  <a:pt x="155258" y="2001800"/>
                  <a:pt x="155258" y="1995488"/>
                </a:cubicBezTo>
                <a:cubicBezTo>
                  <a:pt x="155258" y="1989175"/>
                  <a:pt x="160375" y="1984058"/>
                  <a:pt x="166688" y="1984058"/>
                </a:cubicBezTo>
                <a:cubicBezTo>
                  <a:pt x="173000" y="1984058"/>
                  <a:pt x="178118" y="1989175"/>
                  <a:pt x="178118" y="1995488"/>
                </a:cubicBezTo>
                <a:close/>
                <a:moveTo>
                  <a:pt x="331470" y="1995488"/>
                </a:moveTo>
                <a:cubicBezTo>
                  <a:pt x="331470" y="2002326"/>
                  <a:pt x="325926" y="2007870"/>
                  <a:pt x="319088" y="2007870"/>
                </a:cubicBezTo>
                <a:cubicBezTo>
                  <a:pt x="312249" y="2007870"/>
                  <a:pt x="306705" y="2002326"/>
                  <a:pt x="306705" y="1995488"/>
                </a:cubicBezTo>
                <a:cubicBezTo>
                  <a:pt x="306705" y="1988649"/>
                  <a:pt x="312249" y="1983105"/>
                  <a:pt x="319088" y="1983105"/>
                </a:cubicBezTo>
                <a:cubicBezTo>
                  <a:pt x="325926" y="1983105"/>
                  <a:pt x="331470" y="1988649"/>
                  <a:pt x="331470" y="1995488"/>
                </a:cubicBezTo>
                <a:close/>
                <a:moveTo>
                  <a:pt x="484822" y="1995488"/>
                </a:moveTo>
                <a:cubicBezTo>
                  <a:pt x="484822" y="2002852"/>
                  <a:pt x="478852" y="2008822"/>
                  <a:pt x="471488" y="2008822"/>
                </a:cubicBezTo>
                <a:cubicBezTo>
                  <a:pt x="464123" y="2008822"/>
                  <a:pt x="458152" y="2002852"/>
                  <a:pt x="458152" y="1995488"/>
                </a:cubicBezTo>
                <a:cubicBezTo>
                  <a:pt x="458152" y="1988123"/>
                  <a:pt x="464123" y="1982152"/>
                  <a:pt x="471488" y="1982152"/>
                </a:cubicBezTo>
                <a:cubicBezTo>
                  <a:pt x="478852" y="1982152"/>
                  <a:pt x="484822" y="1988123"/>
                  <a:pt x="484822" y="1995488"/>
                </a:cubicBezTo>
                <a:close/>
                <a:moveTo>
                  <a:pt x="639128" y="1995488"/>
                </a:moveTo>
                <a:cubicBezTo>
                  <a:pt x="639128" y="2003904"/>
                  <a:pt x="632304" y="2010728"/>
                  <a:pt x="623888" y="2010728"/>
                </a:cubicBezTo>
                <a:cubicBezTo>
                  <a:pt x="615471" y="2010728"/>
                  <a:pt x="608648" y="2003904"/>
                  <a:pt x="608648" y="1995488"/>
                </a:cubicBezTo>
                <a:cubicBezTo>
                  <a:pt x="608648" y="1987071"/>
                  <a:pt x="615471" y="1980248"/>
                  <a:pt x="623888" y="1980248"/>
                </a:cubicBezTo>
                <a:cubicBezTo>
                  <a:pt x="632304" y="1980248"/>
                  <a:pt x="639128" y="1987071"/>
                  <a:pt x="639128" y="1995488"/>
                </a:cubicBezTo>
                <a:close/>
                <a:moveTo>
                  <a:pt x="792480" y="1995488"/>
                </a:moveTo>
                <a:cubicBezTo>
                  <a:pt x="792480" y="2004430"/>
                  <a:pt x="785230" y="2011680"/>
                  <a:pt x="776288" y="2011680"/>
                </a:cubicBezTo>
                <a:cubicBezTo>
                  <a:pt x="767345" y="2011680"/>
                  <a:pt x="760095" y="2004430"/>
                  <a:pt x="760095" y="1995488"/>
                </a:cubicBezTo>
                <a:cubicBezTo>
                  <a:pt x="760095" y="1986545"/>
                  <a:pt x="767345" y="1979295"/>
                  <a:pt x="776288" y="1979295"/>
                </a:cubicBezTo>
                <a:cubicBezTo>
                  <a:pt x="785230" y="1979295"/>
                  <a:pt x="792480" y="1986545"/>
                  <a:pt x="792480" y="1995488"/>
                </a:cubicBezTo>
                <a:close/>
                <a:moveTo>
                  <a:pt x="945832" y="1995488"/>
                </a:moveTo>
                <a:cubicBezTo>
                  <a:pt x="945832" y="2004956"/>
                  <a:pt x="938156" y="2012632"/>
                  <a:pt x="928688" y="2012632"/>
                </a:cubicBezTo>
                <a:cubicBezTo>
                  <a:pt x="919219" y="2012632"/>
                  <a:pt x="911542" y="2004956"/>
                  <a:pt x="911542" y="1995488"/>
                </a:cubicBezTo>
                <a:cubicBezTo>
                  <a:pt x="911542" y="1986019"/>
                  <a:pt x="919219" y="1978342"/>
                  <a:pt x="928688" y="1978342"/>
                </a:cubicBezTo>
                <a:cubicBezTo>
                  <a:pt x="938156" y="1978342"/>
                  <a:pt x="945832" y="1986019"/>
                  <a:pt x="945832" y="1995488"/>
                </a:cubicBezTo>
                <a:close/>
                <a:moveTo>
                  <a:pt x="1100138" y="1995488"/>
                </a:moveTo>
                <a:cubicBezTo>
                  <a:pt x="1100138" y="2006009"/>
                  <a:pt x="1091609" y="2014538"/>
                  <a:pt x="1081088" y="2014538"/>
                </a:cubicBezTo>
                <a:cubicBezTo>
                  <a:pt x="1070566" y="2014538"/>
                  <a:pt x="1062038" y="2006009"/>
                  <a:pt x="1062038" y="1995488"/>
                </a:cubicBezTo>
                <a:cubicBezTo>
                  <a:pt x="1062038" y="1984966"/>
                  <a:pt x="1070566" y="1976438"/>
                  <a:pt x="1081088" y="1976438"/>
                </a:cubicBezTo>
                <a:cubicBezTo>
                  <a:pt x="1091609" y="1976438"/>
                  <a:pt x="1100138" y="1984966"/>
                  <a:pt x="1100138" y="1995488"/>
                </a:cubicBezTo>
                <a:close/>
                <a:moveTo>
                  <a:pt x="1253490" y="1995488"/>
                </a:moveTo>
                <a:cubicBezTo>
                  <a:pt x="1253490" y="2006535"/>
                  <a:pt x="1244535" y="2015490"/>
                  <a:pt x="1233488" y="2015490"/>
                </a:cubicBezTo>
                <a:cubicBezTo>
                  <a:pt x="1222440" y="2015490"/>
                  <a:pt x="1213485" y="2006535"/>
                  <a:pt x="1213485" y="1995488"/>
                </a:cubicBezTo>
                <a:cubicBezTo>
                  <a:pt x="1213485" y="1984440"/>
                  <a:pt x="1222440" y="1975485"/>
                  <a:pt x="1233488" y="1975485"/>
                </a:cubicBezTo>
                <a:cubicBezTo>
                  <a:pt x="1244535" y="1975485"/>
                  <a:pt x="1253490" y="1984440"/>
                  <a:pt x="1253490" y="1995488"/>
                </a:cubicBezTo>
                <a:close/>
                <a:moveTo>
                  <a:pt x="1407795" y="1995488"/>
                </a:moveTo>
                <a:cubicBezTo>
                  <a:pt x="1407795" y="2007587"/>
                  <a:pt x="1397987" y="2017395"/>
                  <a:pt x="1385888" y="2017395"/>
                </a:cubicBezTo>
                <a:cubicBezTo>
                  <a:pt x="1373788" y="2017395"/>
                  <a:pt x="1363980" y="2007587"/>
                  <a:pt x="1363980" y="1995488"/>
                </a:cubicBezTo>
                <a:cubicBezTo>
                  <a:pt x="1363980" y="1983388"/>
                  <a:pt x="1373788" y="1973580"/>
                  <a:pt x="1385888" y="1973580"/>
                </a:cubicBezTo>
                <a:cubicBezTo>
                  <a:pt x="1397987" y="1973580"/>
                  <a:pt x="1407795" y="1983388"/>
                  <a:pt x="1407795" y="1995488"/>
                </a:cubicBezTo>
                <a:close/>
                <a:moveTo>
                  <a:pt x="1561148" y="1995488"/>
                </a:moveTo>
                <a:cubicBezTo>
                  <a:pt x="1561148" y="2008113"/>
                  <a:pt x="1550913" y="2018348"/>
                  <a:pt x="1538288" y="2018348"/>
                </a:cubicBezTo>
                <a:cubicBezTo>
                  <a:pt x="1525662" y="2018348"/>
                  <a:pt x="1515428" y="2008113"/>
                  <a:pt x="1515428" y="1995488"/>
                </a:cubicBezTo>
                <a:cubicBezTo>
                  <a:pt x="1515428" y="1982862"/>
                  <a:pt x="1525662" y="1972628"/>
                  <a:pt x="1538288" y="1972628"/>
                </a:cubicBezTo>
                <a:cubicBezTo>
                  <a:pt x="1550913" y="1972628"/>
                  <a:pt x="1561148" y="1982862"/>
                  <a:pt x="1561148" y="1995488"/>
                </a:cubicBezTo>
                <a:close/>
                <a:moveTo>
                  <a:pt x="1714500" y="1995488"/>
                </a:moveTo>
                <a:cubicBezTo>
                  <a:pt x="1714500" y="2008639"/>
                  <a:pt x="1703839" y="2019300"/>
                  <a:pt x="1690688" y="2019300"/>
                </a:cubicBezTo>
                <a:cubicBezTo>
                  <a:pt x="1677536" y="2019300"/>
                  <a:pt x="1666875" y="2008639"/>
                  <a:pt x="1666875" y="1995488"/>
                </a:cubicBezTo>
                <a:cubicBezTo>
                  <a:pt x="1666875" y="1982336"/>
                  <a:pt x="1677536" y="1971675"/>
                  <a:pt x="1690688" y="1971675"/>
                </a:cubicBezTo>
                <a:cubicBezTo>
                  <a:pt x="1703839" y="1971675"/>
                  <a:pt x="1714500" y="1982336"/>
                  <a:pt x="1714500" y="1995488"/>
                </a:cubicBezTo>
                <a:close/>
                <a:moveTo>
                  <a:pt x="1868805" y="1995488"/>
                </a:moveTo>
                <a:cubicBezTo>
                  <a:pt x="1868805" y="2009691"/>
                  <a:pt x="1857291" y="2021205"/>
                  <a:pt x="1843088" y="2021205"/>
                </a:cubicBezTo>
                <a:cubicBezTo>
                  <a:pt x="1828884" y="2021205"/>
                  <a:pt x="1817370" y="2009691"/>
                  <a:pt x="1817370" y="1995488"/>
                </a:cubicBezTo>
                <a:cubicBezTo>
                  <a:pt x="1817370" y="1981284"/>
                  <a:pt x="1828884" y="1969770"/>
                  <a:pt x="1843088" y="1969770"/>
                </a:cubicBezTo>
                <a:cubicBezTo>
                  <a:pt x="1857291" y="1969770"/>
                  <a:pt x="1868805" y="1981284"/>
                  <a:pt x="1868805" y="1995488"/>
                </a:cubicBezTo>
                <a:close/>
                <a:moveTo>
                  <a:pt x="2022158" y="1995488"/>
                </a:moveTo>
                <a:cubicBezTo>
                  <a:pt x="2022158" y="2010217"/>
                  <a:pt x="2010217" y="2022158"/>
                  <a:pt x="1995488" y="2022158"/>
                </a:cubicBezTo>
                <a:cubicBezTo>
                  <a:pt x="1980758" y="2022158"/>
                  <a:pt x="1968818" y="2010217"/>
                  <a:pt x="1968818" y="1995488"/>
                </a:cubicBezTo>
                <a:cubicBezTo>
                  <a:pt x="1968818" y="1980758"/>
                  <a:pt x="1980758" y="1968818"/>
                  <a:pt x="1995488" y="1968818"/>
                </a:cubicBezTo>
                <a:cubicBezTo>
                  <a:pt x="2010217" y="1968818"/>
                  <a:pt x="2022158" y="1980758"/>
                  <a:pt x="2022158" y="1995488"/>
                </a:cubicBezTo>
                <a:close/>
                <a:moveTo>
                  <a:pt x="2175510" y="1995488"/>
                </a:moveTo>
                <a:cubicBezTo>
                  <a:pt x="2175510" y="2010743"/>
                  <a:pt x="2163143" y="2023110"/>
                  <a:pt x="2147888" y="2023110"/>
                </a:cubicBezTo>
                <a:cubicBezTo>
                  <a:pt x="2132632" y="2023110"/>
                  <a:pt x="2120265" y="2010743"/>
                  <a:pt x="2120265" y="1995488"/>
                </a:cubicBezTo>
                <a:cubicBezTo>
                  <a:pt x="2120265" y="1980232"/>
                  <a:pt x="2132632" y="1967865"/>
                  <a:pt x="2147888" y="1967865"/>
                </a:cubicBezTo>
                <a:cubicBezTo>
                  <a:pt x="2163143" y="1967865"/>
                  <a:pt x="2175510" y="1980232"/>
                  <a:pt x="2175510" y="1995488"/>
                </a:cubicBezTo>
                <a:close/>
                <a:moveTo>
                  <a:pt x="2328862" y="1995488"/>
                </a:moveTo>
                <a:cubicBezTo>
                  <a:pt x="2328862" y="2011269"/>
                  <a:pt x="2316069" y="2024062"/>
                  <a:pt x="2300288" y="2024062"/>
                </a:cubicBezTo>
                <a:cubicBezTo>
                  <a:pt x="2284506" y="2024062"/>
                  <a:pt x="2271712" y="2011269"/>
                  <a:pt x="2271712" y="1995488"/>
                </a:cubicBezTo>
                <a:cubicBezTo>
                  <a:pt x="2271712" y="1979706"/>
                  <a:pt x="2284506" y="1966912"/>
                  <a:pt x="2300288" y="1966912"/>
                </a:cubicBezTo>
                <a:cubicBezTo>
                  <a:pt x="2316069" y="1966912"/>
                  <a:pt x="2328862" y="1979706"/>
                  <a:pt x="2328862" y="1995488"/>
                </a:cubicBezTo>
                <a:close/>
                <a:moveTo>
                  <a:pt x="2483168" y="1995488"/>
                </a:moveTo>
                <a:cubicBezTo>
                  <a:pt x="2483168" y="2012321"/>
                  <a:pt x="2469521" y="2025968"/>
                  <a:pt x="2452688" y="2025968"/>
                </a:cubicBezTo>
                <a:cubicBezTo>
                  <a:pt x="2435854" y="2025968"/>
                  <a:pt x="2422208" y="2012321"/>
                  <a:pt x="2422208" y="1995488"/>
                </a:cubicBezTo>
                <a:cubicBezTo>
                  <a:pt x="2422208" y="1978654"/>
                  <a:pt x="2435854" y="1965008"/>
                  <a:pt x="2452688" y="1965008"/>
                </a:cubicBezTo>
                <a:cubicBezTo>
                  <a:pt x="2469521" y="1965008"/>
                  <a:pt x="2483168" y="1978654"/>
                  <a:pt x="2483168" y="1995488"/>
                </a:cubicBezTo>
                <a:close/>
                <a:moveTo>
                  <a:pt x="2636520" y="1995488"/>
                </a:moveTo>
                <a:cubicBezTo>
                  <a:pt x="2636520" y="2012847"/>
                  <a:pt x="2622447" y="2026920"/>
                  <a:pt x="2605088" y="2026920"/>
                </a:cubicBezTo>
                <a:cubicBezTo>
                  <a:pt x="2587728" y="2026920"/>
                  <a:pt x="2573655" y="2012847"/>
                  <a:pt x="2573655" y="1995488"/>
                </a:cubicBezTo>
                <a:cubicBezTo>
                  <a:pt x="2573655" y="1978128"/>
                  <a:pt x="2587728" y="1964055"/>
                  <a:pt x="2605088" y="1964055"/>
                </a:cubicBezTo>
                <a:cubicBezTo>
                  <a:pt x="2622447" y="1964055"/>
                  <a:pt x="2636520" y="1978128"/>
                  <a:pt x="2636520" y="1995488"/>
                </a:cubicBezTo>
                <a:close/>
                <a:moveTo>
                  <a:pt x="2789872" y="1995488"/>
                </a:moveTo>
                <a:cubicBezTo>
                  <a:pt x="2789872" y="2013373"/>
                  <a:pt x="2775373" y="2027872"/>
                  <a:pt x="2757488" y="2027872"/>
                </a:cubicBezTo>
                <a:cubicBezTo>
                  <a:pt x="2739602" y="2027872"/>
                  <a:pt x="2725102" y="2013373"/>
                  <a:pt x="2725102" y="1995488"/>
                </a:cubicBezTo>
                <a:cubicBezTo>
                  <a:pt x="2725102" y="1977602"/>
                  <a:pt x="2739602" y="1963102"/>
                  <a:pt x="2757488" y="1963102"/>
                </a:cubicBezTo>
                <a:cubicBezTo>
                  <a:pt x="2775373" y="1963102"/>
                  <a:pt x="2789872" y="1977602"/>
                  <a:pt x="2789872" y="1995488"/>
                </a:cubicBezTo>
                <a:close/>
                <a:moveTo>
                  <a:pt x="2943225" y="1995488"/>
                </a:moveTo>
                <a:cubicBezTo>
                  <a:pt x="2943225" y="2013899"/>
                  <a:pt x="2928299" y="2028825"/>
                  <a:pt x="2909888" y="2028825"/>
                </a:cubicBezTo>
                <a:cubicBezTo>
                  <a:pt x="2891476" y="2028825"/>
                  <a:pt x="2876550" y="2013899"/>
                  <a:pt x="2876550" y="1995488"/>
                </a:cubicBezTo>
                <a:cubicBezTo>
                  <a:pt x="2876550" y="1977076"/>
                  <a:pt x="2891476" y="1962150"/>
                  <a:pt x="2909888" y="1962150"/>
                </a:cubicBezTo>
                <a:cubicBezTo>
                  <a:pt x="2928299" y="1962150"/>
                  <a:pt x="2943225" y="1977076"/>
                  <a:pt x="2943225" y="1995488"/>
                </a:cubicBezTo>
                <a:close/>
                <a:moveTo>
                  <a:pt x="3097530" y="1995488"/>
                </a:moveTo>
                <a:cubicBezTo>
                  <a:pt x="3097530" y="2014951"/>
                  <a:pt x="3081751" y="2030730"/>
                  <a:pt x="3062288" y="2030730"/>
                </a:cubicBezTo>
                <a:cubicBezTo>
                  <a:pt x="3042824" y="2030730"/>
                  <a:pt x="3027045" y="2014951"/>
                  <a:pt x="3027045" y="1995488"/>
                </a:cubicBezTo>
                <a:cubicBezTo>
                  <a:pt x="3027045" y="1976024"/>
                  <a:pt x="3042824" y="1960245"/>
                  <a:pt x="3062288" y="1960245"/>
                </a:cubicBezTo>
                <a:cubicBezTo>
                  <a:pt x="3081751" y="1960245"/>
                  <a:pt x="3097530" y="1976024"/>
                  <a:pt x="3097530" y="1995488"/>
                </a:cubicBezTo>
                <a:close/>
                <a:moveTo>
                  <a:pt x="3250882" y="1995488"/>
                </a:moveTo>
                <a:cubicBezTo>
                  <a:pt x="3250882" y="2015477"/>
                  <a:pt x="3234677" y="2031682"/>
                  <a:pt x="3214688" y="2031682"/>
                </a:cubicBezTo>
                <a:cubicBezTo>
                  <a:pt x="3194698" y="2031682"/>
                  <a:pt x="3178492" y="2015477"/>
                  <a:pt x="3178492" y="1995488"/>
                </a:cubicBezTo>
                <a:cubicBezTo>
                  <a:pt x="3178492" y="1975498"/>
                  <a:pt x="3194698" y="1959292"/>
                  <a:pt x="3214688" y="1959292"/>
                </a:cubicBezTo>
                <a:cubicBezTo>
                  <a:pt x="3234677" y="1959292"/>
                  <a:pt x="3250882" y="1975498"/>
                  <a:pt x="3250882" y="1995488"/>
                </a:cubicBezTo>
                <a:close/>
                <a:moveTo>
                  <a:pt x="3404235" y="1995488"/>
                </a:moveTo>
                <a:cubicBezTo>
                  <a:pt x="3404235" y="2016003"/>
                  <a:pt x="3387603" y="2032635"/>
                  <a:pt x="3367088" y="2032635"/>
                </a:cubicBezTo>
                <a:cubicBezTo>
                  <a:pt x="3346572" y="2032635"/>
                  <a:pt x="3329940" y="2016003"/>
                  <a:pt x="3329940" y="1995488"/>
                </a:cubicBezTo>
                <a:cubicBezTo>
                  <a:pt x="3329940" y="1974972"/>
                  <a:pt x="3346572" y="1958340"/>
                  <a:pt x="3367088" y="1958340"/>
                </a:cubicBezTo>
                <a:cubicBezTo>
                  <a:pt x="3387603" y="1958340"/>
                  <a:pt x="3404235" y="1974972"/>
                  <a:pt x="3404235" y="1995488"/>
                </a:cubicBezTo>
                <a:close/>
                <a:moveTo>
                  <a:pt x="3557588" y="1995488"/>
                </a:moveTo>
                <a:cubicBezTo>
                  <a:pt x="3557588" y="2016530"/>
                  <a:pt x="3540530" y="2033588"/>
                  <a:pt x="3519488" y="2033588"/>
                </a:cubicBezTo>
                <a:cubicBezTo>
                  <a:pt x="3498445" y="2033588"/>
                  <a:pt x="3481388" y="2016530"/>
                  <a:pt x="3481388" y="1995488"/>
                </a:cubicBezTo>
                <a:cubicBezTo>
                  <a:pt x="3481388" y="1974445"/>
                  <a:pt x="3498445" y="1957388"/>
                  <a:pt x="3519488" y="1957388"/>
                </a:cubicBezTo>
                <a:cubicBezTo>
                  <a:pt x="3540530" y="1957388"/>
                  <a:pt x="3557588" y="1974445"/>
                  <a:pt x="3557588" y="1995488"/>
                </a:cubicBezTo>
                <a:close/>
                <a:moveTo>
                  <a:pt x="3710940" y="1995488"/>
                </a:moveTo>
                <a:cubicBezTo>
                  <a:pt x="3710940" y="2017056"/>
                  <a:pt x="3693456" y="2034540"/>
                  <a:pt x="3671888" y="2034540"/>
                </a:cubicBezTo>
                <a:cubicBezTo>
                  <a:pt x="3650319" y="2034540"/>
                  <a:pt x="3632835" y="2017056"/>
                  <a:pt x="3632835" y="1995488"/>
                </a:cubicBezTo>
                <a:cubicBezTo>
                  <a:pt x="3632835" y="1973919"/>
                  <a:pt x="3650319" y="1956435"/>
                  <a:pt x="3671888" y="1956435"/>
                </a:cubicBezTo>
                <a:cubicBezTo>
                  <a:pt x="3693456" y="1956435"/>
                  <a:pt x="3710940" y="1973919"/>
                  <a:pt x="3710940" y="1995488"/>
                </a:cubicBezTo>
                <a:close/>
                <a:moveTo>
                  <a:pt x="3864292" y="1995488"/>
                </a:moveTo>
                <a:cubicBezTo>
                  <a:pt x="3864292" y="2017582"/>
                  <a:pt x="3846382" y="2035492"/>
                  <a:pt x="3824288" y="2035492"/>
                </a:cubicBezTo>
                <a:cubicBezTo>
                  <a:pt x="3802193" y="2035492"/>
                  <a:pt x="3784282" y="2017582"/>
                  <a:pt x="3784282" y="1995488"/>
                </a:cubicBezTo>
                <a:cubicBezTo>
                  <a:pt x="3784282" y="1973393"/>
                  <a:pt x="3802193" y="1955482"/>
                  <a:pt x="3824288" y="1955482"/>
                </a:cubicBezTo>
                <a:cubicBezTo>
                  <a:pt x="3846382" y="1955482"/>
                  <a:pt x="3864292" y="1973393"/>
                  <a:pt x="3864292" y="1995488"/>
                </a:cubicBezTo>
                <a:close/>
                <a:moveTo>
                  <a:pt x="4017645" y="1995488"/>
                </a:moveTo>
                <a:cubicBezTo>
                  <a:pt x="4017645" y="2018108"/>
                  <a:pt x="3999308" y="2036445"/>
                  <a:pt x="3976688" y="2036445"/>
                </a:cubicBezTo>
                <a:cubicBezTo>
                  <a:pt x="3954067" y="2036445"/>
                  <a:pt x="3935730" y="2018108"/>
                  <a:pt x="3935730" y="1995488"/>
                </a:cubicBezTo>
                <a:cubicBezTo>
                  <a:pt x="3935730" y="1972867"/>
                  <a:pt x="3954067" y="1954530"/>
                  <a:pt x="3976688" y="1954530"/>
                </a:cubicBezTo>
                <a:cubicBezTo>
                  <a:pt x="3999308" y="1954530"/>
                  <a:pt x="4017645" y="1972867"/>
                  <a:pt x="4017645" y="1995488"/>
                </a:cubicBezTo>
                <a:close/>
                <a:moveTo>
                  <a:pt x="4170998" y="1995488"/>
                </a:moveTo>
                <a:cubicBezTo>
                  <a:pt x="4170998" y="2018634"/>
                  <a:pt x="4152234" y="2037398"/>
                  <a:pt x="4129088" y="2037398"/>
                </a:cubicBezTo>
                <a:cubicBezTo>
                  <a:pt x="4105941" y="2037398"/>
                  <a:pt x="4087178" y="2018634"/>
                  <a:pt x="4087178" y="1995488"/>
                </a:cubicBezTo>
                <a:cubicBezTo>
                  <a:pt x="4087178" y="1972341"/>
                  <a:pt x="4105941" y="1953578"/>
                  <a:pt x="4129088" y="1953578"/>
                </a:cubicBezTo>
                <a:cubicBezTo>
                  <a:pt x="4152234" y="1953578"/>
                  <a:pt x="4170998" y="1972341"/>
                  <a:pt x="4170998" y="1995488"/>
                </a:cubicBezTo>
                <a:close/>
                <a:moveTo>
                  <a:pt x="4324350" y="1995488"/>
                </a:moveTo>
                <a:cubicBezTo>
                  <a:pt x="4324350" y="2019160"/>
                  <a:pt x="4305160" y="2038350"/>
                  <a:pt x="4281488" y="2038350"/>
                </a:cubicBezTo>
                <a:cubicBezTo>
                  <a:pt x="4257815" y="2038350"/>
                  <a:pt x="4238625" y="2019160"/>
                  <a:pt x="4238625" y="1995488"/>
                </a:cubicBezTo>
                <a:cubicBezTo>
                  <a:pt x="4238625" y="1971815"/>
                  <a:pt x="4257815" y="1952625"/>
                  <a:pt x="4281488" y="1952625"/>
                </a:cubicBezTo>
                <a:cubicBezTo>
                  <a:pt x="4305160" y="1952625"/>
                  <a:pt x="4324350" y="1971815"/>
                  <a:pt x="4324350" y="1995488"/>
                </a:cubicBezTo>
                <a:close/>
                <a:moveTo>
                  <a:pt x="4477702" y="1995488"/>
                </a:moveTo>
                <a:cubicBezTo>
                  <a:pt x="4477702" y="2019686"/>
                  <a:pt x="4458086" y="2039302"/>
                  <a:pt x="4433888" y="2039302"/>
                </a:cubicBezTo>
                <a:cubicBezTo>
                  <a:pt x="4409689" y="2039302"/>
                  <a:pt x="4390072" y="2019686"/>
                  <a:pt x="4390072" y="1995488"/>
                </a:cubicBezTo>
                <a:cubicBezTo>
                  <a:pt x="4390072" y="1971289"/>
                  <a:pt x="4409689" y="1951672"/>
                  <a:pt x="4433888" y="1951672"/>
                </a:cubicBezTo>
                <a:cubicBezTo>
                  <a:pt x="4458086" y="1951672"/>
                  <a:pt x="4477702" y="1971289"/>
                  <a:pt x="4477702" y="1995488"/>
                </a:cubicBezTo>
                <a:close/>
                <a:moveTo>
                  <a:pt x="4631055" y="1995488"/>
                </a:moveTo>
                <a:cubicBezTo>
                  <a:pt x="4631055" y="2020212"/>
                  <a:pt x="4611012" y="2040255"/>
                  <a:pt x="4586288" y="2040255"/>
                </a:cubicBezTo>
                <a:cubicBezTo>
                  <a:pt x="4561563" y="2040255"/>
                  <a:pt x="4541520" y="2020212"/>
                  <a:pt x="4541520" y="1995488"/>
                </a:cubicBezTo>
                <a:cubicBezTo>
                  <a:pt x="4541520" y="1970763"/>
                  <a:pt x="4561563" y="1950720"/>
                  <a:pt x="4586288" y="1950720"/>
                </a:cubicBezTo>
                <a:cubicBezTo>
                  <a:pt x="4611012" y="1950720"/>
                  <a:pt x="4631055" y="1970763"/>
                  <a:pt x="4631055" y="1995488"/>
                </a:cubicBezTo>
                <a:close/>
                <a:moveTo>
                  <a:pt x="4783455" y="1995488"/>
                </a:moveTo>
                <a:cubicBezTo>
                  <a:pt x="4783455" y="2020212"/>
                  <a:pt x="4763412" y="2040255"/>
                  <a:pt x="4738688" y="2040255"/>
                </a:cubicBezTo>
                <a:cubicBezTo>
                  <a:pt x="4713963" y="2040255"/>
                  <a:pt x="4693920" y="2020212"/>
                  <a:pt x="4693920" y="1995488"/>
                </a:cubicBezTo>
                <a:cubicBezTo>
                  <a:pt x="4693920" y="1970763"/>
                  <a:pt x="4713963" y="1950720"/>
                  <a:pt x="4738688" y="1950720"/>
                </a:cubicBezTo>
                <a:cubicBezTo>
                  <a:pt x="4763412" y="1950720"/>
                  <a:pt x="4783455" y="1970763"/>
                  <a:pt x="4783455" y="1995488"/>
                </a:cubicBezTo>
                <a:close/>
                <a:moveTo>
                  <a:pt x="4936808" y="1995488"/>
                </a:moveTo>
                <a:cubicBezTo>
                  <a:pt x="4936808" y="2020738"/>
                  <a:pt x="4916338" y="2041208"/>
                  <a:pt x="4891088" y="2041208"/>
                </a:cubicBezTo>
                <a:cubicBezTo>
                  <a:pt x="4865837" y="2041208"/>
                  <a:pt x="4845368" y="2020738"/>
                  <a:pt x="4845368" y="1995488"/>
                </a:cubicBezTo>
                <a:cubicBezTo>
                  <a:pt x="4845368" y="1970237"/>
                  <a:pt x="4865837" y="1949768"/>
                  <a:pt x="4891088" y="1949768"/>
                </a:cubicBezTo>
                <a:cubicBezTo>
                  <a:pt x="4916338" y="1949768"/>
                  <a:pt x="4936808" y="1970237"/>
                  <a:pt x="4936808" y="1995488"/>
                </a:cubicBezTo>
                <a:close/>
                <a:moveTo>
                  <a:pt x="5090160" y="1995488"/>
                </a:moveTo>
                <a:cubicBezTo>
                  <a:pt x="5090160" y="2021264"/>
                  <a:pt x="5069264" y="2042160"/>
                  <a:pt x="5043488" y="2042160"/>
                </a:cubicBezTo>
                <a:cubicBezTo>
                  <a:pt x="5017711" y="2042160"/>
                  <a:pt x="4996815" y="2021264"/>
                  <a:pt x="4996815" y="1995488"/>
                </a:cubicBezTo>
                <a:cubicBezTo>
                  <a:pt x="4996815" y="1969711"/>
                  <a:pt x="5017711" y="1948815"/>
                  <a:pt x="5043488" y="1948815"/>
                </a:cubicBezTo>
                <a:cubicBezTo>
                  <a:pt x="5069264" y="1948815"/>
                  <a:pt x="5090160" y="1969711"/>
                  <a:pt x="5090160" y="1995488"/>
                </a:cubicBezTo>
                <a:close/>
                <a:moveTo>
                  <a:pt x="5242560" y="1995488"/>
                </a:moveTo>
                <a:cubicBezTo>
                  <a:pt x="5242560" y="2021264"/>
                  <a:pt x="5221664" y="2042160"/>
                  <a:pt x="5195888" y="2042160"/>
                </a:cubicBezTo>
                <a:cubicBezTo>
                  <a:pt x="5170111" y="2042160"/>
                  <a:pt x="5149215" y="2021264"/>
                  <a:pt x="5149215" y="1995488"/>
                </a:cubicBezTo>
                <a:cubicBezTo>
                  <a:pt x="5149215" y="1969711"/>
                  <a:pt x="5170111" y="1948815"/>
                  <a:pt x="5195888" y="1948815"/>
                </a:cubicBezTo>
                <a:cubicBezTo>
                  <a:pt x="5221664" y="1948815"/>
                  <a:pt x="5242560" y="1969711"/>
                  <a:pt x="5242560" y="1995488"/>
                </a:cubicBezTo>
                <a:close/>
                <a:moveTo>
                  <a:pt x="5395912" y="1995488"/>
                </a:moveTo>
                <a:cubicBezTo>
                  <a:pt x="5395912" y="2021790"/>
                  <a:pt x="5374590" y="2043112"/>
                  <a:pt x="5348288" y="2043112"/>
                </a:cubicBezTo>
                <a:cubicBezTo>
                  <a:pt x="5321985" y="2043112"/>
                  <a:pt x="5300662" y="2021790"/>
                  <a:pt x="5300662" y="1995488"/>
                </a:cubicBezTo>
                <a:cubicBezTo>
                  <a:pt x="5300662" y="1969185"/>
                  <a:pt x="5321985" y="1947862"/>
                  <a:pt x="5348288" y="1947862"/>
                </a:cubicBezTo>
                <a:cubicBezTo>
                  <a:pt x="5374590" y="1947862"/>
                  <a:pt x="5395912" y="1969185"/>
                  <a:pt x="5395912" y="1995488"/>
                </a:cubicBezTo>
                <a:close/>
                <a:moveTo>
                  <a:pt x="5548312" y="1995488"/>
                </a:moveTo>
                <a:cubicBezTo>
                  <a:pt x="5548312" y="2021790"/>
                  <a:pt x="5526990" y="2043112"/>
                  <a:pt x="5500688" y="2043112"/>
                </a:cubicBezTo>
                <a:cubicBezTo>
                  <a:pt x="5474385" y="2043112"/>
                  <a:pt x="5453062" y="2021790"/>
                  <a:pt x="5453062" y="1995488"/>
                </a:cubicBezTo>
                <a:cubicBezTo>
                  <a:pt x="5453062" y="1969185"/>
                  <a:pt x="5474385" y="1947862"/>
                  <a:pt x="5500688" y="1947862"/>
                </a:cubicBezTo>
                <a:cubicBezTo>
                  <a:pt x="5526990" y="1947862"/>
                  <a:pt x="5548312" y="1969185"/>
                  <a:pt x="5548312" y="1995488"/>
                </a:cubicBezTo>
                <a:close/>
                <a:moveTo>
                  <a:pt x="5700712" y="1995488"/>
                </a:moveTo>
                <a:cubicBezTo>
                  <a:pt x="5700712" y="2021790"/>
                  <a:pt x="5679390" y="2043112"/>
                  <a:pt x="5653088" y="2043112"/>
                </a:cubicBezTo>
                <a:cubicBezTo>
                  <a:pt x="5626785" y="2043112"/>
                  <a:pt x="5605462" y="2021790"/>
                  <a:pt x="5605462" y="1995488"/>
                </a:cubicBezTo>
                <a:cubicBezTo>
                  <a:pt x="5605462" y="1969185"/>
                  <a:pt x="5626785" y="1947862"/>
                  <a:pt x="5653088" y="1947862"/>
                </a:cubicBezTo>
                <a:cubicBezTo>
                  <a:pt x="5679390" y="1947862"/>
                  <a:pt x="5700712" y="1969185"/>
                  <a:pt x="5700712" y="1995488"/>
                </a:cubicBezTo>
                <a:close/>
                <a:moveTo>
                  <a:pt x="5854065" y="1995488"/>
                </a:moveTo>
                <a:cubicBezTo>
                  <a:pt x="5854065" y="2022316"/>
                  <a:pt x="5832316" y="2044065"/>
                  <a:pt x="5805488" y="2044065"/>
                </a:cubicBezTo>
                <a:cubicBezTo>
                  <a:pt x="5778659" y="2044065"/>
                  <a:pt x="5756910" y="2022316"/>
                  <a:pt x="5756910" y="1995488"/>
                </a:cubicBezTo>
                <a:cubicBezTo>
                  <a:pt x="5756910" y="1968659"/>
                  <a:pt x="5778659" y="1946910"/>
                  <a:pt x="5805488" y="1946910"/>
                </a:cubicBezTo>
                <a:cubicBezTo>
                  <a:pt x="5832316" y="1946910"/>
                  <a:pt x="5854065" y="1968659"/>
                  <a:pt x="5854065" y="1995488"/>
                </a:cubicBezTo>
                <a:close/>
                <a:moveTo>
                  <a:pt x="6006465" y="1995488"/>
                </a:moveTo>
                <a:cubicBezTo>
                  <a:pt x="6006465" y="2022316"/>
                  <a:pt x="5984716" y="2044065"/>
                  <a:pt x="5957888" y="2044065"/>
                </a:cubicBezTo>
                <a:cubicBezTo>
                  <a:pt x="5931059" y="2044065"/>
                  <a:pt x="5909310" y="2022316"/>
                  <a:pt x="5909310" y="1995488"/>
                </a:cubicBezTo>
                <a:cubicBezTo>
                  <a:pt x="5909310" y="1968659"/>
                  <a:pt x="5931059" y="1946910"/>
                  <a:pt x="5957888" y="1946910"/>
                </a:cubicBezTo>
                <a:cubicBezTo>
                  <a:pt x="5984716" y="1946910"/>
                  <a:pt x="6006465" y="1968659"/>
                  <a:pt x="6006465" y="1995488"/>
                </a:cubicBezTo>
                <a:close/>
                <a:moveTo>
                  <a:pt x="6158865" y="1995488"/>
                </a:moveTo>
                <a:cubicBezTo>
                  <a:pt x="6158865" y="2022316"/>
                  <a:pt x="6137116" y="2044065"/>
                  <a:pt x="6110288" y="2044065"/>
                </a:cubicBezTo>
                <a:cubicBezTo>
                  <a:pt x="6083459" y="2044065"/>
                  <a:pt x="6061710" y="2022316"/>
                  <a:pt x="6061710" y="1995488"/>
                </a:cubicBezTo>
                <a:cubicBezTo>
                  <a:pt x="6061710" y="1968659"/>
                  <a:pt x="6083459" y="1946910"/>
                  <a:pt x="6110288" y="1946910"/>
                </a:cubicBezTo>
                <a:cubicBezTo>
                  <a:pt x="6137116" y="1946910"/>
                  <a:pt x="6158865" y="1968659"/>
                  <a:pt x="6158865" y="1995488"/>
                </a:cubicBezTo>
                <a:close/>
                <a:moveTo>
                  <a:pt x="6311265" y="1995488"/>
                </a:moveTo>
                <a:cubicBezTo>
                  <a:pt x="6311265" y="2022316"/>
                  <a:pt x="6289516" y="2044065"/>
                  <a:pt x="6262688" y="2044065"/>
                </a:cubicBezTo>
                <a:cubicBezTo>
                  <a:pt x="6235859" y="2044065"/>
                  <a:pt x="6214110" y="2022316"/>
                  <a:pt x="6214110" y="1995488"/>
                </a:cubicBezTo>
                <a:cubicBezTo>
                  <a:pt x="6214110" y="1968659"/>
                  <a:pt x="6235859" y="1946910"/>
                  <a:pt x="6262688" y="1946910"/>
                </a:cubicBezTo>
                <a:cubicBezTo>
                  <a:pt x="6289516" y="1946910"/>
                  <a:pt x="6311265" y="1968659"/>
                  <a:pt x="6311265" y="1995488"/>
                </a:cubicBezTo>
                <a:close/>
                <a:moveTo>
                  <a:pt x="6463665" y="1995488"/>
                </a:moveTo>
                <a:cubicBezTo>
                  <a:pt x="6463665" y="2022316"/>
                  <a:pt x="6441916" y="2044065"/>
                  <a:pt x="6415088" y="2044065"/>
                </a:cubicBezTo>
                <a:cubicBezTo>
                  <a:pt x="6388259" y="2044065"/>
                  <a:pt x="6366510" y="2022316"/>
                  <a:pt x="6366510" y="1995488"/>
                </a:cubicBezTo>
                <a:cubicBezTo>
                  <a:pt x="6366510" y="1968659"/>
                  <a:pt x="6388259" y="1946910"/>
                  <a:pt x="6415088" y="1946910"/>
                </a:cubicBezTo>
                <a:cubicBezTo>
                  <a:pt x="6441916" y="1946910"/>
                  <a:pt x="6463665" y="1968659"/>
                  <a:pt x="6463665" y="1995488"/>
                </a:cubicBezTo>
                <a:close/>
                <a:moveTo>
                  <a:pt x="6615112" y="1995488"/>
                </a:moveTo>
                <a:cubicBezTo>
                  <a:pt x="6615112" y="2021790"/>
                  <a:pt x="6593790" y="2043112"/>
                  <a:pt x="6567488" y="2043112"/>
                </a:cubicBezTo>
                <a:cubicBezTo>
                  <a:pt x="6541185" y="2043112"/>
                  <a:pt x="6519862" y="2021790"/>
                  <a:pt x="6519862" y="1995488"/>
                </a:cubicBezTo>
                <a:cubicBezTo>
                  <a:pt x="6519862" y="1969185"/>
                  <a:pt x="6541185" y="1947862"/>
                  <a:pt x="6567488" y="1947862"/>
                </a:cubicBezTo>
                <a:cubicBezTo>
                  <a:pt x="6593790" y="1947862"/>
                  <a:pt x="6615112" y="1969185"/>
                  <a:pt x="6615112" y="1995488"/>
                </a:cubicBezTo>
                <a:close/>
                <a:moveTo>
                  <a:pt x="6767512" y="1995488"/>
                </a:moveTo>
                <a:cubicBezTo>
                  <a:pt x="6767512" y="2021790"/>
                  <a:pt x="6746190" y="2043112"/>
                  <a:pt x="6719888" y="2043112"/>
                </a:cubicBezTo>
                <a:cubicBezTo>
                  <a:pt x="6693585" y="2043112"/>
                  <a:pt x="6672262" y="2021790"/>
                  <a:pt x="6672262" y="1995488"/>
                </a:cubicBezTo>
                <a:cubicBezTo>
                  <a:pt x="6672262" y="1969185"/>
                  <a:pt x="6693585" y="1947862"/>
                  <a:pt x="6719888" y="1947862"/>
                </a:cubicBezTo>
                <a:cubicBezTo>
                  <a:pt x="6746190" y="1947862"/>
                  <a:pt x="6767512" y="1969185"/>
                  <a:pt x="6767512" y="1995488"/>
                </a:cubicBezTo>
                <a:close/>
                <a:moveTo>
                  <a:pt x="6919912" y="1995488"/>
                </a:moveTo>
                <a:cubicBezTo>
                  <a:pt x="6919912" y="2021790"/>
                  <a:pt x="6898590" y="2043112"/>
                  <a:pt x="6872288" y="2043112"/>
                </a:cubicBezTo>
                <a:cubicBezTo>
                  <a:pt x="6845985" y="2043112"/>
                  <a:pt x="6824662" y="2021790"/>
                  <a:pt x="6824662" y="1995488"/>
                </a:cubicBezTo>
                <a:cubicBezTo>
                  <a:pt x="6824662" y="1969185"/>
                  <a:pt x="6845985" y="1947862"/>
                  <a:pt x="6872288" y="1947862"/>
                </a:cubicBezTo>
                <a:cubicBezTo>
                  <a:pt x="6898590" y="1947862"/>
                  <a:pt x="6919912" y="1969185"/>
                  <a:pt x="6919912" y="1995488"/>
                </a:cubicBezTo>
                <a:close/>
                <a:moveTo>
                  <a:pt x="7071360" y="1995488"/>
                </a:moveTo>
                <a:cubicBezTo>
                  <a:pt x="7071360" y="2021264"/>
                  <a:pt x="7050464" y="2042160"/>
                  <a:pt x="7024688" y="2042160"/>
                </a:cubicBezTo>
                <a:cubicBezTo>
                  <a:pt x="6998911" y="2042160"/>
                  <a:pt x="6978015" y="2021264"/>
                  <a:pt x="6978015" y="1995488"/>
                </a:cubicBezTo>
                <a:cubicBezTo>
                  <a:pt x="6978015" y="1969711"/>
                  <a:pt x="6998911" y="1948815"/>
                  <a:pt x="7024688" y="1948815"/>
                </a:cubicBezTo>
                <a:cubicBezTo>
                  <a:pt x="7050464" y="1948815"/>
                  <a:pt x="7071360" y="1969711"/>
                  <a:pt x="7071360" y="1995488"/>
                </a:cubicBezTo>
                <a:close/>
                <a:moveTo>
                  <a:pt x="7223760" y="1995488"/>
                </a:moveTo>
                <a:cubicBezTo>
                  <a:pt x="7223760" y="2021264"/>
                  <a:pt x="7202864" y="2042160"/>
                  <a:pt x="7177088" y="2042160"/>
                </a:cubicBezTo>
                <a:cubicBezTo>
                  <a:pt x="7151311" y="2042160"/>
                  <a:pt x="7130415" y="2021264"/>
                  <a:pt x="7130415" y="1995488"/>
                </a:cubicBezTo>
                <a:cubicBezTo>
                  <a:pt x="7130415" y="1969711"/>
                  <a:pt x="7151311" y="1948815"/>
                  <a:pt x="7177088" y="1948815"/>
                </a:cubicBezTo>
                <a:cubicBezTo>
                  <a:pt x="7202864" y="1948815"/>
                  <a:pt x="7223760" y="1969711"/>
                  <a:pt x="7223760" y="1995488"/>
                </a:cubicBezTo>
                <a:close/>
                <a:moveTo>
                  <a:pt x="7375208" y="1995488"/>
                </a:moveTo>
                <a:cubicBezTo>
                  <a:pt x="7375208" y="2020738"/>
                  <a:pt x="7354738" y="2041208"/>
                  <a:pt x="7329488" y="2041208"/>
                </a:cubicBezTo>
                <a:cubicBezTo>
                  <a:pt x="7304237" y="2041208"/>
                  <a:pt x="7283768" y="2020738"/>
                  <a:pt x="7283768" y="1995488"/>
                </a:cubicBezTo>
                <a:cubicBezTo>
                  <a:pt x="7283768" y="1970237"/>
                  <a:pt x="7304237" y="1949768"/>
                  <a:pt x="7329488" y="1949768"/>
                </a:cubicBezTo>
                <a:cubicBezTo>
                  <a:pt x="7354738" y="1949768"/>
                  <a:pt x="7375208" y="1970237"/>
                  <a:pt x="7375208" y="1995488"/>
                </a:cubicBezTo>
                <a:close/>
                <a:moveTo>
                  <a:pt x="7526655" y="1995488"/>
                </a:moveTo>
                <a:cubicBezTo>
                  <a:pt x="7526655" y="2020212"/>
                  <a:pt x="7506612" y="2040255"/>
                  <a:pt x="7481888" y="2040255"/>
                </a:cubicBezTo>
                <a:cubicBezTo>
                  <a:pt x="7457163" y="2040255"/>
                  <a:pt x="7437120" y="2020212"/>
                  <a:pt x="7437120" y="1995488"/>
                </a:cubicBezTo>
                <a:cubicBezTo>
                  <a:pt x="7437120" y="1970763"/>
                  <a:pt x="7457163" y="1950720"/>
                  <a:pt x="7481888" y="1950720"/>
                </a:cubicBezTo>
                <a:cubicBezTo>
                  <a:pt x="7506612" y="1950720"/>
                  <a:pt x="7526655" y="1970763"/>
                  <a:pt x="7526655" y="1995488"/>
                </a:cubicBezTo>
                <a:close/>
                <a:moveTo>
                  <a:pt x="7679055" y="1995488"/>
                </a:moveTo>
                <a:cubicBezTo>
                  <a:pt x="7679055" y="2020212"/>
                  <a:pt x="7659012" y="2040255"/>
                  <a:pt x="7634288" y="2040255"/>
                </a:cubicBezTo>
                <a:cubicBezTo>
                  <a:pt x="7609563" y="2040255"/>
                  <a:pt x="7589520" y="2020212"/>
                  <a:pt x="7589520" y="1995488"/>
                </a:cubicBezTo>
                <a:cubicBezTo>
                  <a:pt x="7589520" y="1970763"/>
                  <a:pt x="7609563" y="1950720"/>
                  <a:pt x="7634288" y="1950720"/>
                </a:cubicBezTo>
                <a:cubicBezTo>
                  <a:pt x="7659012" y="1950720"/>
                  <a:pt x="7679055" y="1970763"/>
                  <a:pt x="7679055" y="1995488"/>
                </a:cubicBezTo>
                <a:close/>
                <a:moveTo>
                  <a:pt x="7830502" y="1995488"/>
                </a:moveTo>
                <a:cubicBezTo>
                  <a:pt x="7830502" y="2019686"/>
                  <a:pt x="7810886" y="2039302"/>
                  <a:pt x="7786688" y="2039302"/>
                </a:cubicBezTo>
                <a:cubicBezTo>
                  <a:pt x="7762489" y="2039302"/>
                  <a:pt x="7742872" y="2019686"/>
                  <a:pt x="7742872" y="1995488"/>
                </a:cubicBezTo>
                <a:cubicBezTo>
                  <a:pt x="7742872" y="1971289"/>
                  <a:pt x="7762489" y="1951672"/>
                  <a:pt x="7786688" y="1951672"/>
                </a:cubicBezTo>
                <a:cubicBezTo>
                  <a:pt x="7810886" y="1951672"/>
                  <a:pt x="7830502" y="1971289"/>
                  <a:pt x="7830502" y="1995488"/>
                </a:cubicBezTo>
                <a:close/>
                <a:moveTo>
                  <a:pt x="7981950" y="1995488"/>
                </a:moveTo>
                <a:cubicBezTo>
                  <a:pt x="7981950" y="2019160"/>
                  <a:pt x="7962760" y="2038350"/>
                  <a:pt x="7939088" y="2038350"/>
                </a:cubicBezTo>
                <a:cubicBezTo>
                  <a:pt x="7915415" y="2038350"/>
                  <a:pt x="7896225" y="2019160"/>
                  <a:pt x="7896225" y="1995488"/>
                </a:cubicBezTo>
                <a:cubicBezTo>
                  <a:pt x="7896225" y="1971815"/>
                  <a:pt x="7915415" y="1952625"/>
                  <a:pt x="7939088" y="1952625"/>
                </a:cubicBezTo>
                <a:cubicBezTo>
                  <a:pt x="7962760" y="1952625"/>
                  <a:pt x="7981950" y="1971815"/>
                  <a:pt x="7981950" y="1995488"/>
                </a:cubicBezTo>
                <a:close/>
                <a:moveTo>
                  <a:pt x="8133398" y="1995488"/>
                </a:moveTo>
                <a:cubicBezTo>
                  <a:pt x="8133398" y="2018634"/>
                  <a:pt x="8114634" y="2037398"/>
                  <a:pt x="8091488" y="2037398"/>
                </a:cubicBezTo>
                <a:cubicBezTo>
                  <a:pt x="8068341" y="2037398"/>
                  <a:pt x="8049578" y="2018634"/>
                  <a:pt x="8049578" y="1995488"/>
                </a:cubicBezTo>
                <a:cubicBezTo>
                  <a:pt x="8049578" y="1972341"/>
                  <a:pt x="8068341" y="1953578"/>
                  <a:pt x="8091488" y="1953578"/>
                </a:cubicBezTo>
                <a:cubicBezTo>
                  <a:pt x="8114634" y="1953578"/>
                  <a:pt x="8133398" y="1972341"/>
                  <a:pt x="8133398" y="1995488"/>
                </a:cubicBezTo>
                <a:close/>
                <a:moveTo>
                  <a:pt x="8284845" y="1995488"/>
                </a:moveTo>
                <a:cubicBezTo>
                  <a:pt x="8284845" y="2018108"/>
                  <a:pt x="8266508" y="2036445"/>
                  <a:pt x="8243888" y="2036445"/>
                </a:cubicBezTo>
                <a:cubicBezTo>
                  <a:pt x="8221267" y="2036445"/>
                  <a:pt x="8202930" y="2018108"/>
                  <a:pt x="8202930" y="1995488"/>
                </a:cubicBezTo>
                <a:cubicBezTo>
                  <a:pt x="8202930" y="1972867"/>
                  <a:pt x="8221267" y="1954530"/>
                  <a:pt x="8243888" y="1954530"/>
                </a:cubicBezTo>
                <a:cubicBezTo>
                  <a:pt x="8266508" y="1954530"/>
                  <a:pt x="8284845" y="1972867"/>
                  <a:pt x="8284845" y="1995488"/>
                </a:cubicBezTo>
                <a:close/>
                <a:moveTo>
                  <a:pt x="8436292" y="1995488"/>
                </a:moveTo>
                <a:cubicBezTo>
                  <a:pt x="8436292" y="2017582"/>
                  <a:pt x="8418382" y="2035492"/>
                  <a:pt x="8396288" y="2035492"/>
                </a:cubicBezTo>
                <a:cubicBezTo>
                  <a:pt x="8374193" y="2035492"/>
                  <a:pt x="8356282" y="2017582"/>
                  <a:pt x="8356282" y="1995488"/>
                </a:cubicBezTo>
                <a:cubicBezTo>
                  <a:pt x="8356282" y="1973393"/>
                  <a:pt x="8374193" y="1955482"/>
                  <a:pt x="8396288" y="1955482"/>
                </a:cubicBezTo>
                <a:cubicBezTo>
                  <a:pt x="8418382" y="1955482"/>
                  <a:pt x="8436292" y="1973393"/>
                  <a:pt x="8436292" y="1995488"/>
                </a:cubicBezTo>
                <a:close/>
                <a:moveTo>
                  <a:pt x="8587740" y="1995488"/>
                </a:moveTo>
                <a:cubicBezTo>
                  <a:pt x="8587740" y="2017056"/>
                  <a:pt x="8570256" y="2034540"/>
                  <a:pt x="8548688" y="2034540"/>
                </a:cubicBezTo>
                <a:cubicBezTo>
                  <a:pt x="8527119" y="2034540"/>
                  <a:pt x="8509635" y="2017056"/>
                  <a:pt x="8509635" y="1995488"/>
                </a:cubicBezTo>
                <a:cubicBezTo>
                  <a:pt x="8509635" y="1973919"/>
                  <a:pt x="8527119" y="1956435"/>
                  <a:pt x="8548688" y="1956435"/>
                </a:cubicBezTo>
                <a:cubicBezTo>
                  <a:pt x="8570256" y="1956435"/>
                  <a:pt x="8587740" y="1973919"/>
                  <a:pt x="8587740" y="1995488"/>
                </a:cubicBezTo>
                <a:close/>
                <a:moveTo>
                  <a:pt x="8739188" y="1995488"/>
                </a:moveTo>
                <a:cubicBezTo>
                  <a:pt x="8739188" y="2016530"/>
                  <a:pt x="8722130" y="2033588"/>
                  <a:pt x="8701088" y="2033588"/>
                </a:cubicBezTo>
                <a:cubicBezTo>
                  <a:pt x="8680045" y="2033588"/>
                  <a:pt x="8662988" y="2016530"/>
                  <a:pt x="8662988" y="1995488"/>
                </a:cubicBezTo>
                <a:cubicBezTo>
                  <a:pt x="8662988" y="1974445"/>
                  <a:pt x="8680045" y="1957388"/>
                  <a:pt x="8701088" y="1957388"/>
                </a:cubicBezTo>
                <a:cubicBezTo>
                  <a:pt x="8722130" y="1957388"/>
                  <a:pt x="8739188" y="1974445"/>
                  <a:pt x="8739188" y="1995488"/>
                </a:cubicBezTo>
                <a:close/>
                <a:moveTo>
                  <a:pt x="8890635" y="1995488"/>
                </a:moveTo>
                <a:cubicBezTo>
                  <a:pt x="8890635" y="2016003"/>
                  <a:pt x="8874003" y="2032635"/>
                  <a:pt x="8853488" y="2032635"/>
                </a:cubicBezTo>
                <a:cubicBezTo>
                  <a:pt x="8832972" y="2032635"/>
                  <a:pt x="8816340" y="2016003"/>
                  <a:pt x="8816340" y="1995488"/>
                </a:cubicBezTo>
                <a:cubicBezTo>
                  <a:pt x="8816340" y="1974972"/>
                  <a:pt x="8832972" y="1958340"/>
                  <a:pt x="8853488" y="1958340"/>
                </a:cubicBezTo>
                <a:cubicBezTo>
                  <a:pt x="8874003" y="1958340"/>
                  <a:pt x="8890635" y="1974972"/>
                  <a:pt x="8890635" y="1995488"/>
                </a:cubicBezTo>
                <a:close/>
                <a:moveTo>
                  <a:pt x="9042082" y="1995488"/>
                </a:moveTo>
                <a:cubicBezTo>
                  <a:pt x="9042082" y="2015477"/>
                  <a:pt x="9025877" y="2031682"/>
                  <a:pt x="9005888" y="2031682"/>
                </a:cubicBezTo>
                <a:cubicBezTo>
                  <a:pt x="8985898" y="2031682"/>
                  <a:pt x="8969692" y="2015477"/>
                  <a:pt x="8969692" y="1995488"/>
                </a:cubicBezTo>
                <a:cubicBezTo>
                  <a:pt x="8969692" y="1975498"/>
                  <a:pt x="8985898" y="1959292"/>
                  <a:pt x="9005888" y="1959292"/>
                </a:cubicBezTo>
                <a:cubicBezTo>
                  <a:pt x="9025877" y="1959292"/>
                  <a:pt x="9042082" y="1975498"/>
                  <a:pt x="9042082" y="1995488"/>
                </a:cubicBezTo>
                <a:close/>
                <a:moveTo>
                  <a:pt x="9193530" y="1995488"/>
                </a:moveTo>
                <a:cubicBezTo>
                  <a:pt x="9193530" y="2014951"/>
                  <a:pt x="9177751" y="2030730"/>
                  <a:pt x="9158288" y="2030730"/>
                </a:cubicBezTo>
                <a:cubicBezTo>
                  <a:pt x="9138824" y="2030730"/>
                  <a:pt x="9123045" y="2014951"/>
                  <a:pt x="9123045" y="1995488"/>
                </a:cubicBezTo>
                <a:cubicBezTo>
                  <a:pt x="9123045" y="1976024"/>
                  <a:pt x="9138824" y="1960245"/>
                  <a:pt x="9158288" y="1960245"/>
                </a:cubicBezTo>
                <a:cubicBezTo>
                  <a:pt x="9177751" y="1960245"/>
                  <a:pt x="9193530" y="1976024"/>
                  <a:pt x="9193530" y="1995488"/>
                </a:cubicBezTo>
                <a:close/>
                <a:moveTo>
                  <a:pt x="9344025" y="1995488"/>
                </a:moveTo>
                <a:cubicBezTo>
                  <a:pt x="9344025" y="2013899"/>
                  <a:pt x="9329099" y="2028825"/>
                  <a:pt x="9310688" y="2028825"/>
                </a:cubicBezTo>
                <a:cubicBezTo>
                  <a:pt x="9292276" y="2028825"/>
                  <a:pt x="9277350" y="2013899"/>
                  <a:pt x="9277350" y="1995488"/>
                </a:cubicBezTo>
                <a:cubicBezTo>
                  <a:pt x="9277350" y="1977076"/>
                  <a:pt x="9292276" y="1962150"/>
                  <a:pt x="9310688" y="1962150"/>
                </a:cubicBezTo>
                <a:cubicBezTo>
                  <a:pt x="9329099" y="1962150"/>
                  <a:pt x="9344025" y="1977076"/>
                  <a:pt x="9344025" y="1995488"/>
                </a:cubicBezTo>
                <a:close/>
                <a:moveTo>
                  <a:pt x="9495472" y="1995488"/>
                </a:moveTo>
                <a:cubicBezTo>
                  <a:pt x="9495472" y="2013373"/>
                  <a:pt x="9480973" y="2027872"/>
                  <a:pt x="9463088" y="2027872"/>
                </a:cubicBezTo>
                <a:cubicBezTo>
                  <a:pt x="9445202" y="2027872"/>
                  <a:pt x="9430702" y="2013373"/>
                  <a:pt x="9430702" y="1995488"/>
                </a:cubicBezTo>
                <a:cubicBezTo>
                  <a:pt x="9430702" y="1977602"/>
                  <a:pt x="9445202" y="1963102"/>
                  <a:pt x="9463088" y="1963102"/>
                </a:cubicBezTo>
                <a:cubicBezTo>
                  <a:pt x="9480973" y="1963102"/>
                  <a:pt x="9495472" y="1977602"/>
                  <a:pt x="9495472" y="1995488"/>
                </a:cubicBezTo>
                <a:close/>
                <a:moveTo>
                  <a:pt x="9646920" y="1995488"/>
                </a:moveTo>
                <a:cubicBezTo>
                  <a:pt x="9646920" y="2012847"/>
                  <a:pt x="9632847" y="2026920"/>
                  <a:pt x="9615488" y="2026920"/>
                </a:cubicBezTo>
                <a:cubicBezTo>
                  <a:pt x="9598128" y="2026920"/>
                  <a:pt x="9584055" y="2012847"/>
                  <a:pt x="9584055" y="1995488"/>
                </a:cubicBezTo>
                <a:cubicBezTo>
                  <a:pt x="9584055" y="1978128"/>
                  <a:pt x="9598128" y="1964055"/>
                  <a:pt x="9615488" y="1964055"/>
                </a:cubicBezTo>
                <a:cubicBezTo>
                  <a:pt x="9632847" y="1964055"/>
                  <a:pt x="9646920" y="1978128"/>
                  <a:pt x="9646920" y="1995488"/>
                </a:cubicBezTo>
                <a:close/>
                <a:moveTo>
                  <a:pt x="9798368" y="1995488"/>
                </a:moveTo>
                <a:cubicBezTo>
                  <a:pt x="9798368" y="2012321"/>
                  <a:pt x="9784721" y="2025968"/>
                  <a:pt x="9767888" y="2025968"/>
                </a:cubicBezTo>
                <a:cubicBezTo>
                  <a:pt x="9751054" y="2025968"/>
                  <a:pt x="9737408" y="2012321"/>
                  <a:pt x="9737408" y="1995488"/>
                </a:cubicBezTo>
                <a:cubicBezTo>
                  <a:pt x="9737408" y="1978654"/>
                  <a:pt x="9751054" y="1965008"/>
                  <a:pt x="9767888" y="1965008"/>
                </a:cubicBezTo>
                <a:cubicBezTo>
                  <a:pt x="9784721" y="1965008"/>
                  <a:pt x="9798368" y="1978654"/>
                  <a:pt x="9798368" y="1995488"/>
                </a:cubicBezTo>
                <a:close/>
                <a:moveTo>
                  <a:pt x="9948862" y="1995488"/>
                </a:moveTo>
                <a:cubicBezTo>
                  <a:pt x="9948862" y="2011269"/>
                  <a:pt x="9936069" y="2024062"/>
                  <a:pt x="9920288" y="2024062"/>
                </a:cubicBezTo>
                <a:cubicBezTo>
                  <a:pt x="9904506" y="2024062"/>
                  <a:pt x="9891712" y="2011269"/>
                  <a:pt x="9891712" y="1995488"/>
                </a:cubicBezTo>
                <a:cubicBezTo>
                  <a:pt x="9891712" y="1979706"/>
                  <a:pt x="9904506" y="1966912"/>
                  <a:pt x="9920288" y="1966912"/>
                </a:cubicBezTo>
                <a:cubicBezTo>
                  <a:pt x="9936069" y="1966912"/>
                  <a:pt x="9948862" y="1979706"/>
                  <a:pt x="9948862" y="1995488"/>
                </a:cubicBezTo>
                <a:close/>
                <a:moveTo>
                  <a:pt x="10100310" y="1995488"/>
                </a:moveTo>
                <a:cubicBezTo>
                  <a:pt x="10100310" y="2010743"/>
                  <a:pt x="10087943" y="2023110"/>
                  <a:pt x="10072688" y="2023110"/>
                </a:cubicBezTo>
                <a:cubicBezTo>
                  <a:pt x="10057432" y="2023110"/>
                  <a:pt x="10045065" y="2010743"/>
                  <a:pt x="10045065" y="1995488"/>
                </a:cubicBezTo>
                <a:cubicBezTo>
                  <a:pt x="10045065" y="1980232"/>
                  <a:pt x="10057432" y="1967865"/>
                  <a:pt x="10072688" y="1967865"/>
                </a:cubicBezTo>
                <a:cubicBezTo>
                  <a:pt x="10087943" y="1967865"/>
                  <a:pt x="10100310" y="1980232"/>
                  <a:pt x="10100310" y="1995488"/>
                </a:cubicBezTo>
                <a:close/>
                <a:moveTo>
                  <a:pt x="10251758" y="1995488"/>
                </a:moveTo>
                <a:cubicBezTo>
                  <a:pt x="10251758" y="2010217"/>
                  <a:pt x="10239817" y="2022158"/>
                  <a:pt x="10225088" y="2022158"/>
                </a:cubicBezTo>
                <a:cubicBezTo>
                  <a:pt x="10210358" y="2022158"/>
                  <a:pt x="10198418" y="2010217"/>
                  <a:pt x="10198418" y="1995488"/>
                </a:cubicBezTo>
                <a:cubicBezTo>
                  <a:pt x="10198418" y="1980758"/>
                  <a:pt x="10210358" y="1968818"/>
                  <a:pt x="10225088" y="1968818"/>
                </a:cubicBezTo>
                <a:cubicBezTo>
                  <a:pt x="10239817" y="1968818"/>
                  <a:pt x="10251758" y="1980758"/>
                  <a:pt x="10251758" y="1995488"/>
                </a:cubicBezTo>
                <a:close/>
                <a:moveTo>
                  <a:pt x="10403205" y="1995488"/>
                </a:moveTo>
                <a:cubicBezTo>
                  <a:pt x="10403205" y="2009691"/>
                  <a:pt x="10391691" y="2021205"/>
                  <a:pt x="10377488" y="2021205"/>
                </a:cubicBezTo>
                <a:cubicBezTo>
                  <a:pt x="10363284" y="2021205"/>
                  <a:pt x="10351770" y="2009691"/>
                  <a:pt x="10351770" y="1995488"/>
                </a:cubicBezTo>
                <a:cubicBezTo>
                  <a:pt x="10351770" y="1981284"/>
                  <a:pt x="10363284" y="1969770"/>
                  <a:pt x="10377488" y="1969770"/>
                </a:cubicBezTo>
                <a:cubicBezTo>
                  <a:pt x="10391691" y="1969770"/>
                  <a:pt x="10403205" y="1981284"/>
                  <a:pt x="10403205" y="1995488"/>
                </a:cubicBezTo>
                <a:close/>
                <a:moveTo>
                  <a:pt x="10553700" y="1995488"/>
                </a:moveTo>
                <a:cubicBezTo>
                  <a:pt x="10553700" y="2008639"/>
                  <a:pt x="10543039" y="2019300"/>
                  <a:pt x="10529888" y="2019300"/>
                </a:cubicBezTo>
                <a:cubicBezTo>
                  <a:pt x="10516736" y="2019300"/>
                  <a:pt x="10506075" y="2008639"/>
                  <a:pt x="10506075" y="1995488"/>
                </a:cubicBezTo>
                <a:cubicBezTo>
                  <a:pt x="10506075" y="1982336"/>
                  <a:pt x="10516736" y="1971675"/>
                  <a:pt x="10529888" y="1971675"/>
                </a:cubicBezTo>
                <a:cubicBezTo>
                  <a:pt x="10543039" y="1971675"/>
                  <a:pt x="10553700" y="1982336"/>
                  <a:pt x="10553700" y="1995488"/>
                </a:cubicBezTo>
                <a:close/>
                <a:moveTo>
                  <a:pt x="10705148" y="1995488"/>
                </a:moveTo>
                <a:cubicBezTo>
                  <a:pt x="10705148" y="2008113"/>
                  <a:pt x="10694913" y="2018348"/>
                  <a:pt x="10682288" y="2018348"/>
                </a:cubicBezTo>
                <a:cubicBezTo>
                  <a:pt x="10669662" y="2018348"/>
                  <a:pt x="10659428" y="2008113"/>
                  <a:pt x="10659428" y="1995488"/>
                </a:cubicBezTo>
                <a:cubicBezTo>
                  <a:pt x="10659428" y="1982862"/>
                  <a:pt x="10669662" y="1972628"/>
                  <a:pt x="10682288" y="1972628"/>
                </a:cubicBezTo>
                <a:cubicBezTo>
                  <a:pt x="10694913" y="1972628"/>
                  <a:pt x="10705148" y="1982862"/>
                  <a:pt x="10705148" y="1995488"/>
                </a:cubicBezTo>
                <a:close/>
                <a:moveTo>
                  <a:pt x="10856595" y="1995488"/>
                </a:moveTo>
                <a:cubicBezTo>
                  <a:pt x="10856595" y="2007587"/>
                  <a:pt x="10846787" y="2017395"/>
                  <a:pt x="10834688" y="2017395"/>
                </a:cubicBezTo>
                <a:cubicBezTo>
                  <a:pt x="10822588" y="2017395"/>
                  <a:pt x="10812780" y="2007587"/>
                  <a:pt x="10812780" y="1995488"/>
                </a:cubicBezTo>
                <a:cubicBezTo>
                  <a:pt x="10812780" y="1983388"/>
                  <a:pt x="10822588" y="1973580"/>
                  <a:pt x="10834688" y="1973580"/>
                </a:cubicBezTo>
                <a:cubicBezTo>
                  <a:pt x="10846787" y="1973580"/>
                  <a:pt x="10856595" y="1983388"/>
                  <a:pt x="10856595" y="1995488"/>
                </a:cubicBezTo>
                <a:close/>
                <a:moveTo>
                  <a:pt x="11007090" y="1995488"/>
                </a:moveTo>
                <a:cubicBezTo>
                  <a:pt x="11007090" y="2006535"/>
                  <a:pt x="10998135" y="2015490"/>
                  <a:pt x="10987088" y="2015490"/>
                </a:cubicBezTo>
                <a:cubicBezTo>
                  <a:pt x="10976040" y="2015490"/>
                  <a:pt x="10967085" y="2006535"/>
                  <a:pt x="10967085" y="1995488"/>
                </a:cubicBezTo>
                <a:cubicBezTo>
                  <a:pt x="10967085" y="1984440"/>
                  <a:pt x="10976040" y="1975485"/>
                  <a:pt x="10987088" y="1975485"/>
                </a:cubicBezTo>
                <a:cubicBezTo>
                  <a:pt x="10998135" y="1975485"/>
                  <a:pt x="11007090" y="1984440"/>
                  <a:pt x="11007090" y="1995488"/>
                </a:cubicBezTo>
                <a:close/>
                <a:moveTo>
                  <a:pt x="11158538" y="1995488"/>
                </a:moveTo>
                <a:cubicBezTo>
                  <a:pt x="11158538" y="2006009"/>
                  <a:pt x="11150009" y="2014538"/>
                  <a:pt x="11139488" y="2014538"/>
                </a:cubicBezTo>
                <a:cubicBezTo>
                  <a:pt x="11128966" y="2014538"/>
                  <a:pt x="11120438" y="2006009"/>
                  <a:pt x="11120438" y="1995488"/>
                </a:cubicBezTo>
                <a:cubicBezTo>
                  <a:pt x="11120438" y="1984966"/>
                  <a:pt x="11128966" y="1976438"/>
                  <a:pt x="11139488" y="1976438"/>
                </a:cubicBezTo>
                <a:cubicBezTo>
                  <a:pt x="11150009" y="1976438"/>
                  <a:pt x="11158538" y="1984966"/>
                  <a:pt x="11158538" y="1995488"/>
                </a:cubicBezTo>
                <a:close/>
                <a:moveTo>
                  <a:pt x="11309032" y="1995488"/>
                </a:moveTo>
                <a:cubicBezTo>
                  <a:pt x="11309032" y="2004956"/>
                  <a:pt x="11301356" y="2012632"/>
                  <a:pt x="11291888" y="2012632"/>
                </a:cubicBezTo>
                <a:cubicBezTo>
                  <a:pt x="11282419" y="2012632"/>
                  <a:pt x="11274742" y="2004956"/>
                  <a:pt x="11274742" y="1995488"/>
                </a:cubicBezTo>
                <a:cubicBezTo>
                  <a:pt x="11274742" y="1986019"/>
                  <a:pt x="11282419" y="1978342"/>
                  <a:pt x="11291888" y="1978342"/>
                </a:cubicBezTo>
                <a:cubicBezTo>
                  <a:pt x="11301356" y="1978342"/>
                  <a:pt x="11309032" y="1986019"/>
                  <a:pt x="11309032" y="1995488"/>
                </a:cubicBezTo>
                <a:close/>
                <a:moveTo>
                  <a:pt x="11460480" y="1995488"/>
                </a:moveTo>
                <a:cubicBezTo>
                  <a:pt x="11460480" y="2004430"/>
                  <a:pt x="11453230" y="2011680"/>
                  <a:pt x="11444288" y="2011680"/>
                </a:cubicBezTo>
                <a:cubicBezTo>
                  <a:pt x="11435345" y="2011680"/>
                  <a:pt x="11428095" y="2004430"/>
                  <a:pt x="11428095" y="1995488"/>
                </a:cubicBezTo>
                <a:cubicBezTo>
                  <a:pt x="11428095" y="1986545"/>
                  <a:pt x="11435345" y="1979295"/>
                  <a:pt x="11444288" y="1979295"/>
                </a:cubicBezTo>
                <a:cubicBezTo>
                  <a:pt x="11453230" y="1979295"/>
                  <a:pt x="11460480" y="1986545"/>
                  <a:pt x="11460480" y="1995488"/>
                </a:cubicBezTo>
                <a:close/>
                <a:moveTo>
                  <a:pt x="11611928" y="1995488"/>
                </a:moveTo>
                <a:cubicBezTo>
                  <a:pt x="11611928" y="2003904"/>
                  <a:pt x="11605104" y="2010728"/>
                  <a:pt x="11596688" y="2010728"/>
                </a:cubicBezTo>
                <a:cubicBezTo>
                  <a:pt x="11588271" y="2010728"/>
                  <a:pt x="11581448" y="2003904"/>
                  <a:pt x="11581448" y="1995488"/>
                </a:cubicBezTo>
                <a:cubicBezTo>
                  <a:pt x="11581448" y="1987071"/>
                  <a:pt x="11588271" y="1980248"/>
                  <a:pt x="11596688" y="1980248"/>
                </a:cubicBezTo>
                <a:cubicBezTo>
                  <a:pt x="11605104" y="1980248"/>
                  <a:pt x="11611928" y="1987071"/>
                  <a:pt x="11611928" y="1995488"/>
                </a:cubicBezTo>
                <a:close/>
                <a:moveTo>
                  <a:pt x="11762422" y="1995488"/>
                </a:moveTo>
                <a:cubicBezTo>
                  <a:pt x="11762422" y="2002852"/>
                  <a:pt x="11756452" y="2008822"/>
                  <a:pt x="11749088" y="2008822"/>
                </a:cubicBezTo>
                <a:cubicBezTo>
                  <a:pt x="11741723" y="2008822"/>
                  <a:pt x="11735752" y="2002852"/>
                  <a:pt x="11735752" y="1995488"/>
                </a:cubicBezTo>
                <a:cubicBezTo>
                  <a:pt x="11735752" y="1988123"/>
                  <a:pt x="11741723" y="1982152"/>
                  <a:pt x="11749088" y="1982152"/>
                </a:cubicBezTo>
                <a:cubicBezTo>
                  <a:pt x="11756452" y="1982152"/>
                  <a:pt x="11762422" y="1988123"/>
                  <a:pt x="11762422" y="1995488"/>
                </a:cubicBezTo>
                <a:close/>
                <a:moveTo>
                  <a:pt x="11913870" y="1995488"/>
                </a:moveTo>
                <a:cubicBezTo>
                  <a:pt x="11913870" y="2002326"/>
                  <a:pt x="11908326" y="2007870"/>
                  <a:pt x="11901488" y="2007870"/>
                </a:cubicBezTo>
                <a:cubicBezTo>
                  <a:pt x="11894649" y="2007870"/>
                  <a:pt x="11889105" y="2002326"/>
                  <a:pt x="11889105" y="1995488"/>
                </a:cubicBezTo>
                <a:cubicBezTo>
                  <a:pt x="11889105" y="1988649"/>
                  <a:pt x="11894649" y="1983105"/>
                  <a:pt x="11901488" y="1983105"/>
                </a:cubicBezTo>
                <a:cubicBezTo>
                  <a:pt x="11908326" y="1983105"/>
                  <a:pt x="11913870" y="1988649"/>
                  <a:pt x="11913870" y="1995488"/>
                </a:cubicBezTo>
                <a:close/>
                <a:moveTo>
                  <a:pt x="12065318" y="1995488"/>
                </a:moveTo>
                <a:cubicBezTo>
                  <a:pt x="12065318" y="2001800"/>
                  <a:pt x="12060200" y="2006918"/>
                  <a:pt x="12053888" y="2006918"/>
                </a:cubicBezTo>
                <a:cubicBezTo>
                  <a:pt x="12047575" y="2006918"/>
                  <a:pt x="12042458" y="2001800"/>
                  <a:pt x="12042458" y="1995488"/>
                </a:cubicBezTo>
                <a:cubicBezTo>
                  <a:pt x="12042458" y="1989175"/>
                  <a:pt x="12047575" y="1984058"/>
                  <a:pt x="12053888" y="1984058"/>
                </a:cubicBezTo>
                <a:cubicBezTo>
                  <a:pt x="12060200" y="1984058"/>
                  <a:pt x="12065318" y="1989175"/>
                  <a:pt x="12065318" y="1995488"/>
                </a:cubicBezTo>
                <a:close/>
                <a:moveTo>
                  <a:pt x="24765" y="2147888"/>
                </a:moveTo>
                <a:cubicBezTo>
                  <a:pt x="24765" y="2153674"/>
                  <a:pt x="20074" y="2158365"/>
                  <a:pt x="14288" y="2158365"/>
                </a:cubicBezTo>
                <a:cubicBezTo>
                  <a:pt x="8501" y="2158365"/>
                  <a:pt x="3810" y="2153674"/>
                  <a:pt x="3810" y="2147888"/>
                </a:cubicBezTo>
                <a:cubicBezTo>
                  <a:pt x="3810" y="2142101"/>
                  <a:pt x="8501" y="2137410"/>
                  <a:pt x="14288" y="2137410"/>
                </a:cubicBezTo>
                <a:cubicBezTo>
                  <a:pt x="20074" y="2137410"/>
                  <a:pt x="24765" y="2142101"/>
                  <a:pt x="24765" y="2147888"/>
                </a:cubicBezTo>
                <a:close/>
                <a:moveTo>
                  <a:pt x="179070" y="2147888"/>
                </a:moveTo>
                <a:cubicBezTo>
                  <a:pt x="179070" y="2154726"/>
                  <a:pt x="173526" y="2160270"/>
                  <a:pt x="166688" y="2160270"/>
                </a:cubicBezTo>
                <a:cubicBezTo>
                  <a:pt x="159849" y="2160270"/>
                  <a:pt x="154305" y="2154726"/>
                  <a:pt x="154305" y="2147888"/>
                </a:cubicBezTo>
                <a:cubicBezTo>
                  <a:pt x="154305" y="2141049"/>
                  <a:pt x="159849" y="2135505"/>
                  <a:pt x="166688" y="2135505"/>
                </a:cubicBezTo>
                <a:cubicBezTo>
                  <a:pt x="173526" y="2135505"/>
                  <a:pt x="179070" y="2141049"/>
                  <a:pt x="179070" y="2147888"/>
                </a:cubicBezTo>
                <a:close/>
                <a:moveTo>
                  <a:pt x="332422" y="2147888"/>
                </a:moveTo>
                <a:cubicBezTo>
                  <a:pt x="332422" y="2155252"/>
                  <a:pt x="326452" y="2161222"/>
                  <a:pt x="319088" y="2161222"/>
                </a:cubicBezTo>
                <a:cubicBezTo>
                  <a:pt x="311723" y="2161222"/>
                  <a:pt x="305752" y="2155252"/>
                  <a:pt x="305752" y="2147888"/>
                </a:cubicBezTo>
                <a:cubicBezTo>
                  <a:pt x="305752" y="2140523"/>
                  <a:pt x="311723" y="2134552"/>
                  <a:pt x="319088" y="2134552"/>
                </a:cubicBezTo>
                <a:cubicBezTo>
                  <a:pt x="326452" y="2134552"/>
                  <a:pt x="332422" y="2140523"/>
                  <a:pt x="332422" y="2147888"/>
                </a:cubicBezTo>
                <a:close/>
                <a:moveTo>
                  <a:pt x="485775" y="2147888"/>
                </a:moveTo>
                <a:cubicBezTo>
                  <a:pt x="485775" y="2155778"/>
                  <a:pt x="479378" y="2162175"/>
                  <a:pt x="471488" y="2162175"/>
                </a:cubicBezTo>
                <a:cubicBezTo>
                  <a:pt x="463597" y="2162175"/>
                  <a:pt x="457200" y="2155778"/>
                  <a:pt x="457200" y="2147888"/>
                </a:cubicBezTo>
                <a:cubicBezTo>
                  <a:pt x="457200" y="2139997"/>
                  <a:pt x="463597" y="2133600"/>
                  <a:pt x="471488" y="2133600"/>
                </a:cubicBezTo>
                <a:cubicBezTo>
                  <a:pt x="479378" y="2133600"/>
                  <a:pt x="485775" y="2139997"/>
                  <a:pt x="485775" y="2147888"/>
                </a:cubicBezTo>
                <a:close/>
                <a:moveTo>
                  <a:pt x="640080" y="2147888"/>
                </a:moveTo>
                <a:cubicBezTo>
                  <a:pt x="640080" y="2156830"/>
                  <a:pt x="632830" y="2164080"/>
                  <a:pt x="623888" y="2164080"/>
                </a:cubicBezTo>
                <a:cubicBezTo>
                  <a:pt x="614945" y="2164080"/>
                  <a:pt x="607695" y="2156830"/>
                  <a:pt x="607695" y="2147888"/>
                </a:cubicBezTo>
                <a:cubicBezTo>
                  <a:pt x="607695" y="2138945"/>
                  <a:pt x="614945" y="2131695"/>
                  <a:pt x="623888" y="2131695"/>
                </a:cubicBezTo>
                <a:cubicBezTo>
                  <a:pt x="632830" y="2131695"/>
                  <a:pt x="640080" y="2138945"/>
                  <a:pt x="640080" y="2147888"/>
                </a:cubicBezTo>
                <a:close/>
                <a:moveTo>
                  <a:pt x="793432" y="2147888"/>
                </a:moveTo>
                <a:cubicBezTo>
                  <a:pt x="793432" y="2157356"/>
                  <a:pt x="785756" y="2165032"/>
                  <a:pt x="776288" y="2165032"/>
                </a:cubicBezTo>
                <a:cubicBezTo>
                  <a:pt x="766819" y="2165032"/>
                  <a:pt x="759142" y="2157356"/>
                  <a:pt x="759142" y="2147888"/>
                </a:cubicBezTo>
                <a:cubicBezTo>
                  <a:pt x="759142" y="2138419"/>
                  <a:pt x="766819" y="2130742"/>
                  <a:pt x="776288" y="2130742"/>
                </a:cubicBezTo>
                <a:cubicBezTo>
                  <a:pt x="785756" y="2130742"/>
                  <a:pt x="793432" y="2138419"/>
                  <a:pt x="793432" y="2147888"/>
                </a:cubicBezTo>
                <a:close/>
                <a:moveTo>
                  <a:pt x="947738" y="2147888"/>
                </a:moveTo>
                <a:cubicBezTo>
                  <a:pt x="947738" y="2158409"/>
                  <a:pt x="939209" y="2166938"/>
                  <a:pt x="928688" y="2166938"/>
                </a:cubicBezTo>
                <a:cubicBezTo>
                  <a:pt x="918166" y="2166938"/>
                  <a:pt x="909638" y="2158409"/>
                  <a:pt x="909638" y="2147888"/>
                </a:cubicBezTo>
                <a:cubicBezTo>
                  <a:pt x="909638" y="2137366"/>
                  <a:pt x="918166" y="2128838"/>
                  <a:pt x="928688" y="2128838"/>
                </a:cubicBezTo>
                <a:cubicBezTo>
                  <a:pt x="939209" y="2128838"/>
                  <a:pt x="947738" y="2137366"/>
                  <a:pt x="947738" y="2147888"/>
                </a:cubicBezTo>
                <a:close/>
                <a:moveTo>
                  <a:pt x="1101090" y="2147888"/>
                </a:moveTo>
                <a:cubicBezTo>
                  <a:pt x="1101090" y="2158935"/>
                  <a:pt x="1092135" y="2167890"/>
                  <a:pt x="1081088" y="2167890"/>
                </a:cubicBezTo>
                <a:cubicBezTo>
                  <a:pt x="1070040" y="2167890"/>
                  <a:pt x="1061085" y="2158935"/>
                  <a:pt x="1061085" y="2147888"/>
                </a:cubicBezTo>
                <a:cubicBezTo>
                  <a:pt x="1061085" y="2136840"/>
                  <a:pt x="1070040" y="2127885"/>
                  <a:pt x="1081088" y="2127885"/>
                </a:cubicBezTo>
                <a:cubicBezTo>
                  <a:pt x="1092135" y="2127885"/>
                  <a:pt x="1101090" y="2136840"/>
                  <a:pt x="1101090" y="2147888"/>
                </a:cubicBezTo>
                <a:close/>
                <a:moveTo>
                  <a:pt x="1254442" y="2147888"/>
                </a:moveTo>
                <a:cubicBezTo>
                  <a:pt x="1254442" y="2159461"/>
                  <a:pt x="1245061" y="2168842"/>
                  <a:pt x="1233488" y="2168842"/>
                </a:cubicBezTo>
                <a:cubicBezTo>
                  <a:pt x="1221914" y="2168842"/>
                  <a:pt x="1212532" y="2159461"/>
                  <a:pt x="1212532" y="2147888"/>
                </a:cubicBezTo>
                <a:cubicBezTo>
                  <a:pt x="1212532" y="2136314"/>
                  <a:pt x="1221914" y="2126932"/>
                  <a:pt x="1233488" y="2126932"/>
                </a:cubicBezTo>
                <a:cubicBezTo>
                  <a:pt x="1245061" y="2126932"/>
                  <a:pt x="1254442" y="2136314"/>
                  <a:pt x="1254442" y="2147888"/>
                </a:cubicBezTo>
                <a:close/>
                <a:moveTo>
                  <a:pt x="1408748" y="2147888"/>
                </a:moveTo>
                <a:cubicBezTo>
                  <a:pt x="1408748" y="2160513"/>
                  <a:pt x="1398513" y="2170748"/>
                  <a:pt x="1385888" y="2170748"/>
                </a:cubicBezTo>
                <a:cubicBezTo>
                  <a:pt x="1373262" y="2170748"/>
                  <a:pt x="1363028" y="2160513"/>
                  <a:pt x="1363028" y="2147888"/>
                </a:cubicBezTo>
                <a:cubicBezTo>
                  <a:pt x="1363028" y="2135262"/>
                  <a:pt x="1373262" y="2125028"/>
                  <a:pt x="1385888" y="2125028"/>
                </a:cubicBezTo>
                <a:cubicBezTo>
                  <a:pt x="1398513" y="2125028"/>
                  <a:pt x="1408748" y="2135262"/>
                  <a:pt x="1408748" y="2147888"/>
                </a:cubicBezTo>
                <a:close/>
                <a:moveTo>
                  <a:pt x="1562100" y="2147888"/>
                </a:moveTo>
                <a:cubicBezTo>
                  <a:pt x="1562100" y="2161039"/>
                  <a:pt x="1551439" y="2171700"/>
                  <a:pt x="1538288" y="2171700"/>
                </a:cubicBezTo>
                <a:cubicBezTo>
                  <a:pt x="1525136" y="2171700"/>
                  <a:pt x="1514475" y="2161039"/>
                  <a:pt x="1514475" y="2147888"/>
                </a:cubicBezTo>
                <a:cubicBezTo>
                  <a:pt x="1514475" y="2134736"/>
                  <a:pt x="1525136" y="2124075"/>
                  <a:pt x="1538288" y="2124075"/>
                </a:cubicBezTo>
                <a:cubicBezTo>
                  <a:pt x="1551439" y="2124075"/>
                  <a:pt x="1562100" y="2134736"/>
                  <a:pt x="1562100" y="2147888"/>
                </a:cubicBezTo>
                <a:close/>
                <a:moveTo>
                  <a:pt x="1716405" y="2147888"/>
                </a:moveTo>
                <a:cubicBezTo>
                  <a:pt x="1716405" y="2162091"/>
                  <a:pt x="1704891" y="2173605"/>
                  <a:pt x="1690688" y="2173605"/>
                </a:cubicBezTo>
                <a:cubicBezTo>
                  <a:pt x="1676484" y="2173605"/>
                  <a:pt x="1664970" y="2162091"/>
                  <a:pt x="1664970" y="2147888"/>
                </a:cubicBezTo>
                <a:cubicBezTo>
                  <a:pt x="1664970" y="2133684"/>
                  <a:pt x="1676484" y="2122170"/>
                  <a:pt x="1690688" y="2122170"/>
                </a:cubicBezTo>
                <a:cubicBezTo>
                  <a:pt x="1704891" y="2122170"/>
                  <a:pt x="1716405" y="2133684"/>
                  <a:pt x="1716405" y="2147888"/>
                </a:cubicBezTo>
                <a:close/>
                <a:moveTo>
                  <a:pt x="1869758" y="2147888"/>
                </a:moveTo>
                <a:cubicBezTo>
                  <a:pt x="1869758" y="2162617"/>
                  <a:pt x="1857817" y="2174558"/>
                  <a:pt x="1843088" y="2174558"/>
                </a:cubicBezTo>
                <a:cubicBezTo>
                  <a:pt x="1828358" y="2174558"/>
                  <a:pt x="1816418" y="2162617"/>
                  <a:pt x="1816418" y="2147888"/>
                </a:cubicBezTo>
                <a:cubicBezTo>
                  <a:pt x="1816418" y="2133158"/>
                  <a:pt x="1828358" y="2121218"/>
                  <a:pt x="1843088" y="2121218"/>
                </a:cubicBezTo>
                <a:cubicBezTo>
                  <a:pt x="1857817" y="2121218"/>
                  <a:pt x="1869758" y="2133158"/>
                  <a:pt x="1869758" y="2147888"/>
                </a:cubicBezTo>
                <a:close/>
                <a:moveTo>
                  <a:pt x="2023110" y="2147888"/>
                </a:moveTo>
                <a:cubicBezTo>
                  <a:pt x="2023110" y="2163143"/>
                  <a:pt x="2010743" y="2175510"/>
                  <a:pt x="1995488" y="2175510"/>
                </a:cubicBezTo>
                <a:cubicBezTo>
                  <a:pt x="1980232" y="2175510"/>
                  <a:pt x="1967865" y="2163143"/>
                  <a:pt x="1967865" y="2147888"/>
                </a:cubicBezTo>
                <a:cubicBezTo>
                  <a:pt x="1967865" y="2132632"/>
                  <a:pt x="1980232" y="2120265"/>
                  <a:pt x="1995488" y="2120265"/>
                </a:cubicBezTo>
                <a:cubicBezTo>
                  <a:pt x="2010743" y="2120265"/>
                  <a:pt x="2023110" y="2132632"/>
                  <a:pt x="2023110" y="2147888"/>
                </a:cubicBezTo>
                <a:close/>
                <a:moveTo>
                  <a:pt x="2177415" y="2147888"/>
                </a:moveTo>
                <a:cubicBezTo>
                  <a:pt x="2177415" y="2164195"/>
                  <a:pt x="2164195" y="2177415"/>
                  <a:pt x="2147888" y="2177415"/>
                </a:cubicBezTo>
                <a:cubicBezTo>
                  <a:pt x="2131580" y="2177415"/>
                  <a:pt x="2118360" y="2164195"/>
                  <a:pt x="2118360" y="2147888"/>
                </a:cubicBezTo>
                <a:cubicBezTo>
                  <a:pt x="2118360" y="2131580"/>
                  <a:pt x="2131580" y="2118360"/>
                  <a:pt x="2147888" y="2118360"/>
                </a:cubicBezTo>
                <a:cubicBezTo>
                  <a:pt x="2164195" y="2118360"/>
                  <a:pt x="2177415" y="2131580"/>
                  <a:pt x="2177415" y="2147888"/>
                </a:cubicBezTo>
                <a:close/>
                <a:moveTo>
                  <a:pt x="2330768" y="2147888"/>
                </a:moveTo>
                <a:cubicBezTo>
                  <a:pt x="2330768" y="2164721"/>
                  <a:pt x="2317121" y="2178368"/>
                  <a:pt x="2300288" y="2178368"/>
                </a:cubicBezTo>
                <a:cubicBezTo>
                  <a:pt x="2283454" y="2178368"/>
                  <a:pt x="2269808" y="2164721"/>
                  <a:pt x="2269808" y="2147888"/>
                </a:cubicBezTo>
                <a:cubicBezTo>
                  <a:pt x="2269808" y="2131054"/>
                  <a:pt x="2283454" y="2117408"/>
                  <a:pt x="2300288" y="2117408"/>
                </a:cubicBezTo>
                <a:cubicBezTo>
                  <a:pt x="2317121" y="2117408"/>
                  <a:pt x="2330768" y="2131054"/>
                  <a:pt x="2330768" y="2147888"/>
                </a:cubicBezTo>
                <a:close/>
                <a:moveTo>
                  <a:pt x="2484120" y="2147888"/>
                </a:moveTo>
                <a:cubicBezTo>
                  <a:pt x="2484120" y="2165247"/>
                  <a:pt x="2470047" y="2179320"/>
                  <a:pt x="2452688" y="2179320"/>
                </a:cubicBezTo>
                <a:cubicBezTo>
                  <a:pt x="2435328" y="2179320"/>
                  <a:pt x="2421255" y="2165247"/>
                  <a:pt x="2421255" y="2147888"/>
                </a:cubicBezTo>
                <a:cubicBezTo>
                  <a:pt x="2421255" y="2130528"/>
                  <a:pt x="2435328" y="2116455"/>
                  <a:pt x="2452688" y="2116455"/>
                </a:cubicBezTo>
                <a:cubicBezTo>
                  <a:pt x="2470047" y="2116455"/>
                  <a:pt x="2484120" y="2130528"/>
                  <a:pt x="2484120" y="2147888"/>
                </a:cubicBezTo>
                <a:close/>
                <a:moveTo>
                  <a:pt x="2638425" y="2147888"/>
                </a:moveTo>
                <a:cubicBezTo>
                  <a:pt x="2638425" y="2166299"/>
                  <a:pt x="2623499" y="2181225"/>
                  <a:pt x="2605088" y="2181225"/>
                </a:cubicBezTo>
                <a:cubicBezTo>
                  <a:pt x="2586676" y="2181225"/>
                  <a:pt x="2571750" y="2166299"/>
                  <a:pt x="2571750" y="2147888"/>
                </a:cubicBezTo>
                <a:cubicBezTo>
                  <a:pt x="2571750" y="2129476"/>
                  <a:pt x="2586676" y="2114550"/>
                  <a:pt x="2605088" y="2114550"/>
                </a:cubicBezTo>
                <a:cubicBezTo>
                  <a:pt x="2623499" y="2114550"/>
                  <a:pt x="2638425" y="2129476"/>
                  <a:pt x="2638425" y="2147888"/>
                </a:cubicBezTo>
                <a:close/>
                <a:moveTo>
                  <a:pt x="2791778" y="2147888"/>
                </a:moveTo>
                <a:cubicBezTo>
                  <a:pt x="2791778" y="2166825"/>
                  <a:pt x="2776425" y="2182178"/>
                  <a:pt x="2757488" y="2182178"/>
                </a:cubicBezTo>
                <a:cubicBezTo>
                  <a:pt x="2738550" y="2182178"/>
                  <a:pt x="2723198" y="2166825"/>
                  <a:pt x="2723198" y="2147888"/>
                </a:cubicBezTo>
                <a:cubicBezTo>
                  <a:pt x="2723198" y="2128950"/>
                  <a:pt x="2738550" y="2113598"/>
                  <a:pt x="2757488" y="2113598"/>
                </a:cubicBezTo>
                <a:cubicBezTo>
                  <a:pt x="2776425" y="2113598"/>
                  <a:pt x="2791778" y="2128950"/>
                  <a:pt x="2791778" y="2147888"/>
                </a:cubicBezTo>
                <a:close/>
                <a:moveTo>
                  <a:pt x="2945130" y="2147888"/>
                </a:moveTo>
                <a:cubicBezTo>
                  <a:pt x="2945130" y="2167351"/>
                  <a:pt x="2929351" y="2183130"/>
                  <a:pt x="2909888" y="2183130"/>
                </a:cubicBezTo>
                <a:cubicBezTo>
                  <a:pt x="2890424" y="2183130"/>
                  <a:pt x="2874645" y="2167351"/>
                  <a:pt x="2874645" y="2147888"/>
                </a:cubicBezTo>
                <a:cubicBezTo>
                  <a:pt x="2874645" y="2128424"/>
                  <a:pt x="2890424" y="2112645"/>
                  <a:pt x="2909888" y="2112645"/>
                </a:cubicBezTo>
                <a:cubicBezTo>
                  <a:pt x="2929351" y="2112645"/>
                  <a:pt x="2945130" y="2128424"/>
                  <a:pt x="2945130" y="2147888"/>
                </a:cubicBezTo>
                <a:close/>
                <a:moveTo>
                  <a:pt x="3098482" y="2147888"/>
                </a:moveTo>
                <a:cubicBezTo>
                  <a:pt x="3098482" y="2167877"/>
                  <a:pt x="3082277" y="2184082"/>
                  <a:pt x="3062288" y="2184082"/>
                </a:cubicBezTo>
                <a:cubicBezTo>
                  <a:pt x="3042298" y="2184082"/>
                  <a:pt x="3026092" y="2167877"/>
                  <a:pt x="3026092" y="2147888"/>
                </a:cubicBezTo>
                <a:cubicBezTo>
                  <a:pt x="3026092" y="2127898"/>
                  <a:pt x="3042298" y="2111692"/>
                  <a:pt x="3062288" y="2111692"/>
                </a:cubicBezTo>
                <a:cubicBezTo>
                  <a:pt x="3082277" y="2111692"/>
                  <a:pt x="3098482" y="2127898"/>
                  <a:pt x="3098482" y="2147888"/>
                </a:cubicBezTo>
                <a:close/>
                <a:moveTo>
                  <a:pt x="3252788" y="2147888"/>
                </a:moveTo>
                <a:cubicBezTo>
                  <a:pt x="3252788" y="2168930"/>
                  <a:pt x="3235730" y="2185988"/>
                  <a:pt x="3214688" y="2185988"/>
                </a:cubicBezTo>
                <a:cubicBezTo>
                  <a:pt x="3193645" y="2185988"/>
                  <a:pt x="3176588" y="2168930"/>
                  <a:pt x="3176588" y="2147888"/>
                </a:cubicBezTo>
                <a:cubicBezTo>
                  <a:pt x="3176588" y="2126845"/>
                  <a:pt x="3193645" y="2109788"/>
                  <a:pt x="3214688" y="2109788"/>
                </a:cubicBezTo>
                <a:cubicBezTo>
                  <a:pt x="3235730" y="2109788"/>
                  <a:pt x="3252788" y="2126845"/>
                  <a:pt x="3252788" y="2147888"/>
                </a:cubicBezTo>
                <a:close/>
                <a:moveTo>
                  <a:pt x="3406140" y="2147888"/>
                </a:moveTo>
                <a:cubicBezTo>
                  <a:pt x="3406140" y="2169456"/>
                  <a:pt x="3388656" y="2186940"/>
                  <a:pt x="3367088" y="2186940"/>
                </a:cubicBezTo>
                <a:cubicBezTo>
                  <a:pt x="3345519" y="2186940"/>
                  <a:pt x="3328035" y="2169456"/>
                  <a:pt x="3328035" y="2147888"/>
                </a:cubicBezTo>
                <a:cubicBezTo>
                  <a:pt x="3328035" y="2126319"/>
                  <a:pt x="3345519" y="2108835"/>
                  <a:pt x="3367088" y="2108835"/>
                </a:cubicBezTo>
                <a:cubicBezTo>
                  <a:pt x="3388656" y="2108835"/>
                  <a:pt x="3406140" y="2126319"/>
                  <a:pt x="3406140" y="2147888"/>
                </a:cubicBezTo>
                <a:close/>
                <a:moveTo>
                  <a:pt x="3559492" y="2147888"/>
                </a:moveTo>
                <a:cubicBezTo>
                  <a:pt x="3559492" y="2169982"/>
                  <a:pt x="3541582" y="2187892"/>
                  <a:pt x="3519488" y="2187892"/>
                </a:cubicBezTo>
                <a:cubicBezTo>
                  <a:pt x="3497393" y="2187892"/>
                  <a:pt x="3479482" y="2169982"/>
                  <a:pt x="3479482" y="2147888"/>
                </a:cubicBezTo>
                <a:cubicBezTo>
                  <a:pt x="3479482" y="2125793"/>
                  <a:pt x="3497393" y="2107882"/>
                  <a:pt x="3519488" y="2107882"/>
                </a:cubicBezTo>
                <a:cubicBezTo>
                  <a:pt x="3541582" y="2107882"/>
                  <a:pt x="3559492" y="2125793"/>
                  <a:pt x="3559492" y="2147888"/>
                </a:cubicBezTo>
                <a:close/>
                <a:moveTo>
                  <a:pt x="3712845" y="2147888"/>
                </a:moveTo>
                <a:cubicBezTo>
                  <a:pt x="3712845" y="2170508"/>
                  <a:pt x="3694508" y="2188845"/>
                  <a:pt x="3671888" y="2188845"/>
                </a:cubicBezTo>
                <a:cubicBezTo>
                  <a:pt x="3649267" y="2188845"/>
                  <a:pt x="3630930" y="2170508"/>
                  <a:pt x="3630930" y="2147888"/>
                </a:cubicBezTo>
                <a:cubicBezTo>
                  <a:pt x="3630930" y="2125267"/>
                  <a:pt x="3649267" y="2106930"/>
                  <a:pt x="3671888" y="2106930"/>
                </a:cubicBezTo>
                <a:cubicBezTo>
                  <a:pt x="3694508" y="2106930"/>
                  <a:pt x="3712845" y="2125267"/>
                  <a:pt x="3712845" y="2147888"/>
                </a:cubicBezTo>
                <a:close/>
                <a:moveTo>
                  <a:pt x="3866198" y="2147888"/>
                </a:moveTo>
                <a:cubicBezTo>
                  <a:pt x="3866198" y="2171034"/>
                  <a:pt x="3847434" y="2189798"/>
                  <a:pt x="3824288" y="2189798"/>
                </a:cubicBezTo>
                <a:cubicBezTo>
                  <a:pt x="3801141" y="2189798"/>
                  <a:pt x="3782378" y="2171034"/>
                  <a:pt x="3782378" y="2147888"/>
                </a:cubicBezTo>
                <a:cubicBezTo>
                  <a:pt x="3782378" y="2124741"/>
                  <a:pt x="3801141" y="2105978"/>
                  <a:pt x="3824288" y="2105978"/>
                </a:cubicBezTo>
                <a:cubicBezTo>
                  <a:pt x="3847434" y="2105978"/>
                  <a:pt x="3866198" y="2124741"/>
                  <a:pt x="3866198" y="2147888"/>
                </a:cubicBezTo>
                <a:close/>
                <a:moveTo>
                  <a:pt x="4019550" y="2147888"/>
                </a:moveTo>
                <a:cubicBezTo>
                  <a:pt x="4019550" y="2171560"/>
                  <a:pt x="4000360" y="2190750"/>
                  <a:pt x="3976688" y="2190750"/>
                </a:cubicBezTo>
                <a:cubicBezTo>
                  <a:pt x="3953015" y="2190750"/>
                  <a:pt x="3933825" y="2171560"/>
                  <a:pt x="3933825" y="2147888"/>
                </a:cubicBezTo>
                <a:cubicBezTo>
                  <a:pt x="3933825" y="2124215"/>
                  <a:pt x="3953015" y="2105025"/>
                  <a:pt x="3976688" y="2105025"/>
                </a:cubicBezTo>
                <a:cubicBezTo>
                  <a:pt x="4000360" y="2105025"/>
                  <a:pt x="4019550" y="2124215"/>
                  <a:pt x="4019550" y="2147888"/>
                </a:cubicBezTo>
                <a:close/>
                <a:moveTo>
                  <a:pt x="4172902" y="2147888"/>
                </a:moveTo>
                <a:cubicBezTo>
                  <a:pt x="4172902" y="2172086"/>
                  <a:pt x="4153286" y="2191702"/>
                  <a:pt x="4129088" y="2191702"/>
                </a:cubicBezTo>
                <a:cubicBezTo>
                  <a:pt x="4104889" y="2191702"/>
                  <a:pt x="4085272" y="2172086"/>
                  <a:pt x="4085272" y="2147888"/>
                </a:cubicBezTo>
                <a:cubicBezTo>
                  <a:pt x="4085272" y="2123689"/>
                  <a:pt x="4104889" y="2104072"/>
                  <a:pt x="4129088" y="2104072"/>
                </a:cubicBezTo>
                <a:cubicBezTo>
                  <a:pt x="4153286" y="2104072"/>
                  <a:pt x="4172902" y="2123689"/>
                  <a:pt x="4172902" y="2147888"/>
                </a:cubicBezTo>
                <a:close/>
                <a:moveTo>
                  <a:pt x="4326255" y="2147888"/>
                </a:moveTo>
                <a:cubicBezTo>
                  <a:pt x="4326255" y="2172612"/>
                  <a:pt x="4306212" y="2192655"/>
                  <a:pt x="4281488" y="2192655"/>
                </a:cubicBezTo>
                <a:cubicBezTo>
                  <a:pt x="4256763" y="2192655"/>
                  <a:pt x="4236720" y="2172612"/>
                  <a:pt x="4236720" y="2147888"/>
                </a:cubicBezTo>
                <a:cubicBezTo>
                  <a:pt x="4236720" y="2123163"/>
                  <a:pt x="4256763" y="2103120"/>
                  <a:pt x="4281488" y="2103120"/>
                </a:cubicBezTo>
                <a:cubicBezTo>
                  <a:pt x="4306212" y="2103120"/>
                  <a:pt x="4326255" y="2123163"/>
                  <a:pt x="4326255" y="2147888"/>
                </a:cubicBezTo>
                <a:close/>
                <a:moveTo>
                  <a:pt x="4479608" y="2147888"/>
                </a:moveTo>
                <a:cubicBezTo>
                  <a:pt x="4479608" y="2173138"/>
                  <a:pt x="4459138" y="2193608"/>
                  <a:pt x="4433888" y="2193608"/>
                </a:cubicBezTo>
                <a:cubicBezTo>
                  <a:pt x="4408637" y="2193608"/>
                  <a:pt x="4388168" y="2173138"/>
                  <a:pt x="4388168" y="2147888"/>
                </a:cubicBezTo>
                <a:cubicBezTo>
                  <a:pt x="4388168" y="2122637"/>
                  <a:pt x="4408637" y="2102168"/>
                  <a:pt x="4433888" y="2102168"/>
                </a:cubicBezTo>
                <a:cubicBezTo>
                  <a:pt x="4459138" y="2102168"/>
                  <a:pt x="4479608" y="2122637"/>
                  <a:pt x="4479608" y="2147888"/>
                </a:cubicBezTo>
                <a:close/>
                <a:moveTo>
                  <a:pt x="4632960" y="2147888"/>
                </a:moveTo>
                <a:cubicBezTo>
                  <a:pt x="4632960" y="2173664"/>
                  <a:pt x="4612064" y="2194560"/>
                  <a:pt x="4586288" y="2194560"/>
                </a:cubicBezTo>
                <a:cubicBezTo>
                  <a:pt x="4560511" y="2194560"/>
                  <a:pt x="4539615" y="2173664"/>
                  <a:pt x="4539615" y="2147888"/>
                </a:cubicBezTo>
                <a:cubicBezTo>
                  <a:pt x="4539615" y="2122111"/>
                  <a:pt x="4560511" y="2101215"/>
                  <a:pt x="4586288" y="2101215"/>
                </a:cubicBezTo>
                <a:cubicBezTo>
                  <a:pt x="4612064" y="2101215"/>
                  <a:pt x="4632960" y="2122111"/>
                  <a:pt x="4632960" y="2147888"/>
                </a:cubicBezTo>
                <a:close/>
                <a:moveTo>
                  <a:pt x="4786312" y="2147888"/>
                </a:moveTo>
                <a:cubicBezTo>
                  <a:pt x="4786312" y="2174190"/>
                  <a:pt x="4764990" y="2195512"/>
                  <a:pt x="4738688" y="2195512"/>
                </a:cubicBezTo>
                <a:cubicBezTo>
                  <a:pt x="4712385" y="2195512"/>
                  <a:pt x="4691062" y="2174190"/>
                  <a:pt x="4691062" y="2147888"/>
                </a:cubicBezTo>
                <a:cubicBezTo>
                  <a:pt x="4691062" y="2121585"/>
                  <a:pt x="4712385" y="2100262"/>
                  <a:pt x="4738688" y="2100262"/>
                </a:cubicBezTo>
                <a:cubicBezTo>
                  <a:pt x="4764990" y="2100262"/>
                  <a:pt x="4786312" y="2121585"/>
                  <a:pt x="4786312" y="2147888"/>
                </a:cubicBezTo>
                <a:close/>
                <a:moveTo>
                  <a:pt x="4939665" y="2147888"/>
                </a:moveTo>
                <a:cubicBezTo>
                  <a:pt x="4939665" y="2174716"/>
                  <a:pt x="4917916" y="2196465"/>
                  <a:pt x="4891088" y="2196465"/>
                </a:cubicBezTo>
                <a:cubicBezTo>
                  <a:pt x="4864259" y="2196465"/>
                  <a:pt x="4842510" y="2174716"/>
                  <a:pt x="4842510" y="2147888"/>
                </a:cubicBezTo>
                <a:cubicBezTo>
                  <a:pt x="4842510" y="2121059"/>
                  <a:pt x="4864259" y="2099310"/>
                  <a:pt x="4891088" y="2099310"/>
                </a:cubicBezTo>
                <a:cubicBezTo>
                  <a:pt x="4917916" y="2099310"/>
                  <a:pt x="4939665" y="2121059"/>
                  <a:pt x="4939665" y="2147888"/>
                </a:cubicBezTo>
                <a:close/>
                <a:moveTo>
                  <a:pt x="5092065" y="2147888"/>
                </a:moveTo>
                <a:cubicBezTo>
                  <a:pt x="5092065" y="2174716"/>
                  <a:pt x="5070316" y="2196465"/>
                  <a:pt x="5043488" y="2196465"/>
                </a:cubicBezTo>
                <a:cubicBezTo>
                  <a:pt x="5016659" y="2196465"/>
                  <a:pt x="4994910" y="2174716"/>
                  <a:pt x="4994910" y="2147888"/>
                </a:cubicBezTo>
                <a:cubicBezTo>
                  <a:pt x="4994910" y="2121059"/>
                  <a:pt x="5016659" y="2099310"/>
                  <a:pt x="5043488" y="2099310"/>
                </a:cubicBezTo>
                <a:cubicBezTo>
                  <a:pt x="5070316" y="2099310"/>
                  <a:pt x="5092065" y="2121059"/>
                  <a:pt x="5092065" y="2147888"/>
                </a:cubicBezTo>
                <a:close/>
                <a:moveTo>
                  <a:pt x="5245418" y="2147888"/>
                </a:moveTo>
                <a:cubicBezTo>
                  <a:pt x="5245418" y="2175242"/>
                  <a:pt x="5223242" y="2197418"/>
                  <a:pt x="5195888" y="2197418"/>
                </a:cubicBezTo>
                <a:cubicBezTo>
                  <a:pt x="5168533" y="2197418"/>
                  <a:pt x="5146358" y="2175242"/>
                  <a:pt x="5146358" y="2147888"/>
                </a:cubicBezTo>
                <a:cubicBezTo>
                  <a:pt x="5146358" y="2120533"/>
                  <a:pt x="5168533" y="2098358"/>
                  <a:pt x="5195888" y="2098358"/>
                </a:cubicBezTo>
                <a:cubicBezTo>
                  <a:pt x="5223242" y="2098358"/>
                  <a:pt x="5245418" y="2120533"/>
                  <a:pt x="5245418" y="2147888"/>
                </a:cubicBezTo>
                <a:close/>
                <a:moveTo>
                  <a:pt x="5397818" y="2147888"/>
                </a:moveTo>
                <a:cubicBezTo>
                  <a:pt x="5397818" y="2175242"/>
                  <a:pt x="5375642" y="2197418"/>
                  <a:pt x="5348288" y="2197418"/>
                </a:cubicBezTo>
                <a:cubicBezTo>
                  <a:pt x="5320933" y="2197418"/>
                  <a:pt x="5298758" y="2175242"/>
                  <a:pt x="5298758" y="2147888"/>
                </a:cubicBezTo>
                <a:cubicBezTo>
                  <a:pt x="5298758" y="2120533"/>
                  <a:pt x="5320933" y="2098358"/>
                  <a:pt x="5348288" y="2098358"/>
                </a:cubicBezTo>
                <a:cubicBezTo>
                  <a:pt x="5375642" y="2098358"/>
                  <a:pt x="5397818" y="2120533"/>
                  <a:pt x="5397818" y="2147888"/>
                </a:cubicBezTo>
                <a:close/>
                <a:moveTo>
                  <a:pt x="5551170" y="2147888"/>
                </a:moveTo>
                <a:cubicBezTo>
                  <a:pt x="5551170" y="2175768"/>
                  <a:pt x="5528568" y="2198370"/>
                  <a:pt x="5500688" y="2198370"/>
                </a:cubicBezTo>
                <a:cubicBezTo>
                  <a:pt x="5472807" y="2198370"/>
                  <a:pt x="5450205" y="2175768"/>
                  <a:pt x="5450205" y="2147888"/>
                </a:cubicBezTo>
                <a:cubicBezTo>
                  <a:pt x="5450205" y="2120007"/>
                  <a:pt x="5472807" y="2097405"/>
                  <a:pt x="5500688" y="2097405"/>
                </a:cubicBezTo>
                <a:cubicBezTo>
                  <a:pt x="5528568" y="2097405"/>
                  <a:pt x="5551170" y="2120007"/>
                  <a:pt x="5551170" y="2147888"/>
                </a:cubicBezTo>
                <a:close/>
                <a:moveTo>
                  <a:pt x="5703570" y="2147888"/>
                </a:moveTo>
                <a:cubicBezTo>
                  <a:pt x="5703570" y="2175768"/>
                  <a:pt x="5680968" y="2198370"/>
                  <a:pt x="5653088" y="2198370"/>
                </a:cubicBezTo>
                <a:cubicBezTo>
                  <a:pt x="5625207" y="2198370"/>
                  <a:pt x="5602605" y="2175768"/>
                  <a:pt x="5602605" y="2147888"/>
                </a:cubicBezTo>
                <a:cubicBezTo>
                  <a:pt x="5602605" y="2120007"/>
                  <a:pt x="5625207" y="2097405"/>
                  <a:pt x="5653088" y="2097405"/>
                </a:cubicBezTo>
                <a:cubicBezTo>
                  <a:pt x="5680968" y="2097405"/>
                  <a:pt x="5703570" y="2120007"/>
                  <a:pt x="5703570" y="2147888"/>
                </a:cubicBezTo>
                <a:close/>
                <a:moveTo>
                  <a:pt x="5855970" y="2147888"/>
                </a:moveTo>
                <a:cubicBezTo>
                  <a:pt x="5855970" y="2175768"/>
                  <a:pt x="5833368" y="2198370"/>
                  <a:pt x="5805488" y="2198370"/>
                </a:cubicBezTo>
                <a:cubicBezTo>
                  <a:pt x="5777607" y="2198370"/>
                  <a:pt x="5755005" y="2175768"/>
                  <a:pt x="5755005" y="2147888"/>
                </a:cubicBezTo>
                <a:cubicBezTo>
                  <a:pt x="5755005" y="2120007"/>
                  <a:pt x="5777607" y="2097405"/>
                  <a:pt x="5805488" y="2097405"/>
                </a:cubicBezTo>
                <a:cubicBezTo>
                  <a:pt x="5833368" y="2097405"/>
                  <a:pt x="5855970" y="2120007"/>
                  <a:pt x="5855970" y="2147888"/>
                </a:cubicBezTo>
                <a:close/>
                <a:moveTo>
                  <a:pt x="6009322" y="2147888"/>
                </a:moveTo>
                <a:cubicBezTo>
                  <a:pt x="6009322" y="2176294"/>
                  <a:pt x="5986294" y="2199322"/>
                  <a:pt x="5957888" y="2199322"/>
                </a:cubicBezTo>
                <a:cubicBezTo>
                  <a:pt x="5929481" y="2199322"/>
                  <a:pt x="5906452" y="2176294"/>
                  <a:pt x="5906452" y="2147888"/>
                </a:cubicBezTo>
                <a:cubicBezTo>
                  <a:pt x="5906452" y="2119481"/>
                  <a:pt x="5929481" y="2096452"/>
                  <a:pt x="5957888" y="2096452"/>
                </a:cubicBezTo>
                <a:cubicBezTo>
                  <a:pt x="5986294" y="2096452"/>
                  <a:pt x="6009322" y="2119481"/>
                  <a:pt x="6009322" y="2147888"/>
                </a:cubicBezTo>
                <a:close/>
                <a:moveTo>
                  <a:pt x="6161722" y="2147888"/>
                </a:moveTo>
                <a:cubicBezTo>
                  <a:pt x="6161722" y="2176294"/>
                  <a:pt x="6138694" y="2199322"/>
                  <a:pt x="6110288" y="2199322"/>
                </a:cubicBezTo>
                <a:cubicBezTo>
                  <a:pt x="6081881" y="2199322"/>
                  <a:pt x="6058852" y="2176294"/>
                  <a:pt x="6058852" y="2147888"/>
                </a:cubicBezTo>
                <a:cubicBezTo>
                  <a:pt x="6058852" y="2119481"/>
                  <a:pt x="6081881" y="2096452"/>
                  <a:pt x="6110288" y="2096452"/>
                </a:cubicBezTo>
                <a:cubicBezTo>
                  <a:pt x="6138694" y="2096452"/>
                  <a:pt x="6161722" y="2119481"/>
                  <a:pt x="6161722" y="2147888"/>
                </a:cubicBezTo>
                <a:close/>
                <a:moveTo>
                  <a:pt x="6314122" y="2147888"/>
                </a:moveTo>
                <a:cubicBezTo>
                  <a:pt x="6314122" y="2176294"/>
                  <a:pt x="6291094" y="2199322"/>
                  <a:pt x="6262688" y="2199322"/>
                </a:cubicBezTo>
                <a:cubicBezTo>
                  <a:pt x="6234281" y="2199322"/>
                  <a:pt x="6211252" y="2176294"/>
                  <a:pt x="6211252" y="2147888"/>
                </a:cubicBezTo>
                <a:cubicBezTo>
                  <a:pt x="6211252" y="2119481"/>
                  <a:pt x="6234281" y="2096452"/>
                  <a:pt x="6262688" y="2096452"/>
                </a:cubicBezTo>
                <a:cubicBezTo>
                  <a:pt x="6291094" y="2096452"/>
                  <a:pt x="6314122" y="2119481"/>
                  <a:pt x="6314122" y="2147888"/>
                </a:cubicBezTo>
                <a:close/>
                <a:moveTo>
                  <a:pt x="6465570" y="2147888"/>
                </a:moveTo>
                <a:cubicBezTo>
                  <a:pt x="6465570" y="2175768"/>
                  <a:pt x="6442968" y="2198370"/>
                  <a:pt x="6415088" y="2198370"/>
                </a:cubicBezTo>
                <a:cubicBezTo>
                  <a:pt x="6387207" y="2198370"/>
                  <a:pt x="6364605" y="2175768"/>
                  <a:pt x="6364605" y="2147888"/>
                </a:cubicBezTo>
                <a:cubicBezTo>
                  <a:pt x="6364605" y="2120007"/>
                  <a:pt x="6387207" y="2097405"/>
                  <a:pt x="6415088" y="2097405"/>
                </a:cubicBezTo>
                <a:cubicBezTo>
                  <a:pt x="6442968" y="2097405"/>
                  <a:pt x="6465570" y="2120007"/>
                  <a:pt x="6465570" y="2147888"/>
                </a:cubicBezTo>
                <a:close/>
                <a:moveTo>
                  <a:pt x="6617970" y="2147888"/>
                </a:moveTo>
                <a:cubicBezTo>
                  <a:pt x="6617970" y="2175768"/>
                  <a:pt x="6595368" y="2198370"/>
                  <a:pt x="6567488" y="2198370"/>
                </a:cubicBezTo>
                <a:cubicBezTo>
                  <a:pt x="6539607" y="2198370"/>
                  <a:pt x="6517005" y="2175768"/>
                  <a:pt x="6517005" y="2147888"/>
                </a:cubicBezTo>
                <a:cubicBezTo>
                  <a:pt x="6517005" y="2120007"/>
                  <a:pt x="6539607" y="2097405"/>
                  <a:pt x="6567488" y="2097405"/>
                </a:cubicBezTo>
                <a:cubicBezTo>
                  <a:pt x="6595368" y="2097405"/>
                  <a:pt x="6617970" y="2120007"/>
                  <a:pt x="6617970" y="2147888"/>
                </a:cubicBezTo>
                <a:close/>
                <a:moveTo>
                  <a:pt x="6770370" y="2147888"/>
                </a:moveTo>
                <a:cubicBezTo>
                  <a:pt x="6770370" y="2175768"/>
                  <a:pt x="6747768" y="2198370"/>
                  <a:pt x="6719888" y="2198370"/>
                </a:cubicBezTo>
                <a:cubicBezTo>
                  <a:pt x="6692007" y="2198370"/>
                  <a:pt x="6669405" y="2175768"/>
                  <a:pt x="6669405" y="2147888"/>
                </a:cubicBezTo>
                <a:cubicBezTo>
                  <a:pt x="6669405" y="2120007"/>
                  <a:pt x="6692007" y="2097405"/>
                  <a:pt x="6719888" y="2097405"/>
                </a:cubicBezTo>
                <a:cubicBezTo>
                  <a:pt x="6747768" y="2097405"/>
                  <a:pt x="6770370" y="2120007"/>
                  <a:pt x="6770370" y="2147888"/>
                </a:cubicBezTo>
                <a:close/>
                <a:moveTo>
                  <a:pt x="6921818" y="2147888"/>
                </a:moveTo>
                <a:cubicBezTo>
                  <a:pt x="6921818" y="2175242"/>
                  <a:pt x="6899642" y="2197418"/>
                  <a:pt x="6872288" y="2197418"/>
                </a:cubicBezTo>
                <a:cubicBezTo>
                  <a:pt x="6844933" y="2197418"/>
                  <a:pt x="6822758" y="2175242"/>
                  <a:pt x="6822758" y="2147888"/>
                </a:cubicBezTo>
                <a:cubicBezTo>
                  <a:pt x="6822758" y="2120533"/>
                  <a:pt x="6844933" y="2098358"/>
                  <a:pt x="6872288" y="2098358"/>
                </a:cubicBezTo>
                <a:cubicBezTo>
                  <a:pt x="6899642" y="2098358"/>
                  <a:pt x="6921818" y="2120533"/>
                  <a:pt x="6921818" y="2147888"/>
                </a:cubicBezTo>
                <a:close/>
                <a:moveTo>
                  <a:pt x="7074218" y="2147888"/>
                </a:moveTo>
                <a:cubicBezTo>
                  <a:pt x="7074218" y="2175242"/>
                  <a:pt x="7052042" y="2197418"/>
                  <a:pt x="7024688" y="2197418"/>
                </a:cubicBezTo>
                <a:cubicBezTo>
                  <a:pt x="6997333" y="2197418"/>
                  <a:pt x="6975158" y="2175242"/>
                  <a:pt x="6975158" y="2147888"/>
                </a:cubicBezTo>
                <a:cubicBezTo>
                  <a:pt x="6975158" y="2120533"/>
                  <a:pt x="6997333" y="2098358"/>
                  <a:pt x="7024688" y="2098358"/>
                </a:cubicBezTo>
                <a:cubicBezTo>
                  <a:pt x="7052042" y="2098358"/>
                  <a:pt x="7074218" y="2120533"/>
                  <a:pt x="7074218" y="2147888"/>
                </a:cubicBezTo>
                <a:close/>
                <a:moveTo>
                  <a:pt x="7225665" y="2147888"/>
                </a:moveTo>
                <a:cubicBezTo>
                  <a:pt x="7225665" y="2174716"/>
                  <a:pt x="7203916" y="2196465"/>
                  <a:pt x="7177088" y="2196465"/>
                </a:cubicBezTo>
                <a:cubicBezTo>
                  <a:pt x="7150259" y="2196465"/>
                  <a:pt x="7128510" y="2174716"/>
                  <a:pt x="7128510" y="2147888"/>
                </a:cubicBezTo>
                <a:cubicBezTo>
                  <a:pt x="7128510" y="2121059"/>
                  <a:pt x="7150259" y="2099310"/>
                  <a:pt x="7177088" y="2099310"/>
                </a:cubicBezTo>
                <a:cubicBezTo>
                  <a:pt x="7203916" y="2099310"/>
                  <a:pt x="7225665" y="2121059"/>
                  <a:pt x="7225665" y="2147888"/>
                </a:cubicBezTo>
                <a:close/>
                <a:moveTo>
                  <a:pt x="7378065" y="2147888"/>
                </a:moveTo>
                <a:cubicBezTo>
                  <a:pt x="7378065" y="2174716"/>
                  <a:pt x="7356316" y="2196465"/>
                  <a:pt x="7329488" y="2196465"/>
                </a:cubicBezTo>
                <a:cubicBezTo>
                  <a:pt x="7302659" y="2196465"/>
                  <a:pt x="7280910" y="2174716"/>
                  <a:pt x="7280910" y="2147888"/>
                </a:cubicBezTo>
                <a:cubicBezTo>
                  <a:pt x="7280910" y="2121059"/>
                  <a:pt x="7302659" y="2099310"/>
                  <a:pt x="7329488" y="2099310"/>
                </a:cubicBezTo>
                <a:cubicBezTo>
                  <a:pt x="7356316" y="2099310"/>
                  <a:pt x="7378065" y="2121059"/>
                  <a:pt x="7378065" y="2147888"/>
                </a:cubicBezTo>
                <a:close/>
                <a:moveTo>
                  <a:pt x="7529512" y="2147888"/>
                </a:moveTo>
                <a:cubicBezTo>
                  <a:pt x="7529512" y="2174190"/>
                  <a:pt x="7508190" y="2195512"/>
                  <a:pt x="7481888" y="2195512"/>
                </a:cubicBezTo>
                <a:cubicBezTo>
                  <a:pt x="7455585" y="2195512"/>
                  <a:pt x="7434262" y="2174190"/>
                  <a:pt x="7434262" y="2147888"/>
                </a:cubicBezTo>
                <a:cubicBezTo>
                  <a:pt x="7434262" y="2121585"/>
                  <a:pt x="7455585" y="2100262"/>
                  <a:pt x="7481888" y="2100262"/>
                </a:cubicBezTo>
                <a:cubicBezTo>
                  <a:pt x="7508190" y="2100262"/>
                  <a:pt x="7529512" y="2121585"/>
                  <a:pt x="7529512" y="2147888"/>
                </a:cubicBezTo>
                <a:close/>
                <a:moveTo>
                  <a:pt x="7680960" y="2147888"/>
                </a:moveTo>
                <a:cubicBezTo>
                  <a:pt x="7680960" y="2173664"/>
                  <a:pt x="7660064" y="2194560"/>
                  <a:pt x="7634288" y="2194560"/>
                </a:cubicBezTo>
                <a:cubicBezTo>
                  <a:pt x="7608511" y="2194560"/>
                  <a:pt x="7587615" y="2173664"/>
                  <a:pt x="7587615" y="2147888"/>
                </a:cubicBezTo>
                <a:cubicBezTo>
                  <a:pt x="7587615" y="2122111"/>
                  <a:pt x="7608511" y="2101215"/>
                  <a:pt x="7634288" y="2101215"/>
                </a:cubicBezTo>
                <a:cubicBezTo>
                  <a:pt x="7660064" y="2101215"/>
                  <a:pt x="7680960" y="2122111"/>
                  <a:pt x="7680960" y="2147888"/>
                </a:cubicBezTo>
                <a:close/>
                <a:moveTo>
                  <a:pt x="7832408" y="2147888"/>
                </a:moveTo>
                <a:cubicBezTo>
                  <a:pt x="7832408" y="2173138"/>
                  <a:pt x="7811938" y="2193608"/>
                  <a:pt x="7786688" y="2193608"/>
                </a:cubicBezTo>
                <a:cubicBezTo>
                  <a:pt x="7761437" y="2193608"/>
                  <a:pt x="7740968" y="2173138"/>
                  <a:pt x="7740968" y="2147888"/>
                </a:cubicBezTo>
                <a:cubicBezTo>
                  <a:pt x="7740968" y="2122637"/>
                  <a:pt x="7761437" y="2102168"/>
                  <a:pt x="7786688" y="2102168"/>
                </a:cubicBezTo>
                <a:cubicBezTo>
                  <a:pt x="7811938" y="2102168"/>
                  <a:pt x="7832408" y="2122637"/>
                  <a:pt x="7832408" y="2147888"/>
                </a:cubicBezTo>
                <a:close/>
                <a:moveTo>
                  <a:pt x="7983855" y="2147888"/>
                </a:moveTo>
                <a:cubicBezTo>
                  <a:pt x="7983855" y="2172612"/>
                  <a:pt x="7963812" y="2192655"/>
                  <a:pt x="7939088" y="2192655"/>
                </a:cubicBezTo>
                <a:cubicBezTo>
                  <a:pt x="7914363" y="2192655"/>
                  <a:pt x="7894320" y="2172612"/>
                  <a:pt x="7894320" y="2147888"/>
                </a:cubicBezTo>
                <a:cubicBezTo>
                  <a:pt x="7894320" y="2123163"/>
                  <a:pt x="7914363" y="2103120"/>
                  <a:pt x="7939088" y="2103120"/>
                </a:cubicBezTo>
                <a:cubicBezTo>
                  <a:pt x="7963812" y="2103120"/>
                  <a:pt x="7983855" y="2123163"/>
                  <a:pt x="7983855" y="2147888"/>
                </a:cubicBezTo>
                <a:close/>
                <a:moveTo>
                  <a:pt x="8135302" y="2147888"/>
                </a:moveTo>
                <a:cubicBezTo>
                  <a:pt x="8135302" y="2172086"/>
                  <a:pt x="8115686" y="2191702"/>
                  <a:pt x="8091488" y="2191702"/>
                </a:cubicBezTo>
                <a:cubicBezTo>
                  <a:pt x="8067289" y="2191702"/>
                  <a:pt x="8047672" y="2172086"/>
                  <a:pt x="8047672" y="2147888"/>
                </a:cubicBezTo>
                <a:cubicBezTo>
                  <a:pt x="8047672" y="2123689"/>
                  <a:pt x="8067289" y="2104072"/>
                  <a:pt x="8091488" y="2104072"/>
                </a:cubicBezTo>
                <a:cubicBezTo>
                  <a:pt x="8115686" y="2104072"/>
                  <a:pt x="8135302" y="2123689"/>
                  <a:pt x="8135302" y="2147888"/>
                </a:cubicBezTo>
                <a:close/>
                <a:moveTo>
                  <a:pt x="8286750" y="2147888"/>
                </a:moveTo>
                <a:cubicBezTo>
                  <a:pt x="8286750" y="2171560"/>
                  <a:pt x="8267560" y="2190750"/>
                  <a:pt x="8243888" y="2190750"/>
                </a:cubicBezTo>
                <a:cubicBezTo>
                  <a:pt x="8220215" y="2190750"/>
                  <a:pt x="8201025" y="2171560"/>
                  <a:pt x="8201025" y="2147888"/>
                </a:cubicBezTo>
                <a:cubicBezTo>
                  <a:pt x="8201025" y="2124215"/>
                  <a:pt x="8220215" y="2105025"/>
                  <a:pt x="8243888" y="2105025"/>
                </a:cubicBezTo>
                <a:cubicBezTo>
                  <a:pt x="8267560" y="2105025"/>
                  <a:pt x="8286750" y="2124215"/>
                  <a:pt x="8286750" y="2147888"/>
                </a:cubicBezTo>
                <a:close/>
                <a:moveTo>
                  <a:pt x="8438198" y="2147888"/>
                </a:moveTo>
                <a:cubicBezTo>
                  <a:pt x="8438198" y="2171034"/>
                  <a:pt x="8419434" y="2189798"/>
                  <a:pt x="8396288" y="2189798"/>
                </a:cubicBezTo>
                <a:cubicBezTo>
                  <a:pt x="8373141" y="2189798"/>
                  <a:pt x="8354378" y="2171034"/>
                  <a:pt x="8354378" y="2147888"/>
                </a:cubicBezTo>
                <a:cubicBezTo>
                  <a:pt x="8354378" y="2124741"/>
                  <a:pt x="8373141" y="2105978"/>
                  <a:pt x="8396288" y="2105978"/>
                </a:cubicBezTo>
                <a:cubicBezTo>
                  <a:pt x="8419434" y="2105978"/>
                  <a:pt x="8438198" y="2124741"/>
                  <a:pt x="8438198" y="2147888"/>
                </a:cubicBezTo>
                <a:close/>
                <a:moveTo>
                  <a:pt x="8589645" y="2147888"/>
                </a:moveTo>
                <a:cubicBezTo>
                  <a:pt x="8589645" y="2170508"/>
                  <a:pt x="8571308" y="2188845"/>
                  <a:pt x="8548688" y="2188845"/>
                </a:cubicBezTo>
                <a:cubicBezTo>
                  <a:pt x="8526067" y="2188845"/>
                  <a:pt x="8507730" y="2170508"/>
                  <a:pt x="8507730" y="2147888"/>
                </a:cubicBezTo>
                <a:cubicBezTo>
                  <a:pt x="8507730" y="2125267"/>
                  <a:pt x="8526067" y="2106930"/>
                  <a:pt x="8548688" y="2106930"/>
                </a:cubicBezTo>
                <a:cubicBezTo>
                  <a:pt x="8571308" y="2106930"/>
                  <a:pt x="8589645" y="2125267"/>
                  <a:pt x="8589645" y="2147888"/>
                </a:cubicBezTo>
                <a:close/>
                <a:moveTo>
                  <a:pt x="8741092" y="2147888"/>
                </a:moveTo>
                <a:cubicBezTo>
                  <a:pt x="8741092" y="2169982"/>
                  <a:pt x="8723182" y="2187892"/>
                  <a:pt x="8701088" y="2187892"/>
                </a:cubicBezTo>
                <a:cubicBezTo>
                  <a:pt x="8678993" y="2187892"/>
                  <a:pt x="8661082" y="2169982"/>
                  <a:pt x="8661082" y="2147888"/>
                </a:cubicBezTo>
                <a:cubicBezTo>
                  <a:pt x="8661082" y="2125793"/>
                  <a:pt x="8678993" y="2107882"/>
                  <a:pt x="8701088" y="2107882"/>
                </a:cubicBezTo>
                <a:cubicBezTo>
                  <a:pt x="8723182" y="2107882"/>
                  <a:pt x="8741092" y="2125793"/>
                  <a:pt x="8741092" y="2147888"/>
                </a:cubicBezTo>
                <a:close/>
                <a:moveTo>
                  <a:pt x="8892540" y="2147888"/>
                </a:moveTo>
                <a:cubicBezTo>
                  <a:pt x="8892540" y="2169456"/>
                  <a:pt x="8875056" y="2186940"/>
                  <a:pt x="8853488" y="2186940"/>
                </a:cubicBezTo>
                <a:cubicBezTo>
                  <a:pt x="8831919" y="2186940"/>
                  <a:pt x="8814435" y="2169456"/>
                  <a:pt x="8814435" y="2147888"/>
                </a:cubicBezTo>
                <a:cubicBezTo>
                  <a:pt x="8814435" y="2126319"/>
                  <a:pt x="8831919" y="2108835"/>
                  <a:pt x="8853488" y="2108835"/>
                </a:cubicBezTo>
                <a:cubicBezTo>
                  <a:pt x="8875056" y="2108835"/>
                  <a:pt x="8892540" y="2126319"/>
                  <a:pt x="8892540" y="2147888"/>
                </a:cubicBezTo>
                <a:close/>
                <a:moveTo>
                  <a:pt x="9043988" y="2147888"/>
                </a:moveTo>
                <a:cubicBezTo>
                  <a:pt x="9043988" y="2168930"/>
                  <a:pt x="9026930" y="2185988"/>
                  <a:pt x="9005888" y="2185988"/>
                </a:cubicBezTo>
                <a:cubicBezTo>
                  <a:pt x="8984845" y="2185988"/>
                  <a:pt x="8967788" y="2168930"/>
                  <a:pt x="8967788" y="2147888"/>
                </a:cubicBezTo>
                <a:cubicBezTo>
                  <a:pt x="8967788" y="2126845"/>
                  <a:pt x="8984845" y="2109788"/>
                  <a:pt x="9005888" y="2109788"/>
                </a:cubicBezTo>
                <a:cubicBezTo>
                  <a:pt x="9026930" y="2109788"/>
                  <a:pt x="9043988" y="2126845"/>
                  <a:pt x="9043988" y="2147888"/>
                </a:cubicBezTo>
                <a:close/>
                <a:moveTo>
                  <a:pt x="9194482" y="2147888"/>
                </a:moveTo>
                <a:cubicBezTo>
                  <a:pt x="9194482" y="2167877"/>
                  <a:pt x="9178277" y="2184082"/>
                  <a:pt x="9158288" y="2184082"/>
                </a:cubicBezTo>
                <a:cubicBezTo>
                  <a:pt x="9138298" y="2184082"/>
                  <a:pt x="9122092" y="2167877"/>
                  <a:pt x="9122092" y="2147888"/>
                </a:cubicBezTo>
                <a:cubicBezTo>
                  <a:pt x="9122092" y="2127898"/>
                  <a:pt x="9138298" y="2111692"/>
                  <a:pt x="9158288" y="2111692"/>
                </a:cubicBezTo>
                <a:cubicBezTo>
                  <a:pt x="9178277" y="2111692"/>
                  <a:pt x="9194482" y="2127898"/>
                  <a:pt x="9194482" y="2147888"/>
                </a:cubicBezTo>
                <a:close/>
                <a:moveTo>
                  <a:pt x="9345930" y="2147888"/>
                </a:moveTo>
                <a:cubicBezTo>
                  <a:pt x="9345930" y="2167351"/>
                  <a:pt x="9330151" y="2183130"/>
                  <a:pt x="9310688" y="2183130"/>
                </a:cubicBezTo>
                <a:cubicBezTo>
                  <a:pt x="9291224" y="2183130"/>
                  <a:pt x="9275445" y="2167351"/>
                  <a:pt x="9275445" y="2147888"/>
                </a:cubicBezTo>
                <a:cubicBezTo>
                  <a:pt x="9275445" y="2128424"/>
                  <a:pt x="9291224" y="2112645"/>
                  <a:pt x="9310688" y="2112645"/>
                </a:cubicBezTo>
                <a:cubicBezTo>
                  <a:pt x="9330151" y="2112645"/>
                  <a:pt x="9345930" y="2128424"/>
                  <a:pt x="9345930" y="2147888"/>
                </a:cubicBezTo>
                <a:close/>
                <a:moveTo>
                  <a:pt x="9497378" y="2147888"/>
                </a:moveTo>
                <a:cubicBezTo>
                  <a:pt x="9497378" y="2166825"/>
                  <a:pt x="9482025" y="2182178"/>
                  <a:pt x="9463088" y="2182178"/>
                </a:cubicBezTo>
                <a:cubicBezTo>
                  <a:pt x="9444150" y="2182178"/>
                  <a:pt x="9428798" y="2166825"/>
                  <a:pt x="9428798" y="2147888"/>
                </a:cubicBezTo>
                <a:cubicBezTo>
                  <a:pt x="9428798" y="2128950"/>
                  <a:pt x="9444150" y="2113598"/>
                  <a:pt x="9463088" y="2113598"/>
                </a:cubicBezTo>
                <a:cubicBezTo>
                  <a:pt x="9482025" y="2113598"/>
                  <a:pt x="9497378" y="2128950"/>
                  <a:pt x="9497378" y="2147888"/>
                </a:cubicBezTo>
                <a:close/>
                <a:moveTo>
                  <a:pt x="9648825" y="2147888"/>
                </a:moveTo>
                <a:cubicBezTo>
                  <a:pt x="9648825" y="2166299"/>
                  <a:pt x="9633899" y="2181225"/>
                  <a:pt x="9615488" y="2181225"/>
                </a:cubicBezTo>
                <a:cubicBezTo>
                  <a:pt x="9597076" y="2181225"/>
                  <a:pt x="9582150" y="2166299"/>
                  <a:pt x="9582150" y="2147888"/>
                </a:cubicBezTo>
                <a:cubicBezTo>
                  <a:pt x="9582150" y="2129476"/>
                  <a:pt x="9597076" y="2114550"/>
                  <a:pt x="9615488" y="2114550"/>
                </a:cubicBezTo>
                <a:cubicBezTo>
                  <a:pt x="9633899" y="2114550"/>
                  <a:pt x="9648825" y="2129476"/>
                  <a:pt x="9648825" y="2147888"/>
                </a:cubicBezTo>
                <a:close/>
                <a:moveTo>
                  <a:pt x="9799320" y="2147888"/>
                </a:moveTo>
                <a:cubicBezTo>
                  <a:pt x="9799320" y="2165247"/>
                  <a:pt x="9785247" y="2179320"/>
                  <a:pt x="9767888" y="2179320"/>
                </a:cubicBezTo>
                <a:cubicBezTo>
                  <a:pt x="9750528" y="2179320"/>
                  <a:pt x="9736455" y="2165247"/>
                  <a:pt x="9736455" y="2147888"/>
                </a:cubicBezTo>
                <a:cubicBezTo>
                  <a:pt x="9736455" y="2130528"/>
                  <a:pt x="9750528" y="2116455"/>
                  <a:pt x="9767888" y="2116455"/>
                </a:cubicBezTo>
                <a:cubicBezTo>
                  <a:pt x="9785247" y="2116455"/>
                  <a:pt x="9799320" y="2130528"/>
                  <a:pt x="9799320" y="2147888"/>
                </a:cubicBezTo>
                <a:close/>
                <a:moveTo>
                  <a:pt x="9950768" y="2147888"/>
                </a:moveTo>
                <a:cubicBezTo>
                  <a:pt x="9950768" y="2164721"/>
                  <a:pt x="9937121" y="2178368"/>
                  <a:pt x="9920288" y="2178368"/>
                </a:cubicBezTo>
                <a:cubicBezTo>
                  <a:pt x="9903454" y="2178368"/>
                  <a:pt x="9889808" y="2164721"/>
                  <a:pt x="9889808" y="2147888"/>
                </a:cubicBezTo>
                <a:cubicBezTo>
                  <a:pt x="9889808" y="2131054"/>
                  <a:pt x="9903454" y="2117408"/>
                  <a:pt x="9920288" y="2117408"/>
                </a:cubicBezTo>
                <a:cubicBezTo>
                  <a:pt x="9937121" y="2117408"/>
                  <a:pt x="9950768" y="2131054"/>
                  <a:pt x="9950768" y="2147888"/>
                </a:cubicBezTo>
                <a:close/>
                <a:moveTo>
                  <a:pt x="10102215" y="2147888"/>
                </a:moveTo>
                <a:cubicBezTo>
                  <a:pt x="10102215" y="2164195"/>
                  <a:pt x="10088995" y="2177415"/>
                  <a:pt x="10072688" y="2177415"/>
                </a:cubicBezTo>
                <a:cubicBezTo>
                  <a:pt x="10056380" y="2177415"/>
                  <a:pt x="10043160" y="2164195"/>
                  <a:pt x="10043160" y="2147888"/>
                </a:cubicBezTo>
                <a:cubicBezTo>
                  <a:pt x="10043160" y="2131580"/>
                  <a:pt x="10056380" y="2118360"/>
                  <a:pt x="10072688" y="2118360"/>
                </a:cubicBezTo>
                <a:cubicBezTo>
                  <a:pt x="10088995" y="2118360"/>
                  <a:pt x="10102215" y="2131580"/>
                  <a:pt x="10102215" y="2147888"/>
                </a:cubicBezTo>
                <a:close/>
                <a:moveTo>
                  <a:pt x="10252710" y="2147888"/>
                </a:moveTo>
                <a:cubicBezTo>
                  <a:pt x="10252710" y="2163143"/>
                  <a:pt x="10240343" y="2175510"/>
                  <a:pt x="10225088" y="2175510"/>
                </a:cubicBezTo>
                <a:cubicBezTo>
                  <a:pt x="10209832" y="2175510"/>
                  <a:pt x="10197465" y="2163143"/>
                  <a:pt x="10197465" y="2147888"/>
                </a:cubicBezTo>
                <a:cubicBezTo>
                  <a:pt x="10197465" y="2132632"/>
                  <a:pt x="10209832" y="2120265"/>
                  <a:pt x="10225088" y="2120265"/>
                </a:cubicBezTo>
                <a:cubicBezTo>
                  <a:pt x="10240343" y="2120265"/>
                  <a:pt x="10252710" y="2132632"/>
                  <a:pt x="10252710" y="2147888"/>
                </a:cubicBezTo>
                <a:close/>
                <a:moveTo>
                  <a:pt x="10404158" y="2147888"/>
                </a:moveTo>
                <a:cubicBezTo>
                  <a:pt x="10404158" y="2162617"/>
                  <a:pt x="10392217" y="2174558"/>
                  <a:pt x="10377488" y="2174558"/>
                </a:cubicBezTo>
                <a:cubicBezTo>
                  <a:pt x="10362758" y="2174558"/>
                  <a:pt x="10350818" y="2162617"/>
                  <a:pt x="10350818" y="2147888"/>
                </a:cubicBezTo>
                <a:cubicBezTo>
                  <a:pt x="10350818" y="2133158"/>
                  <a:pt x="10362758" y="2121218"/>
                  <a:pt x="10377488" y="2121218"/>
                </a:cubicBezTo>
                <a:cubicBezTo>
                  <a:pt x="10392217" y="2121218"/>
                  <a:pt x="10404158" y="2133158"/>
                  <a:pt x="10404158" y="2147888"/>
                </a:cubicBezTo>
                <a:close/>
                <a:moveTo>
                  <a:pt x="10555605" y="2147888"/>
                </a:moveTo>
                <a:cubicBezTo>
                  <a:pt x="10555605" y="2162091"/>
                  <a:pt x="10544091" y="2173605"/>
                  <a:pt x="10529888" y="2173605"/>
                </a:cubicBezTo>
                <a:cubicBezTo>
                  <a:pt x="10515684" y="2173605"/>
                  <a:pt x="10504170" y="2162091"/>
                  <a:pt x="10504170" y="2147888"/>
                </a:cubicBezTo>
                <a:cubicBezTo>
                  <a:pt x="10504170" y="2133684"/>
                  <a:pt x="10515684" y="2122170"/>
                  <a:pt x="10529888" y="2122170"/>
                </a:cubicBezTo>
                <a:cubicBezTo>
                  <a:pt x="10544091" y="2122170"/>
                  <a:pt x="10555605" y="2133684"/>
                  <a:pt x="10555605" y="2147888"/>
                </a:cubicBezTo>
                <a:close/>
                <a:moveTo>
                  <a:pt x="10706100" y="2147888"/>
                </a:moveTo>
                <a:cubicBezTo>
                  <a:pt x="10706100" y="2161039"/>
                  <a:pt x="10695439" y="2171700"/>
                  <a:pt x="10682288" y="2171700"/>
                </a:cubicBezTo>
                <a:cubicBezTo>
                  <a:pt x="10669136" y="2171700"/>
                  <a:pt x="10658475" y="2161039"/>
                  <a:pt x="10658475" y="2147888"/>
                </a:cubicBezTo>
                <a:cubicBezTo>
                  <a:pt x="10658475" y="2134736"/>
                  <a:pt x="10669136" y="2124075"/>
                  <a:pt x="10682288" y="2124075"/>
                </a:cubicBezTo>
                <a:cubicBezTo>
                  <a:pt x="10695439" y="2124075"/>
                  <a:pt x="10706100" y="2134736"/>
                  <a:pt x="10706100" y="2147888"/>
                </a:cubicBezTo>
                <a:close/>
                <a:moveTo>
                  <a:pt x="10857548" y="2147888"/>
                </a:moveTo>
                <a:cubicBezTo>
                  <a:pt x="10857548" y="2160513"/>
                  <a:pt x="10847313" y="2170748"/>
                  <a:pt x="10834688" y="2170748"/>
                </a:cubicBezTo>
                <a:cubicBezTo>
                  <a:pt x="10822062" y="2170748"/>
                  <a:pt x="10811828" y="2160513"/>
                  <a:pt x="10811828" y="2147888"/>
                </a:cubicBezTo>
                <a:cubicBezTo>
                  <a:pt x="10811828" y="2135262"/>
                  <a:pt x="10822062" y="2125028"/>
                  <a:pt x="10834688" y="2125028"/>
                </a:cubicBezTo>
                <a:cubicBezTo>
                  <a:pt x="10847313" y="2125028"/>
                  <a:pt x="10857548" y="2135262"/>
                  <a:pt x="10857548" y="2147888"/>
                </a:cubicBezTo>
                <a:close/>
                <a:moveTo>
                  <a:pt x="11008042" y="2147888"/>
                </a:moveTo>
                <a:cubicBezTo>
                  <a:pt x="11008042" y="2159461"/>
                  <a:pt x="10998661" y="2168842"/>
                  <a:pt x="10987088" y="2168842"/>
                </a:cubicBezTo>
                <a:cubicBezTo>
                  <a:pt x="10975514" y="2168842"/>
                  <a:pt x="10966132" y="2159461"/>
                  <a:pt x="10966132" y="2147888"/>
                </a:cubicBezTo>
                <a:cubicBezTo>
                  <a:pt x="10966132" y="2136314"/>
                  <a:pt x="10975514" y="2126932"/>
                  <a:pt x="10987088" y="2126932"/>
                </a:cubicBezTo>
                <a:cubicBezTo>
                  <a:pt x="10998661" y="2126932"/>
                  <a:pt x="11008042" y="2136314"/>
                  <a:pt x="11008042" y="2147888"/>
                </a:cubicBezTo>
                <a:close/>
                <a:moveTo>
                  <a:pt x="11159490" y="2147888"/>
                </a:moveTo>
                <a:cubicBezTo>
                  <a:pt x="11159490" y="2158935"/>
                  <a:pt x="11150535" y="2167890"/>
                  <a:pt x="11139488" y="2167890"/>
                </a:cubicBezTo>
                <a:cubicBezTo>
                  <a:pt x="11128440" y="2167890"/>
                  <a:pt x="11119485" y="2158935"/>
                  <a:pt x="11119485" y="2147888"/>
                </a:cubicBezTo>
                <a:cubicBezTo>
                  <a:pt x="11119485" y="2136840"/>
                  <a:pt x="11128440" y="2127885"/>
                  <a:pt x="11139488" y="2127885"/>
                </a:cubicBezTo>
                <a:cubicBezTo>
                  <a:pt x="11150535" y="2127885"/>
                  <a:pt x="11159490" y="2136840"/>
                  <a:pt x="11159490" y="2147888"/>
                </a:cubicBezTo>
                <a:close/>
                <a:moveTo>
                  <a:pt x="11310938" y="2147888"/>
                </a:moveTo>
                <a:cubicBezTo>
                  <a:pt x="11310938" y="2158409"/>
                  <a:pt x="11302409" y="2166938"/>
                  <a:pt x="11291888" y="2166938"/>
                </a:cubicBezTo>
                <a:cubicBezTo>
                  <a:pt x="11281366" y="2166938"/>
                  <a:pt x="11272838" y="2158409"/>
                  <a:pt x="11272838" y="2147888"/>
                </a:cubicBezTo>
                <a:cubicBezTo>
                  <a:pt x="11272838" y="2137366"/>
                  <a:pt x="11281366" y="2128838"/>
                  <a:pt x="11291888" y="2128838"/>
                </a:cubicBezTo>
                <a:cubicBezTo>
                  <a:pt x="11302409" y="2128838"/>
                  <a:pt x="11310938" y="2137366"/>
                  <a:pt x="11310938" y="2147888"/>
                </a:cubicBezTo>
                <a:close/>
                <a:moveTo>
                  <a:pt x="11461432" y="2147888"/>
                </a:moveTo>
                <a:cubicBezTo>
                  <a:pt x="11461432" y="2157356"/>
                  <a:pt x="11453756" y="2165032"/>
                  <a:pt x="11444288" y="2165032"/>
                </a:cubicBezTo>
                <a:cubicBezTo>
                  <a:pt x="11434819" y="2165032"/>
                  <a:pt x="11427142" y="2157356"/>
                  <a:pt x="11427142" y="2147888"/>
                </a:cubicBezTo>
                <a:cubicBezTo>
                  <a:pt x="11427142" y="2138419"/>
                  <a:pt x="11434819" y="2130742"/>
                  <a:pt x="11444288" y="2130742"/>
                </a:cubicBezTo>
                <a:cubicBezTo>
                  <a:pt x="11453756" y="2130742"/>
                  <a:pt x="11461432" y="2138419"/>
                  <a:pt x="11461432" y="2147888"/>
                </a:cubicBezTo>
                <a:close/>
                <a:moveTo>
                  <a:pt x="11612880" y="2147888"/>
                </a:moveTo>
                <a:cubicBezTo>
                  <a:pt x="11612880" y="2156830"/>
                  <a:pt x="11605630" y="2164080"/>
                  <a:pt x="11596688" y="2164080"/>
                </a:cubicBezTo>
                <a:cubicBezTo>
                  <a:pt x="11587745" y="2164080"/>
                  <a:pt x="11580495" y="2156830"/>
                  <a:pt x="11580495" y="2147888"/>
                </a:cubicBezTo>
                <a:cubicBezTo>
                  <a:pt x="11580495" y="2138945"/>
                  <a:pt x="11587745" y="2131695"/>
                  <a:pt x="11596688" y="2131695"/>
                </a:cubicBezTo>
                <a:cubicBezTo>
                  <a:pt x="11605630" y="2131695"/>
                  <a:pt x="11612880" y="2138945"/>
                  <a:pt x="11612880" y="2147888"/>
                </a:cubicBezTo>
                <a:close/>
                <a:moveTo>
                  <a:pt x="11763375" y="2147888"/>
                </a:moveTo>
                <a:cubicBezTo>
                  <a:pt x="11763375" y="2155778"/>
                  <a:pt x="11756978" y="2162175"/>
                  <a:pt x="11749088" y="2162175"/>
                </a:cubicBezTo>
                <a:cubicBezTo>
                  <a:pt x="11741197" y="2162175"/>
                  <a:pt x="11734800" y="2155778"/>
                  <a:pt x="11734800" y="2147888"/>
                </a:cubicBezTo>
                <a:cubicBezTo>
                  <a:pt x="11734800" y="2139997"/>
                  <a:pt x="11741197" y="2133600"/>
                  <a:pt x="11749088" y="2133600"/>
                </a:cubicBezTo>
                <a:cubicBezTo>
                  <a:pt x="11756978" y="2133600"/>
                  <a:pt x="11763375" y="2139997"/>
                  <a:pt x="11763375" y="2147888"/>
                </a:cubicBezTo>
                <a:close/>
                <a:moveTo>
                  <a:pt x="11914822" y="2147888"/>
                </a:moveTo>
                <a:cubicBezTo>
                  <a:pt x="11914822" y="2155252"/>
                  <a:pt x="11908852" y="2161222"/>
                  <a:pt x="11901488" y="2161222"/>
                </a:cubicBezTo>
                <a:cubicBezTo>
                  <a:pt x="11894123" y="2161222"/>
                  <a:pt x="11888152" y="2155252"/>
                  <a:pt x="11888152" y="2147888"/>
                </a:cubicBezTo>
                <a:cubicBezTo>
                  <a:pt x="11888152" y="2140523"/>
                  <a:pt x="11894123" y="2134552"/>
                  <a:pt x="11901488" y="2134552"/>
                </a:cubicBezTo>
                <a:cubicBezTo>
                  <a:pt x="11908852" y="2134552"/>
                  <a:pt x="11914822" y="2140523"/>
                  <a:pt x="11914822" y="2147888"/>
                </a:cubicBezTo>
                <a:close/>
                <a:moveTo>
                  <a:pt x="12066270" y="2147888"/>
                </a:moveTo>
                <a:cubicBezTo>
                  <a:pt x="12066270" y="2154726"/>
                  <a:pt x="12060726" y="2160270"/>
                  <a:pt x="12053888" y="2160270"/>
                </a:cubicBezTo>
                <a:cubicBezTo>
                  <a:pt x="12047049" y="2160270"/>
                  <a:pt x="12041505" y="2154726"/>
                  <a:pt x="12041505" y="2147888"/>
                </a:cubicBezTo>
                <a:cubicBezTo>
                  <a:pt x="12041505" y="2141049"/>
                  <a:pt x="12047049" y="2135505"/>
                  <a:pt x="12053888" y="2135505"/>
                </a:cubicBezTo>
                <a:cubicBezTo>
                  <a:pt x="12060726" y="2135505"/>
                  <a:pt x="12066270" y="2141049"/>
                  <a:pt x="12066270" y="2147888"/>
                </a:cubicBezTo>
                <a:close/>
                <a:moveTo>
                  <a:pt x="25717" y="2300288"/>
                </a:moveTo>
                <a:cubicBezTo>
                  <a:pt x="25717" y="2306600"/>
                  <a:pt x="20600" y="2311718"/>
                  <a:pt x="14288" y="2311718"/>
                </a:cubicBezTo>
                <a:cubicBezTo>
                  <a:pt x="7975" y="2311718"/>
                  <a:pt x="2857" y="2306600"/>
                  <a:pt x="2857" y="2300288"/>
                </a:cubicBezTo>
                <a:cubicBezTo>
                  <a:pt x="2857" y="2293975"/>
                  <a:pt x="7975" y="2288858"/>
                  <a:pt x="14288" y="2288858"/>
                </a:cubicBezTo>
                <a:cubicBezTo>
                  <a:pt x="20600" y="2288858"/>
                  <a:pt x="25717" y="2293975"/>
                  <a:pt x="25717" y="2300288"/>
                </a:cubicBezTo>
                <a:close/>
                <a:moveTo>
                  <a:pt x="179070" y="2300288"/>
                </a:moveTo>
                <a:cubicBezTo>
                  <a:pt x="179070" y="2307126"/>
                  <a:pt x="173526" y="2312670"/>
                  <a:pt x="166688" y="2312670"/>
                </a:cubicBezTo>
                <a:cubicBezTo>
                  <a:pt x="159849" y="2312670"/>
                  <a:pt x="154305" y="2307126"/>
                  <a:pt x="154305" y="2300288"/>
                </a:cubicBezTo>
                <a:cubicBezTo>
                  <a:pt x="154305" y="2293449"/>
                  <a:pt x="159849" y="2287905"/>
                  <a:pt x="166688" y="2287905"/>
                </a:cubicBezTo>
                <a:cubicBezTo>
                  <a:pt x="173526" y="2287905"/>
                  <a:pt x="179070" y="2293449"/>
                  <a:pt x="179070" y="2300288"/>
                </a:cubicBezTo>
                <a:close/>
                <a:moveTo>
                  <a:pt x="333375" y="2300288"/>
                </a:moveTo>
                <a:cubicBezTo>
                  <a:pt x="333375" y="2308178"/>
                  <a:pt x="326978" y="2314575"/>
                  <a:pt x="319088" y="2314575"/>
                </a:cubicBezTo>
                <a:cubicBezTo>
                  <a:pt x="311197" y="2314575"/>
                  <a:pt x="304800" y="2308178"/>
                  <a:pt x="304800" y="2300288"/>
                </a:cubicBezTo>
                <a:cubicBezTo>
                  <a:pt x="304800" y="2292397"/>
                  <a:pt x="311197" y="2286000"/>
                  <a:pt x="319088" y="2286000"/>
                </a:cubicBezTo>
                <a:cubicBezTo>
                  <a:pt x="326978" y="2286000"/>
                  <a:pt x="333375" y="2292397"/>
                  <a:pt x="333375" y="2300288"/>
                </a:cubicBezTo>
                <a:close/>
                <a:moveTo>
                  <a:pt x="486728" y="2300288"/>
                </a:moveTo>
                <a:cubicBezTo>
                  <a:pt x="486728" y="2308704"/>
                  <a:pt x="479904" y="2315528"/>
                  <a:pt x="471488" y="2315528"/>
                </a:cubicBezTo>
                <a:cubicBezTo>
                  <a:pt x="463071" y="2315528"/>
                  <a:pt x="456248" y="2308704"/>
                  <a:pt x="456248" y="2300288"/>
                </a:cubicBezTo>
                <a:cubicBezTo>
                  <a:pt x="456248" y="2291871"/>
                  <a:pt x="463071" y="2285048"/>
                  <a:pt x="471488" y="2285048"/>
                </a:cubicBezTo>
                <a:cubicBezTo>
                  <a:pt x="479904" y="2285048"/>
                  <a:pt x="486728" y="2291871"/>
                  <a:pt x="486728" y="2300288"/>
                </a:cubicBezTo>
                <a:close/>
                <a:moveTo>
                  <a:pt x="641032" y="2300288"/>
                </a:moveTo>
                <a:cubicBezTo>
                  <a:pt x="641032" y="2309756"/>
                  <a:pt x="633356" y="2317432"/>
                  <a:pt x="623888" y="2317432"/>
                </a:cubicBezTo>
                <a:cubicBezTo>
                  <a:pt x="614419" y="2317432"/>
                  <a:pt x="606742" y="2309756"/>
                  <a:pt x="606742" y="2300288"/>
                </a:cubicBezTo>
                <a:cubicBezTo>
                  <a:pt x="606742" y="2290819"/>
                  <a:pt x="614419" y="2283142"/>
                  <a:pt x="623888" y="2283142"/>
                </a:cubicBezTo>
                <a:cubicBezTo>
                  <a:pt x="633356" y="2283142"/>
                  <a:pt x="641032" y="2290819"/>
                  <a:pt x="641032" y="2300288"/>
                </a:cubicBezTo>
                <a:close/>
                <a:moveTo>
                  <a:pt x="794385" y="2300288"/>
                </a:moveTo>
                <a:cubicBezTo>
                  <a:pt x="794385" y="2310282"/>
                  <a:pt x="786282" y="2318385"/>
                  <a:pt x="776288" y="2318385"/>
                </a:cubicBezTo>
                <a:cubicBezTo>
                  <a:pt x="766293" y="2318385"/>
                  <a:pt x="758190" y="2310282"/>
                  <a:pt x="758190" y="2300288"/>
                </a:cubicBezTo>
                <a:cubicBezTo>
                  <a:pt x="758190" y="2290293"/>
                  <a:pt x="766293" y="2282190"/>
                  <a:pt x="776288" y="2282190"/>
                </a:cubicBezTo>
                <a:cubicBezTo>
                  <a:pt x="786282" y="2282190"/>
                  <a:pt x="794385" y="2290293"/>
                  <a:pt x="794385" y="2300288"/>
                </a:cubicBezTo>
                <a:close/>
                <a:moveTo>
                  <a:pt x="948690" y="2300288"/>
                </a:moveTo>
                <a:cubicBezTo>
                  <a:pt x="948690" y="2311335"/>
                  <a:pt x="939735" y="2320290"/>
                  <a:pt x="928688" y="2320290"/>
                </a:cubicBezTo>
                <a:cubicBezTo>
                  <a:pt x="917640" y="2320290"/>
                  <a:pt x="908685" y="2311335"/>
                  <a:pt x="908685" y="2300288"/>
                </a:cubicBezTo>
                <a:cubicBezTo>
                  <a:pt x="908685" y="2289240"/>
                  <a:pt x="917640" y="2280285"/>
                  <a:pt x="928688" y="2280285"/>
                </a:cubicBezTo>
                <a:cubicBezTo>
                  <a:pt x="939735" y="2280285"/>
                  <a:pt x="948690" y="2289240"/>
                  <a:pt x="948690" y="2300288"/>
                </a:cubicBezTo>
                <a:close/>
                <a:moveTo>
                  <a:pt x="1102042" y="2300288"/>
                </a:moveTo>
                <a:cubicBezTo>
                  <a:pt x="1102042" y="2311861"/>
                  <a:pt x="1092661" y="2321242"/>
                  <a:pt x="1081088" y="2321242"/>
                </a:cubicBezTo>
                <a:cubicBezTo>
                  <a:pt x="1069514" y="2321242"/>
                  <a:pt x="1060132" y="2311861"/>
                  <a:pt x="1060132" y="2300288"/>
                </a:cubicBezTo>
                <a:cubicBezTo>
                  <a:pt x="1060132" y="2288714"/>
                  <a:pt x="1069514" y="2279332"/>
                  <a:pt x="1081088" y="2279332"/>
                </a:cubicBezTo>
                <a:cubicBezTo>
                  <a:pt x="1092661" y="2279332"/>
                  <a:pt x="1102042" y="2288714"/>
                  <a:pt x="1102042" y="2300288"/>
                </a:cubicBezTo>
                <a:close/>
                <a:moveTo>
                  <a:pt x="1256348" y="2300288"/>
                </a:moveTo>
                <a:cubicBezTo>
                  <a:pt x="1256348" y="2312913"/>
                  <a:pt x="1246113" y="2323148"/>
                  <a:pt x="1233488" y="2323148"/>
                </a:cubicBezTo>
                <a:cubicBezTo>
                  <a:pt x="1220862" y="2323148"/>
                  <a:pt x="1210628" y="2312913"/>
                  <a:pt x="1210628" y="2300288"/>
                </a:cubicBezTo>
                <a:cubicBezTo>
                  <a:pt x="1210628" y="2287662"/>
                  <a:pt x="1220862" y="2277428"/>
                  <a:pt x="1233488" y="2277428"/>
                </a:cubicBezTo>
                <a:cubicBezTo>
                  <a:pt x="1246113" y="2277428"/>
                  <a:pt x="1256348" y="2287662"/>
                  <a:pt x="1256348" y="2300288"/>
                </a:cubicBezTo>
                <a:close/>
                <a:moveTo>
                  <a:pt x="1409700" y="2300288"/>
                </a:moveTo>
                <a:cubicBezTo>
                  <a:pt x="1409700" y="2313439"/>
                  <a:pt x="1399039" y="2324100"/>
                  <a:pt x="1385888" y="2324100"/>
                </a:cubicBezTo>
                <a:cubicBezTo>
                  <a:pt x="1372736" y="2324100"/>
                  <a:pt x="1362075" y="2313439"/>
                  <a:pt x="1362075" y="2300288"/>
                </a:cubicBezTo>
                <a:cubicBezTo>
                  <a:pt x="1362075" y="2287136"/>
                  <a:pt x="1372736" y="2276475"/>
                  <a:pt x="1385888" y="2276475"/>
                </a:cubicBezTo>
                <a:cubicBezTo>
                  <a:pt x="1399039" y="2276475"/>
                  <a:pt x="1409700" y="2287136"/>
                  <a:pt x="1409700" y="2300288"/>
                </a:cubicBezTo>
                <a:close/>
                <a:moveTo>
                  <a:pt x="1563052" y="2300288"/>
                </a:moveTo>
                <a:cubicBezTo>
                  <a:pt x="1563052" y="2313965"/>
                  <a:pt x="1551965" y="2325052"/>
                  <a:pt x="1538288" y="2325052"/>
                </a:cubicBezTo>
                <a:cubicBezTo>
                  <a:pt x="1524610" y="2325052"/>
                  <a:pt x="1513522" y="2313965"/>
                  <a:pt x="1513522" y="2300288"/>
                </a:cubicBezTo>
                <a:cubicBezTo>
                  <a:pt x="1513522" y="2286610"/>
                  <a:pt x="1524610" y="2275522"/>
                  <a:pt x="1538288" y="2275522"/>
                </a:cubicBezTo>
                <a:cubicBezTo>
                  <a:pt x="1551965" y="2275522"/>
                  <a:pt x="1563052" y="2286610"/>
                  <a:pt x="1563052" y="2300288"/>
                </a:cubicBezTo>
                <a:close/>
                <a:moveTo>
                  <a:pt x="1717358" y="2300288"/>
                </a:moveTo>
                <a:cubicBezTo>
                  <a:pt x="1717358" y="2315017"/>
                  <a:pt x="1705417" y="2326958"/>
                  <a:pt x="1690688" y="2326958"/>
                </a:cubicBezTo>
                <a:cubicBezTo>
                  <a:pt x="1675958" y="2326958"/>
                  <a:pt x="1664018" y="2315017"/>
                  <a:pt x="1664018" y="2300288"/>
                </a:cubicBezTo>
                <a:cubicBezTo>
                  <a:pt x="1664018" y="2285558"/>
                  <a:pt x="1675958" y="2273618"/>
                  <a:pt x="1690688" y="2273618"/>
                </a:cubicBezTo>
                <a:cubicBezTo>
                  <a:pt x="1705417" y="2273618"/>
                  <a:pt x="1717358" y="2285558"/>
                  <a:pt x="1717358" y="2300288"/>
                </a:cubicBezTo>
                <a:close/>
                <a:moveTo>
                  <a:pt x="1870710" y="2300288"/>
                </a:moveTo>
                <a:cubicBezTo>
                  <a:pt x="1870710" y="2315543"/>
                  <a:pt x="1858343" y="2327910"/>
                  <a:pt x="1843088" y="2327910"/>
                </a:cubicBezTo>
                <a:cubicBezTo>
                  <a:pt x="1827832" y="2327910"/>
                  <a:pt x="1815465" y="2315543"/>
                  <a:pt x="1815465" y="2300288"/>
                </a:cubicBezTo>
                <a:cubicBezTo>
                  <a:pt x="1815465" y="2285032"/>
                  <a:pt x="1827832" y="2272665"/>
                  <a:pt x="1843088" y="2272665"/>
                </a:cubicBezTo>
                <a:cubicBezTo>
                  <a:pt x="1858343" y="2272665"/>
                  <a:pt x="1870710" y="2285032"/>
                  <a:pt x="1870710" y="2300288"/>
                </a:cubicBezTo>
                <a:close/>
                <a:moveTo>
                  <a:pt x="2025015" y="2300288"/>
                </a:moveTo>
                <a:cubicBezTo>
                  <a:pt x="2025015" y="2316595"/>
                  <a:pt x="2011795" y="2329815"/>
                  <a:pt x="1995488" y="2329815"/>
                </a:cubicBezTo>
                <a:cubicBezTo>
                  <a:pt x="1979180" y="2329815"/>
                  <a:pt x="1965960" y="2316595"/>
                  <a:pt x="1965960" y="2300288"/>
                </a:cubicBezTo>
                <a:cubicBezTo>
                  <a:pt x="1965960" y="2283980"/>
                  <a:pt x="1979180" y="2270760"/>
                  <a:pt x="1995488" y="2270760"/>
                </a:cubicBezTo>
                <a:cubicBezTo>
                  <a:pt x="2011795" y="2270760"/>
                  <a:pt x="2025015" y="2283980"/>
                  <a:pt x="2025015" y="2300288"/>
                </a:cubicBezTo>
                <a:close/>
                <a:moveTo>
                  <a:pt x="2178368" y="2300288"/>
                </a:moveTo>
                <a:cubicBezTo>
                  <a:pt x="2178368" y="2317121"/>
                  <a:pt x="2164721" y="2330768"/>
                  <a:pt x="2147888" y="2330768"/>
                </a:cubicBezTo>
                <a:cubicBezTo>
                  <a:pt x="2131054" y="2330768"/>
                  <a:pt x="2117408" y="2317121"/>
                  <a:pt x="2117408" y="2300288"/>
                </a:cubicBezTo>
                <a:cubicBezTo>
                  <a:pt x="2117408" y="2283454"/>
                  <a:pt x="2131054" y="2269808"/>
                  <a:pt x="2147888" y="2269808"/>
                </a:cubicBezTo>
                <a:cubicBezTo>
                  <a:pt x="2164721" y="2269808"/>
                  <a:pt x="2178368" y="2283454"/>
                  <a:pt x="2178368" y="2300288"/>
                </a:cubicBezTo>
                <a:close/>
                <a:moveTo>
                  <a:pt x="2331720" y="2300288"/>
                </a:moveTo>
                <a:cubicBezTo>
                  <a:pt x="2331720" y="2317647"/>
                  <a:pt x="2317647" y="2331720"/>
                  <a:pt x="2300288" y="2331720"/>
                </a:cubicBezTo>
                <a:cubicBezTo>
                  <a:pt x="2282928" y="2331720"/>
                  <a:pt x="2268855" y="2317647"/>
                  <a:pt x="2268855" y="2300288"/>
                </a:cubicBezTo>
                <a:cubicBezTo>
                  <a:pt x="2268855" y="2282928"/>
                  <a:pt x="2282928" y="2268855"/>
                  <a:pt x="2300288" y="2268855"/>
                </a:cubicBezTo>
                <a:cubicBezTo>
                  <a:pt x="2317647" y="2268855"/>
                  <a:pt x="2331720" y="2282928"/>
                  <a:pt x="2331720" y="2300288"/>
                </a:cubicBezTo>
                <a:close/>
                <a:moveTo>
                  <a:pt x="2486025" y="2300288"/>
                </a:moveTo>
                <a:cubicBezTo>
                  <a:pt x="2486025" y="2318699"/>
                  <a:pt x="2471099" y="2333625"/>
                  <a:pt x="2452688" y="2333625"/>
                </a:cubicBezTo>
                <a:cubicBezTo>
                  <a:pt x="2434276" y="2333625"/>
                  <a:pt x="2419350" y="2318699"/>
                  <a:pt x="2419350" y="2300288"/>
                </a:cubicBezTo>
                <a:cubicBezTo>
                  <a:pt x="2419350" y="2281876"/>
                  <a:pt x="2434276" y="2266950"/>
                  <a:pt x="2452688" y="2266950"/>
                </a:cubicBezTo>
                <a:cubicBezTo>
                  <a:pt x="2471099" y="2266950"/>
                  <a:pt x="2486025" y="2281876"/>
                  <a:pt x="2486025" y="2300288"/>
                </a:cubicBezTo>
                <a:close/>
                <a:moveTo>
                  <a:pt x="2639378" y="2300288"/>
                </a:moveTo>
                <a:cubicBezTo>
                  <a:pt x="2639378" y="2319225"/>
                  <a:pt x="2624025" y="2334578"/>
                  <a:pt x="2605088" y="2334578"/>
                </a:cubicBezTo>
                <a:cubicBezTo>
                  <a:pt x="2586150" y="2334578"/>
                  <a:pt x="2570798" y="2319225"/>
                  <a:pt x="2570798" y="2300288"/>
                </a:cubicBezTo>
                <a:cubicBezTo>
                  <a:pt x="2570798" y="2281350"/>
                  <a:pt x="2586150" y="2265998"/>
                  <a:pt x="2605088" y="2265998"/>
                </a:cubicBezTo>
                <a:cubicBezTo>
                  <a:pt x="2624025" y="2265998"/>
                  <a:pt x="2639378" y="2281350"/>
                  <a:pt x="2639378" y="2300288"/>
                </a:cubicBezTo>
                <a:close/>
                <a:moveTo>
                  <a:pt x="2792730" y="2300288"/>
                </a:moveTo>
                <a:cubicBezTo>
                  <a:pt x="2792730" y="2319751"/>
                  <a:pt x="2776951" y="2335530"/>
                  <a:pt x="2757488" y="2335530"/>
                </a:cubicBezTo>
                <a:cubicBezTo>
                  <a:pt x="2738024" y="2335530"/>
                  <a:pt x="2722245" y="2319751"/>
                  <a:pt x="2722245" y="2300288"/>
                </a:cubicBezTo>
                <a:cubicBezTo>
                  <a:pt x="2722245" y="2280824"/>
                  <a:pt x="2738024" y="2265045"/>
                  <a:pt x="2757488" y="2265045"/>
                </a:cubicBezTo>
                <a:cubicBezTo>
                  <a:pt x="2776951" y="2265045"/>
                  <a:pt x="2792730" y="2280824"/>
                  <a:pt x="2792730" y="2300288"/>
                </a:cubicBezTo>
                <a:close/>
                <a:moveTo>
                  <a:pt x="2947035" y="2300288"/>
                </a:moveTo>
                <a:cubicBezTo>
                  <a:pt x="2947035" y="2320803"/>
                  <a:pt x="2930403" y="2337435"/>
                  <a:pt x="2909888" y="2337435"/>
                </a:cubicBezTo>
                <a:cubicBezTo>
                  <a:pt x="2889372" y="2337435"/>
                  <a:pt x="2872740" y="2320803"/>
                  <a:pt x="2872740" y="2300288"/>
                </a:cubicBezTo>
                <a:cubicBezTo>
                  <a:pt x="2872740" y="2279772"/>
                  <a:pt x="2889372" y="2263140"/>
                  <a:pt x="2909888" y="2263140"/>
                </a:cubicBezTo>
                <a:cubicBezTo>
                  <a:pt x="2930403" y="2263140"/>
                  <a:pt x="2947035" y="2279772"/>
                  <a:pt x="2947035" y="2300288"/>
                </a:cubicBezTo>
                <a:close/>
                <a:moveTo>
                  <a:pt x="3100388" y="2300288"/>
                </a:moveTo>
                <a:cubicBezTo>
                  <a:pt x="3100388" y="2321330"/>
                  <a:pt x="3083330" y="2338388"/>
                  <a:pt x="3062288" y="2338388"/>
                </a:cubicBezTo>
                <a:cubicBezTo>
                  <a:pt x="3041245" y="2338388"/>
                  <a:pt x="3024188" y="2321330"/>
                  <a:pt x="3024188" y="2300288"/>
                </a:cubicBezTo>
                <a:cubicBezTo>
                  <a:pt x="3024188" y="2279245"/>
                  <a:pt x="3041245" y="2262188"/>
                  <a:pt x="3062288" y="2262188"/>
                </a:cubicBezTo>
                <a:cubicBezTo>
                  <a:pt x="3083330" y="2262188"/>
                  <a:pt x="3100388" y="2279245"/>
                  <a:pt x="3100388" y="2300288"/>
                </a:cubicBezTo>
                <a:close/>
                <a:moveTo>
                  <a:pt x="3253740" y="2300288"/>
                </a:moveTo>
                <a:cubicBezTo>
                  <a:pt x="3253740" y="2321856"/>
                  <a:pt x="3236256" y="2339340"/>
                  <a:pt x="3214688" y="2339340"/>
                </a:cubicBezTo>
                <a:cubicBezTo>
                  <a:pt x="3193119" y="2339340"/>
                  <a:pt x="3175635" y="2321856"/>
                  <a:pt x="3175635" y="2300288"/>
                </a:cubicBezTo>
                <a:cubicBezTo>
                  <a:pt x="3175635" y="2278719"/>
                  <a:pt x="3193119" y="2261235"/>
                  <a:pt x="3214688" y="2261235"/>
                </a:cubicBezTo>
                <a:cubicBezTo>
                  <a:pt x="3236256" y="2261235"/>
                  <a:pt x="3253740" y="2278719"/>
                  <a:pt x="3253740" y="2300288"/>
                </a:cubicBezTo>
                <a:close/>
                <a:moveTo>
                  <a:pt x="3407092" y="2300288"/>
                </a:moveTo>
                <a:cubicBezTo>
                  <a:pt x="3407092" y="2322382"/>
                  <a:pt x="3389182" y="2340292"/>
                  <a:pt x="3367088" y="2340292"/>
                </a:cubicBezTo>
                <a:cubicBezTo>
                  <a:pt x="3344993" y="2340292"/>
                  <a:pt x="3327082" y="2322382"/>
                  <a:pt x="3327082" y="2300288"/>
                </a:cubicBezTo>
                <a:cubicBezTo>
                  <a:pt x="3327082" y="2278193"/>
                  <a:pt x="3344993" y="2260282"/>
                  <a:pt x="3367088" y="2260282"/>
                </a:cubicBezTo>
                <a:cubicBezTo>
                  <a:pt x="3389182" y="2260282"/>
                  <a:pt x="3407092" y="2278193"/>
                  <a:pt x="3407092" y="2300288"/>
                </a:cubicBezTo>
                <a:close/>
                <a:moveTo>
                  <a:pt x="3561398" y="2300288"/>
                </a:moveTo>
                <a:cubicBezTo>
                  <a:pt x="3561398" y="2323434"/>
                  <a:pt x="3542634" y="2342198"/>
                  <a:pt x="3519488" y="2342198"/>
                </a:cubicBezTo>
                <a:cubicBezTo>
                  <a:pt x="3496341" y="2342198"/>
                  <a:pt x="3477578" y="2323434"/>
                  <a:pt x="3477578" y="2300288"/>
                </a:cubicBezTo>
                <a:cubicBezTo>
                  <a:pt x="3477578" y="2277141"/>
                  <a:pt x="3496341" y="2258378"/>
                  <a:pt x="3519488" y="2258378"/>
                </a:cubicBezTo>
                <a:cubicBezTo>
                  <a:pt x="3542634" y="2258378"/>
                  <a:pt x="3561398" y="2277141"/>
                  <a:pt x="3561398" y="2300288"/>
                </a:cubicBezTo>
                <a:close/>
                <a:moveTo>
                  <a:pt x="3714750" y="2300288"/>
                </a:moveTo>
                <a:cubicBezTo>
                  <a:pt x="3714750" y="2323960"/>
                  <a:pt x="3695560" y="2343150"/>
                  <a:pt x="3671888" y="2343150"/>
                </a:cubicBezTo>
                <a:cubicBezTo>
                  <a:pt x="3648215" y="2343150"/>
                  <a:pt x="3629025" y="2323960"/>
                  <a:pt x="3629025" y="2300288"/>
                </a:cubicBezTo>
                <a:cubicBezTo>
                  <a:pt x="3629025" y="2276615"/>
                  <a:pt x="3648215" y="2257425"/>
                  <a:pt x="3671888" y="2257425"/>
                </a:cubicBezTo>
                <a:cubicBezTo>
                  <a:pt x="3695560" y="2257425"/>
                  <a:pt x="3714750" y="2276615"/>
                  <a:pt x="3714750" y="2300288"/>
                </a:cubicBezTo>
                <a:close/>
                <a:moveTo>
                  <a:pt x="3868102" y="2300288"/>
                </a:moveTo>
                <a:cubicBezTo>
                  <a:pt x="3868102" y="2324486"/>
                  <a:pt x="3848486" y="2344102"/>
                  <a:pt x="3824288" y="2344102"/>
                </a:cubicBezTo>
                <a:cubicBezTo>
                  <a:pt x="3800089" y="2344102"/>
                  <a:pt x="3780472" y="2324486"/>
                  <a:pt x="3780472" y="2300288"/>
                </a:cubicBezTo>
                <a:cubicBezTo>
                  <a:pt x="3780472" y="2276089"/>
                  <a:pt x="3800089" y="2256472"/>
                  <a:pt x="3824288" y="2256472"/>
                </a:cubicBezTo>
                <a:cubicBezTo>
                  <a:pt x="3848486" y="2256472"/>
                  <a:pt x="3868102" y="2276089"/>
                  <a:pt x="3868102" y="2300288"/>
                </a:cubicBezTo>
                <a:close/>
                <a:moveTo>
                  <a:pt x="4021455" y="2300288"/>
                </a:moveTo>
                <a:cubicBezTo>
                  <a:pt x="4021455" y="2325012"/>
                  <a:pt x="4001412" y="2345055"/>
                  <a:pt x="3976688" y="2345055"/>
                </a:cubicBezTo>
                <a:cubicBezTo>
                  <a:pt x="3951963" y="2345055"/>
                  <a:pt x="3931920" y="2325012"/>
                  <a:pt x="3931920" y="2300288"/>
                </a:cubicBezTo>
                <a:cubicBezTo>
                  <a:pt x="3931920" y="2275563"/>
                  <a:pt x="3951963" y="2255520"/>
                  <a:pt x="3976688" y="2255520"/>
                </a:cubicBezTo>
                <a:cubicBezTo>
                  <a:pt x="4001412" y="2255520"/>
                  <a:pt x="4021455" y="2275563"/>
                  <a:pt x="4021455" y="2300288"/>
                </a:cubicBezTo>
                <a:close/>
                <a:moveTo>
                  <a:pt x="4174808" y="2300288"/>
                </a:moveTo>
                <a:cubicBezTo>
                  <a:pt x="4174808" y="2325538"/>
                  <a:pt x="4154338" y="2346008"/>
                  <a:pt x="4129088" y="2346008"/>
                </a:cubicBezTo>
                <a:cubicBezTo>
                  <a:pt x="4103837" y="2346008"/>
                  <a:pt x="4083368" y="2325538"/>
                  <a:pt x="4083368" y="2300288"/>
                </a:cubicBezTo>
                <a:cubicBezTo>
                  <a:pt x="4083368" y="2275037"/>
                  <a:pt x="4103837" y="2254568"/>
                  <a:pt x="4129088" y="2254568"/>
                </a:cubicBezTo>
                <a:cubicBezTo>
                  <a:pt x="4154338" y="2254568"/>
                  <a:pt x="4174808" y="2275037"/>
                  <a:pt x="4174808" y="2300288"/>
                </a:cubicBezTo>
                <a:close/>
                <a:moveTo>
                  <a:pt x="4328160" y="2300288"/>
                </a:moveTo>
                <a:cubicBezTo>
                  <a:pt x="4328160" y="2326064"/>
                  <a:pt x="4307264" y="2346960"/>
                  <a:pt x="4281488" y="2346960"/>
                </a:cubicBezTo>
                <a:cubicBezTo>
                  <a:pt x="4255711" y="2346960"/>
                  <a:pt x="4234815" y="2326064"/>
                  <a:pt x="4234815" y="2300288"/>
                </a:cubicBezTo>
                <a:cubicBezTo>
                  <a:pt x="4234815" y="2274511"/>
                  <a:pt x="4255711" y="2253615"/>
                  <a:pt x="4281488" y="2253615"/>
                </a:cubicBezTo>
                <a:cubicBezTo>
                  <a:pt x="4307264" y="2253615"/>
                  <a:pt x="4328160" y="2274511"/>
                  <a:pt x="4328160" y="2300288"/>
                </a:cubicBezTo>
                <a:close/>
                <a:moveTo>
                  <a:pt x="4481512" y="2300288"/>
                </a:moveTo>
                <a:cubicBezTo>
                  <a:pt x="4481512" y="2326590"/>
                  <a:pt x="4460190" y="2347912"/>
                  <a:pt x="4433888" y="2347912"/>
                </a:cubicBezTo>
                <a:cubicBezTo>
                  <a:pt x="4407585" y="2347912"/>
                  <a:pt x="4386262" y="2326590"/>
                  <a:pt x="4386262" y="2300288"/>
                </a:cubicBezTo>
                <a:cubicBezTo>
                  <a:pt x="4386262" y="2273985"/>
                  <a:pt x="4407585" y="2252662"/>
                  <a:pt x="4433888" y="2252662"/>
                </a:cubicBezTo>
                <a:cubicBezTo>
                  <a:pt x="4460190" y="2252662"/>
                  <a:pt x="4481512" y="2273985"/>
                  <a:pt x="4481512" y="2300288"/>
                </a:cubicBezTo>
                <a:close/>
                <a:moveTo>
                  <a:pt x="4634865" y="2300288"/>
                </a:moveTo>
                <a:cubicBezTo>
                  <a:pt x="4634865" y="2327116"/>
                  <a:pt x="4613116" y="2348865"/>
                  <a:pt x="4586288" y="2348865"/>
                </a:cubicBezTo>
                <a:cubicBezTo>
                  <a:pt x="4559459" y="2348865"/>
                  <a:pt x="4537710" y="2327116"/>
                  <a:pt x="4537710" y="2300288"/>
                </a:cubicBezTo>
                <a:cubicBezTo>
                  <a:pt x="4537710" y="2273459"/>
                  <a:pt x="4559459" y="2251710"/>
                  <a:pt x="4586288" y="2251710"/>
                </a:cubicBezTo>
                <a:cubicBezTo>
                  <a:pt x="4613116" y="2251710"/>
                  <a:pt x="4634865" y="2273459"/>
                  <a:pt x="4634865" y="2300288"/>
                </a:cubicBezTo>
                <a:close/>
                <a:moveTo>
                  <a:pt x="4788218" y="2300288"/>
                </a:moveTo>
                <a:cubicBezTo>
                  <a:pt x="4788218" y="2327642"/>
                  <a:pt x="4766042" y="2349818"/>
                  <a:pt x="4738688" y="2349818"/>
                </a:cubicBezTo>
                <a:cubicBezTo>
                  <a:pt x="4711333" y="2349818"/>
                  <a:pt x="4689158" y="2327642"/>
                  <a:pt x="4689158" y="2300288"/>
                </a:cubicBezTo>
                <a:cubicBezTo>
                  <a:pt x="4689158" y="2272933"/>
                  <a:pt x="4711333" y="2250758"/>
                  <a:pt x="4738688" y="2250758"/>
                </a:cubicBezTo>
                <a:cubicBezTo>
                  <a:pt x="4766042" y="2250758"/>
                  <a:pt x="4788218" y="2272933"/>
                  <a:pt x="4788218" y="2300288"/>
                </a:cubicBezTo>
                <a:close/>
                <a:moveTo>
                  <a:pt x="4941570" y="2300288"/>
                </a:moveTo>
                <a:cubicBezTo>
                  <a:pt x="4941570" y="2328168"/>
                  <a:pt x="4918968" y="2350770"/>
                  <a:pt x="4891088" y="2350770"/>
                </a:cubicBezTo>
                <a:cubicBezTo>
                  <a:pt x="4863207" y="2350770"/>
                  <a:pt x="4840605" y="2328168"/>
                  <a:pt x="4840605" y="2300288"/>
                </a:cubicBezTo>
                <a:cubicBezTo>
                  <a:pt x="4840605" y="2272407"/>
                  <a:pt x="4863207" y="2249805"/>
                  <a:pt x="4891088" y="2249805"/>
                </a:cubicBezTo>
                <a:cubicBezTo>
                  <a:pt x="4918968" y="2249805"/>
                  <a:pt x="4941570" y="2272407"/>
                  <a:pt x="4941570" y="2300288"/>
                </a:cubicBezTo>
                <a:close/>
                <a:moveTo>
                  <a:pt x="5094922" y="2300288"/>
                </a:moveTo>
                <a:cubicBezTo>
                  <a:pt x="5094922" y="2328694"/>
                  <a:pt x="5071894" y="2351722"/>
                  <a:pt x="5043488" y="2351722"/>
                </a:cubicBezTo>
                <a:cubicBezTo>
                  <a:pt x="5015081" y="2351722"/>
                  <a:pt x="4992052" y="2328694"/>
                  <a:pt x="4992052" y="2300288"/>
                </a:cubicBezTo>
                <a:cubicBezTo>
                  <a:pt x="4992052" y="2271881"/>
                  <a:pt x="5015081" y="2248852"/>
                  <a:pt x="5043488" y="2248852"/>
                </a:cubicBezTo>
                <a:cubicBezTo>
                  <a:pt x="5071894" y="2248852"/>
                  <a:pt x="5094922" y="2271881"/>
                  <a:pt x="5094922" y="2300288"/>
                </a:cubicBezTo>
                <a:close/>
                <a:moveTo>
                  <a:pt x="5247322" y="2300288"/>
                </a:moveTo>
                <a:cubicBezTo>
                  <a:pt x="5247322" y="2328694"/>
                  <a:pt x="5224294" y="2351722"/>
                  <a:pt x="5195888" y="2351722"/>
                </a:cubicBezTo>
                <a:cubicBezTo>
                  <a:pt x="5167481" y="2351722"/>
                  <a:pt x="5144452" y="2328694"/>
                  <a:pt x="5144452" y="2300288"/>
                </a:cubicBezTo>
                <a:cubicBezTo>
                  <a:pt x="5144452" y="2271881"/>
                  <a:pt x="5167481" y="2248852"/>
                  <a:pt x="5195888" y="2248852"/>
                </a:cubicBezTo>
                <a:cubicBezTo>
                  <a:pt x="5224294" y="2248852"/>
                  <a:pt x="5247322" y="2271881"/>
                  <a:pt x="5247322" y="2300288"/>
                </a:cubicBezTo>
                <a:close/>
                <a:moveTo>
                  <a:pt x="5400675" y="2300288"/>
                </a:moveTo>
                <a:cubicBezTo>
                  <a:pt x="5400675" y="2329220"/>
                  <a:pt x="5377220" y="2352675"/>
                  <a:pt x="5348288" y="2352675"/>
                </a:cubicBezTo>
                <a:cubicBezTo>
                  <a:pt x="5319355" y="2352675"/>
                  <a:pt x="5295900" y="2329220"/>
                  <a:pt x="5295900" y="2300288"/>
                </a:cubicBezTo>
                <a:cubicBezTo>
                  <a:pt x="5295900" y="2271355"/>
                  <a:pt x="5319355" y="2247900"/>
                  <a:pt x="5348288" y="2247900"/>
                </a:cubicBezTo>
                <a:cubicBezTo>
                  <a:pt x="5377220" y="2247900"/>
                  <a:pt x="5400675" y="2271355"/>
                  <a:pt x="5400675" y="2300288"/>
                </a:cubicBezTo>
                <a:close/>
                <a:moveTo>
                  <a:pt x="5553075" y="2300288"/>
                </a:moveTo>
                <a:cubicBezTo>
                  <a:pt x="5553075" y="2329220"/>
                  <a:pt x="5529620" y="2352675"/>
                  <a:pt x="5500688" y="2352675"/>
                </a:cubicBezTo>
                <a:cubicBezTo>
                  <a:pt x="5471755" y="2352675"/>
                  <a:pt x="5448300" y="2329220"/>
                  <a:pt x="5448300" y="2300288"/>
                </a:cubicBezTo>
                <a:cubicBezTo>
                  <a:pt x="5448300" y="2271355"/>
                  <a:pt x="5471755" y="2247900"/>
                  <a:pt x="5500688" y="2247900"/>
                </a:cubicBezTo>
                <a:cubicBezTo>
                  <a:pt x="5529620" y="2247900"/>
                  <a:pt x="5553075" y="2271355"/>
                  <a:pt x="5553075" y="2300288"/>
                </a:cubicBezTo>
                <a:close/>
                <a:moveTo>
                  <a:pt x="5706428" y="2300288"/>
                </a:moveTo>
                <a:cubicBezTo>
                  <a:pt x="5706428" y="2329746"/>
                  <a:pt x="5682546" y="2353628"/>
                  <a:pt x="5653088" y="2353628"/>
                </a:cubicBezTo>
                <a:cubicBezTo>
                  <a:pt x="5623629" y="2353628"/>
                  <a:pt x="5599748" y="2329746"/>
                  <a:pt x="5599748" y="2300288"/>
                </a:cubicBezTo>
                <a:cubicBezTo>
                  <a:pt x="5599748" y="2270829"/>
                  <a:pt x="5623629" y="2246948"/>
                  <a:pt x="5653088" y="2246948"/>
                </a:cubicBezTo>
                <a:cubicBezTo>
                  <a:pt x="5682546" y="2246948"/>
                  <a:pt x="5706428" y="2270829"/>
                  <a:pt x="5706428" y="2300288"/>
                </a:cubicBezTo>
                <a:close/>
                <a:moveTo>
                  <a:pt x="5858828" y="2300288"/>
                </a:moveTo>
                <a:cubicBezTo>
                  <a:pt x="5858828" y="2329746"/>
                  <a:pt x="5834946" y="2353628"/>
                  <a:pt x="5805488" y="2353628"/>
                </a:cubicBezTo>
                <a:cubicBezTo>
                  <a:pt x="5776029" y="2353628"/>
                  <a:pt x="5752148" y="2329746"/>
                  <a:pt x="5752148" y="2300288"/>
                </a:cubicBezTo>
                <a:cubicBezTo>
                  <a:pt x="5752148" y="2270829"/>
                  <a:pt x="5776029" y="2246948"/>
                  <a:pt x="5805488" y="2246948"/>
                </a:cubicBezTo>
                <a:cubicBezTo>
                  <a:pt x="5834946" y="2246948"/>
                  <a:pt x="5858828" y="2270829"/>
                  <a:pt x="5858828" y="2300288"/>
                </a:cubicBezTo>
                <a:close/>
                <a:moveTo>
                  <a:pt x="6011228" y="2300288"/>
                </a:moveTo>
                <a:cubicBezTo>
                  <a:pt x="6011228" y="2329746"/>
                  <a:pt x="5987346" y="2353628"/>
                  <a:pt x="5957888" y="2353628"/>
                </a:cubicBezTo>
                <a:cubicBezTo>
                  <a:pt x="5928429" y="2353628"/>
                  <a:pt x="5904548" y="2329746"/>
                  <a:pt x="5904548" y="2300288"/>
                </a:cubicBezTo>
                <a:cubicBezTo>
                  <a:pt x="5904548" y="2270829"/>
                  <a:pt x="5928429" y="2246948"/>
                  <a:pt x="5957888" y="2246948"/>
                </a:cubicBezTo>
                <a:cubicBezTo>
                  <a:pt x="5987346" y="2246948"/>
                  <a:pt x="6011228" y="2270829"/>
                  <a:pt x="6011228" y="2300288"/>
                </a:cubicBezTo>
                <a:close/>
                <a:moveTo>
                  <a:pt x="6163628" y="2300288"/>
                </a:moveTo>
                <a:cubicBezTo>
                  <a:pt x="6163628" y="2329746"/>
                  <a:pt x="6139746" y="2353628"/>
                  <a:pt x="6110288" y="2353628"/>
                </a:cubicBezTo>
                <a:cubicBezTo>
                  <a:pt x="6080829" y="2353628"/>
                  <a:pt x="6056948" y="2329746"/>
                  <a:pt x="6056948" y="2300288"/>
                </a:cubicBezTo>
                <a:cubicBezTo>
                  <a:pt x="6056948" y="2270829"/>
                  <a:pt x="6080829" y="2246948"/>
                  <a:pt x="6110288" y="2246948"/>
                </a:cubicBezTo>
                <a:cubicBezTo>
                  <a:pt x="6139746" y="2246948"/>
                  <a:pt x="6163628" y="2270829"/>
                  <a:pt x="6163628" y="2300288"/>
                </a:cubicBezTo>
                <a:close/>
                <a:moveTo>
                  <a:pt x="6316028" y="2300288"/>
                </a:moveTo>
                <a:cubicBezTo>
                  <a:pt x="6316028" y="2329746"/>
                  <a:pt x="6292146" y="2353628"/>
                  <a:pt x="6262688" y="2353628"/>
                </a:cubicBezTo>
                <a:cubicBezTo>
                  <a:pt x="6233229" y="2353628"/>
                  <a:pt x="6209348" y="2329746"/>
                  <a:pt x="6209348" y="2300288"/>
                </a:cubicBezTo>
                <a:cubicBezTo>
                  <a:pt x="6209348" y="2270829"/>
                  <a:pt x="6233229" y="2246948"/>
                  <a:pt x="6262688" y="2246948"/>
                </a:cubicBezTo>
                <a:cubicBezTo>
                  <a:pt x="6292146" y="2246948"/>
                  <a:pt x="6316028" y="2270829"/>
                  <a:pt x="6316028" y="2300288"/>
                </a:cubicBezTo>
                <a:close/>
                <a:moveTo>
                  <a:pt x="6468428" y="2300288"/>
                </a:moveTo>
                <a:cubicBezTo>
                  <a:pt x="6468428" y="2329746"/>
                  <a:pt x="6444546" y="2353628"/>
                  <a:pt x="6415088" y="2353628"/>
                </a:cubicBezTo>
                <a:cubicBezTo>
                  <a:pt x="6385629" y="2353628"/>
                  <a:pt x="6361748" y="2329746"/>
                  <a:pt x="6361748" y="2300288"/>
                </a:cubicBezTo>
                <a:cubicBezTo>
                  <a:pt x="6361748" y="2270829"/>
                  <a:pt x="6385629" y="2246948"/>
                  <a:pt x="6415088" y="2246948"/>
                </a:cubicBezTo>
                <a:cubicBezTo>
                  <a:pt x="6444546" y="2246948"/>
                  <a:pt x="6468428" y="2270829"/>
                  <a:pt x="6468428" y="2300288"/>
                </a:cubicBezTo>
                <a:close/>
                <a:moveTo>
                  <a:pt x="6620828" y="2300288"/>
                </a:moveTo>
                <a:cubicBezTo>
                  <a:pt x="6620828" y="2329746"/>
                  <a:pt x="6596946" y="2353628"/>
                  <a:pt x="6567488" y="2353628"/>
                </a:cubicBezTo>
                <a:cubicBezTo>
                  <a:pt x="6538029" y="2353628"/>
                  <a:pt x="6514148" y="2329746"/>
                  <a:pt x="6514148" y="2300288"/>
                </a:cubicBezTo>
                <a:cubicBezTo>
                  <a:pt x="6514148" y="2270829"/>
                  <a:pt x="6538029" y="2246948"/>
                  <a:pt x="6567488" y="2246948"/>
                </a:cubicBezTo>
                <a:cubicBezTo>
                  <a:pt x="6596946" y="2246948"/>
                  <a:pt x="6620828" y="2270829"/>
                  <a:pt x="6620828" y="2300288"/>
                </a:cubicBezTo>
                <a:close/>
                <a:moveTo>
                  <a:pt x="6772275" y="2300288"/>
                </a:moveTo>
                <a:cubicBezTo>
                  <a:pt x="6772275" y="2329220"/>
                  <a:pt x="6748820" y="2352675"/>
                  <a:pt x="6719888" y="2352675"/>
                </a:cubicBezTo>
                <a:cubicBezTo>
                  <a:pt x="6690955" y="2352675"/>
                  <a:pt x="6667500" y="2329220"/>
                  <a:pt x="6667500" y="2300288"/>
                </a:cubicBezTo>
                <a:cubicBezTo>
                  <a:pt x="6667500" y="2271355"/>
                  <a:pt x="6690955" y="2247900"/>
                  <a:pt x="6719888" y="2247900"/>
                </a:cubicBezTo>
                <a:cubicBezTo>
                  <a:pt x="6748820" y="2247900"/>
                  <a:pt x="6772275" y="2271355"/>
                  <a:pt x="6772275" y="2300288"/>
                </a:cubicBezTo>
                <a:close/>
                <a:moveTo>
                  <a:pt x="6924675" y="2300288"/>
                </a:moveTo>
                <a:cubicBezTo>
                  <a:pt x="6924675" y="2329220"/>
                  <a:pt x="6901220" y="2352675"/>
                  <a:pt x="6872288" y="2352675"/>
                </a:cubicBezTo>
                <a:cubicBezTo>
                  <a:pt x="6843355" y="2352675"/>
                  <a:pt x="6819900" y="2329220"/>
                  <a:pt x="6819900" y="2300288"/>
                </a:cubicBezTo>
                <a:cubicBezTo>
                  <a:pt x="6819900" y="2271355"/>
                  <a:pt x="6843355" y="2247900"/>
                  <a:pt x="6872288" y="2247900"/>
                </a:cubicBezTo>
                <a:cubicBezTo>
                  <a:pt x="6901220" y="2247900"/>
                  <a:pt x="6924675" y="2271355"/>
                  <a:pt x="6924675" y="2300288"/>
                </a:cubicBezTo>
                <a:close/>
                <a:moveTo>
                  <a:pt x="7076122" y="2300288"/>
                </a:moveTo>
                <a:cubicBezTo>
                  <a:pt x="7076122" y="2328694"/>
                  <a:pt x="7053094" y="2351722"/>
                  <a:pt x="7024688" y="2351722"/>
                </a:cubicBezTo>
                <a:cubicBezTo>
                  <a:pt x="6996281" y="2351722"/>
                  <a:pt x="6973252" y="2328694"/>
                  <a:pt x="6973252" y="2300288"/>
                </a:cubicBezTo>
                <a:cubicBezTo>
                  <a:pt x="6973252" y="2271881"/>
                  <a:pt x="6996281" y="2248852"/>
                  <a:pt x="7024688" y="2248852"/>
                </a:cubicBezTo>
                <a:cubicBezTo>
                  <a:pt x="7053094" y="2248852"/>
                  <a:pt x="7076122" y="2271881"/>
                  <a:pt x="7076122" y="2300288"/>
                </a:cubicBezTo>
                <a:close/>
                <a:moveTo>
                  <a:pt x="7228522" y="2300288"/>
                </a:moveTo>
                <a:cubicBezTo>
                  <a:pt x="7228522" y="2328694"/>
                  <a:pt x="7205494" y="2351722"/>
                  <a:pt x="7177088" y="2351722"/>
                </a:cubicBezTo>
                <a:cubicBezTo>
                  <a:pt x="7148681" y="2351722"/>
                  <a:pt x="7125652" y="2328694"/>
                  <a:pt x="7125652" y="2300288"/>
                </a:cubicBezTo>
                <a:cubicBezTo>
                  <a:pt x="7125652" y="2271881"/>
                  <a:pt x="7148681" y="2248852"/>
                  <a:pt x="7177088" y="2248852"/>
                </a:cubicBezTo>
                <a:cubicBezTo>
                  <a:pt x="7205494" y="2248852"/>
                  <a:pt x="7228522" y="2271881"/>
                  <a:pt x="7228522" y="2300288"/>
                </a:cubicBezTo>
                <a:close/>
                <a:moveTo>
                  <a:pt x="7379970" y="2300288"/>
                </a:moveTo>
                <a:cubicBezTo>
                  <a:pt x="7379970" y="2328168"/>
                  <a:pt x="7357368" y="2350770"/>
                  <a:pt x="7329488" y="2350770"/>
                </a:cubicBezTo>
                <a:cubicBezTo>
                  <a:pt x="7301607" y="2350770"/>
                  <a:pt x="7279005" y="2328168"/>
                  <a:pt x="7279005" y="2300288"/>
                </a:cubicBezTo>
                <a:cubicBezTo>
                  <a:pt x="7279005" y="2272407"/>
                  <a:pt x="7301607" y="2249805"/>
                  <a:pt x="7329488" y="2249805"/>
                </a:cubicBezTo>
                <a:cubicBezTo>
                  <a:pt x="7357368" y="2249805"/>
                  <a:pt x="7379970" y="2272407"/>
                  <a:pt x="7379970" y="2300288"/>
                </a:cubicBezTo>
                <a:close/>
                <a:moveTo>
                  <a:pt x="7531418" y="2300288"/>
                </a:moveTo>
                <a:cubicBezTo>
                  <a:pt x="7531418" y="2327642"/>
                  <a:pt x="7509242" y="2349818"/>
                  <a:pt x="7481888" y="2349818"/>
                </a:cubicBezTo>
                <a:cubicBezTo>
                  <a:pt x="7454533" y="2349818"/>
                  <a:pt x="7432358" y="2327642"/>
                  <a:pt x="7432358" y="2300288"/>
                </a:cubicBezTo>
                <a:cubicBezTo>
                  <a:pt x="7432358" y="2272933"/>
                  <a:pt x="7454533" y="2250758"/>
                  <a:pt x="7481888" y="2250758"/>
                </a:cubicBezTo>
                <a:cubicBezTo>
                  <a:pt x="7509242" y="2250758"/>
                  <a:pt x="7531418" y="2272933"/>
                  <a:pt x="7531418" y="2300288"/>
                </a:cubicBezTo>
                <a:close/>
                <a:moveTo>
                  <a:pt x="7682865" y="2300288"/>
                </a:moveTo>
                <a:cubicBezTo>
                  <a:pt x="7682865" y="2327116"/>
                  <a:pt x="7661116" y="2348865"/>
                  <a:pt x="7634288" y="2348865"/>
                </a:cubicBezTo>
                <a:cubicBezTo>
                  <a:pt x="7607459" y="2348865"/>
                  <a:pt x="7585710" y="2327116"/>
                  <a:pt x="7585710" y="2300288"/>
                </a:cubicBezTo>
                <a:cubicBezTo>
                  <a:pt x="7585710" y="2273459"/>
                  <a:pt x="7607459" y="2251710"/>
                  <a:pt x="7634288" y="2251710"/>
                </a:cubicBezTo>
                <a:cubicBezTo>
                  <a:pt x="7661116" y="2251710"/>
                  <a:pt x="7682865" y="2273459"/>
                  <a:pt x="7682865" y="2300288"/>
                </a:cubicBezTo>
                <a:close/>
                <a:moveTo>
                  <a:pt x="7834312" y="2300288"/>
                </a:moveTo>
                <a:cubicBezTo>
                  <a:pt x="7834312" y="2326590"/>
                  <a:pt x="7812990" y="2347912"/>
                  <a:pt x="7786688" y="2347912"/>
                </a:cubicBezTo>
                <a:cubicBezTo>
                  <a:pt x="7760385" y="2347912"/>
                  <a:pt x="7739062" y="2326590"/>
                  <a:pt x="7739062" y="2300288"/>
                </a:cubicBezTo>
                <a:cubicBezTo>
                  <a:pt x="7739062" y="2273985"/>
                  <a:pt x="7760385" y="2252662"/>
                  <a:pt x="7786688" y="2252662"/>
                </a:cubicBezTo>
                <a:cubicBezTo>
                  <a:pt x="7812990" y="2252662"/>
                  <a:pt x="7834312" y="2273985"/>
                  <a:pt x="7834312" y="2300288"/>
                </a:cubicBezTo>
                <a:close/>
                <a:moveTo>
                  <a:pt x="7985760" y="2300288"/>
                </a:moveTo>
                <a:cubicBezTo>
                  <a:pt x="7985760" y="2326064"/>
                  <a:pt x="7964864" y="2346960"/>
                  <a:pt x="7939088" y="2346960"/>
                </a:cubicBezTo>
                <a:cubicBezTo>
                  <a:pt x="7913311" y="2346960"/>
                  <a:pt x="7892415" y="2326064"/>
                  <a:pt x="7892415" y="2300288"/>
                </a:cubicBezTo>
                <a:cubicBezTo>
                  <a:pt x="7892415" y="2274511"/>
                  <a:pt x="7913311" y="2253615"/>
                  <a:pt x="7939088" y="2253615"/>
                </a:cubicBezTo>
                <a:cubicBezTo>
                  <a:pt x="7964864" y="2253615"/>
                  <a:pt x="7985760" y="2274511"/>
                  <a:pt x="7985760" y="2300288"/>
                </a:cubicBezTo>
                <a:close/>
                <a:moveTo>
                  <a:pt x="8137208" y="2300288"/>
                </a:moveTo>
                <a:cubicBezTo>
                  <a:pt x="8137208" y="2325538"/>
                  <a:pt x="8116738" y="2346008"/>
                  <a:pt x="8091488" y="2346008"/>
                </a:cubicBezTo>
                <a:cubicBezTo>
                  <a:pt x="8066237" y="2346008"/>
                  <a:pt x="8045768" y="2325538"/>
                  <a:pt x="8045768" y="2300288"/>
                </a:cubicBezTo>
                <a:cubicBezTo>
                  <a:pt x="8045768" y="2275037"/>
                  <a:pt x="8066237" y="2254568"/>
                  <a:pt x="8091488" y="2254568"/>
                </a:cubicBezTo>
                <a:cubicBezTo>
                  <a:pt x="8116738" y="2254568"/>
                  <a:pt x="8137208" y="2275037"/>
                  <a:pt x="8137208" y="2300288"/>
                </a:cubicBezTo>
                <a:close/>
                <a:moveTo>
                  <a:pt x="8288655" y="2300288"/>
                </a:moveTo>
                <a:cubicBezTo>
                  <a:pt x="8288655" y="2325012"/>
                  <a:pt x="8268612" y="2345055"/>
                  <a:pt x="8243888" y="2345055"/>
                </a:cubicBezTo>
                <a:cubicBezTo>
                  <a:pt x="8219163" y="2345055"/>
                  <a:pt x="8199120" y="2325012"/>
                  <a:pt x="8199120" y="2300288"/>
                </a:cubicBezTo>
                <a:cubicBezTo>
                  <a:pt x="8199120" y="2275563"/>
                  <a:pt x="8219163" y="2255520"/>
                  <a:pt x="8243888" y="2255520"/>
                </a:cubicBezTo>
                <a:cubicBezTo>
                  <a:pt x="8268612" y="2255520"/>
                  <a:pt x="8288655" y="2275563"/>
                  <a:pt x="8288655" y="2300288"/>
                </a:cubicBezTo>
                <a:close/>
                <a:moveTo>
                  <a:pt x="8440102" y="2300288"/>
                </a:moveTo>
                <a:cubicBezTo>
                  <a:pt x="8440102" y="2324486"/>
                  <a:pt x="8420486" y="2344102"/>
                  <a:pt x="8396288" y="2344102"/>
                </a:cubicBezTo>
                <a:cubicBezTo>
                  <a:pt x="8372089" y="2344102"/>
                  <a:pt x="8352472" y="2324486"/>
                  <a:pt x="8352472" y="2300288"/>
                </a:cubicBezTo>
                <a:cubicBezTo>
                  <a:pt x="8352472" y="2276089"/>
                  <a:pt x="8372089" y="2256472"/>
                  <a:pt x="8396288" y="2256472"/>
                </a:cubicBezTo>
                <a:cubicBezTo>
                  <a:pt x="8420486" y="2256472"/>
                  <a:pt x="8440102" y="2276089"/>
                  <a:pt x="8440102" y="2300288"/>
                </a:cubicBezTo>
                <a:close/>
                <a:moveTo>
                  <a:pt x="8591550" y="2300288"/>
                </a:moveTo>
                <a:cubicBezTo>
                  <a:pt x="8591550" y="2323960"/>
                  <a:pt x="8572360" y="2343150"/>
                  <a:pt x="8548688" y="2343150"/>
                </a:cubicBezTo>
                <a:cubicBezTo>
                  <a:pt x="8525015" y="2343150"/>
                  <a:pt x="8505825" y="2323960"/>
                  <a:pt x="8505825" y="2300288"/>
                </a:cubicBezTo>
                <a:cubicBezTo>
                  <a:pt x="8505825" y="2276615"/>
                  <a:pt x="8525015" y="2257425"/>
                  <a:pt x="8548688" y="2257425"/>
                </a:cubicBezTo>
                <a:cubicBezTo>
                  <a:pt x="8572360" y="2257425"/>
                  <a:pt x="8591550" y="2276615"/>
                  <a:pt x="8591550" y="2300288"/>
                </a:cubicBezTo>
                <a:close/>
                <a:moveTo>
                  <a:pt x="8742998" y="2300288"/>
                </a:moveTo>
                <a:cubicBezTo>
                  <a:pt x="8742998" y="2323434"/>
                  <a:pt x="8724234" y="2342198"/>
                  <a:pt x="8701088" y="2342198"/>
                </a:cubicBezTo>
                <a:cubicBezTo>
                  <a:pt x="8677941" y="2342198"/>
                  <a:pt x="8659178" y="2323434"/>
                  <a:pt x="8659178" y="2300288"/>
                </a:cubicBezTo>
                <a:cubicBezTo>
                  <a:pt x="8659178" y="2277141"/>
                  <a:pt x="8677941" y="2258378"/>
                  <a:pt x="8701088" y="2258378"/>
                </a:cubicBezTo>
                <a:cubicBezTo>
                  <a:pt x="8724234" y="2258378"/>
                  <a:pt x="8742998" y="2277141"/>
                  <a:pt x="8742998" y="2300288"/>
                </a:cubicBezTo>
                <a:close/>
                <a:moveTo>
                  <a:pt x="8893492" y="2300288"/>
                </a:moveTo>
                <a:cubicBezTo>
                  <a:pt x="8893492" y="2322382"/>
                  <a:pt x="8875582" y="2340292"/>
                  <a:pt x="8853488" y="2340292"/>
                </a:cubicBezTo>
                <a:cubicBezTo>
                  <a:pt x="8831393" y="2340292"/>
                  <a:pt x="8813482" y="2322382"/>
                  <a:pt x="8813482" y="2300288"/>
                </a:cubicBezTo>
                <a:cubicBezTo>
                  <a:pt x="8813482" y="2278193"/>
                  <a:pt x="8831393" y="2260282"/>
                  <a:pt x="8853488" y="2260282"/>
                </a:cubicBezTo>
                <a:cubicBezTo>
                  <a:pt x="8875582" y="2260282"/>
                  <a:pt x="8893492" y="2278193"/>
                  <a:pt x="8893492" y="2300288"/>
                </a:cubicBezTo>
                <a:close/>
                <a:moveTo>
                  <a:pt x="9044940" y="2300288"/>
                </a:moveTo>
                <a:cubicBezTo>
                  <a:pt x="9044940" y="2321856"/>
                  <a:pt x="9027456" y="2339340"/>
                  <a:pt x="9005888" y="2339340"/>
                </a:cubicBezTo>
                <a:cubicBezTo>
                  <a:pt x="8984319" y="2339340"/>
                  <a:pt x="8966835" y="2321856"/>
                  <a:pt x="8966835" y="2300288"/>
                </a:cubicBezTo>
                <a:cubicBezTo>
                  <a:pt x="8966835" y="2278719"/>
                  <a:pt x="8984319" y="2261235"/>
                  <a:pt x="9005888" y="2261235"/>
                </a:cubicBezTo>
                <a:cubicBezTo>
                  <a:pt x="9027456" y="2261235"/>
                  <a:pt x="9044940" y="2278719"/>
                  <a:pt x="9044940" y="2300288"/>
                </a:cubicBezTo>
                <a:close/>
                <a:moveTo>
                  <a:pt x="9196388" y="2300288"/>
                </a:moveTo>
                <a:cubicBezTo>
                  <a:pt x="9196388" y="2321330"/>
                  <a:pt x="9179330" y="2338388"/>
                  <a:pt x="9158288" y="2338388"/>
                </a:cubicBezTo>
                <a:cubicBezTo>
                  <a:pt x="9137245" y="2338388"/>
                  <a:pt x="9120188" y="2321330"/>
                  <a:pt x="9120188" y="2300288"/>
                </a:cubicBezTo>
                <a:cubicBezTo>
                  <a:pt x="9120188" y="2279245"/>
                  <a:pt x="9137245" y="2262188"/>
                  <a:pt x="9158288" y="2262188"/>
                </a:cubicBezTo>
                <a:cubicBezTo>
                  <a:pt x="9179330" y="2262188"/>
                  <a:pt x="9196388" y="2279245"/>
                  <a:pt x="9196388" y="2300288"/>
                </a:cubicBezTo>
                <a:close/>
                <a:moveTo>
                  <a:pt x="9347835" y="2300288"/>
                </a:moveTo>
                <a:cubicBezTo>
                  <a:pt x="9347835" y="2320803"/>
                  <a:pt x="9331203" y="2337435"/>
                  <a:pt x="9310688" y="2337435"/>
                </a:cubicBezTo>
                <a:cubicBezTo>
                  <a:pt x="9290172" y="2337435"/>
                  <a:pt x="9273540" y="2320803"/>
                  <a:pt x="9273540" y="2300288"/>
                </a:cubicBezTo>
                <a:cubicBezTo>
                  <a:pt x="9273540" y="2279772"/>
                  <a:pt x="9290172" y="2263140"/>
                  <a:pt x="9310688" y="2263140"/>
                </a:cubicBezTo>
                <a:cubicBezTo>
                  <a:pt x="9331203" y="2263140"/>
                  <a:pt x="9347835" y="2279772"/>
                  <a:pt x="9347835" y="2300288"/>
                </a:cubicBezTo>
                <a:close/>
                <a:moveTo>
                  <a:pt x="9498330" y="2300288"/>
                </a:moveTo>
                <a:cubicBezTo>
                  <a:pt x="9498330" y="2319751"/>
                  <a:pt x="9482551" y="2335530"/>
                  <a:pt x="9463088" y="2335530"/>
                </a:cubicBezTo>
                <a:cubicBezTo>
                  <a:pt x="9443624" y="2335530"/>
                  <a:pt x="9427845" y="2319751"/>
                  <a:pt x="9427845" y="2300288"/>
                </a:cubicBezTo>
                <a:cubicBezTo>
                  <a:pt x="9427845" y="2280824"/>
                  <a:pt x="9443624" y="2265045"/>
                  <a:pt x="9463088" y="2265045"/>
                </a:cubicBezTo>
                <a:cubicBezTo>
                  <a:pt x="9482551" y="2265045"/>
                  <a:pt x="9498330" y="2280824"/>
                  <a:pt x="9498330" y="2300288"/>
                </a:cubicBezTo>
                <a:close/>
                <a:moveTo>
                  <a:pt x="9649778" y="2300288"/>
                </a:moveTo>
                <a:cubicBezTo>
                  <a:pt x="9649778" y="2319225"/>
                  <a:pt x="9634425" y="2334578"/>
                  <a:pt x="9615488" y="2334578"/>
                </a:cubicBezTo>
                <a:cubicBezTo>
                  <a:pt x="9596550" y="2334578"/>
                  <a:pt x="9581198" y="2319225"/>
                  <a:pt x="9581198" y="2300288"/>
                </a:cubicBezTo>
                <a:cubicBezTo>
                  <a:pt x="9581198" y="2281350"/>
                  <a:pt x="9596550" y="2265998"/>
                  <a:pt x="9615488" y="2265998"/>
                </a:cubicBezTo>
                <a:cubicBezTo>
                  <a:pt x="9634425" y="2265998"/>
                  <a:pt x="9649778" y="2281350"/>
                  <a:pt x="9649778" y="2300288"/>
                </a:cubicBezTo>
                <a:close/>
                <a:moveTo>
                  <a:pt x="9801225" y="2300288"/>
                </a:moveTo>
                <a:cubicBezTo>
                  <a:pt x="9801225" y="2318699"/>
                  <a:pt x="9786299" y="2333625"/>
                  <a:pt x="9767888" y="2333625"/>
                </a:cubicBezTo>
                <a:cubicBezTo>
                  <a:pt x="9749476" y="2333625"/>
                  <a:pt x="9734550" y="2318699"/>
                  <a:pt x="9734550" y="2300288"/>
                </a:cubicBezTo>
                <a:cubicBezTo>
                  <a:pt x="9734550" y="2281876"/>
                  <a:pt x="9749476" y="2266950"/>
                  <a:pt x="9767888" y="2266950"/>
                </a:cubicBezTo>
                <a:cubicBezTo>
                  <a:pt x="9786299" y="2266950"/>
                  <a:pt x="9801225" y="2281876"/>
                  <a:pt x="9801225" y="2300288"/>
                </a:cubicBezTo>
                <a:close/>
                <a:moveTo>
                  <a:pt x="9951720" y="2300288"/>
                </a:moveTo>
                <a:cubicBezTo>
                  <a:pt x="9951720" y="2317647"/>
                  <a:pt x="9937647" y="2331720"/>
                  <a:pt x="9920288" y="2331720"/>
                </a:cubicBezTo>
                <a:cubicBezTo>
                  <a:pt x="9902928" y="2331720"/>
                  <a:pt x="9888855" y="2317647"/>
                  <a:pt x="9888855" y="2300288"/>
                </a:cubicBezTo>
                <a:cubicBezTo>
                  <a:pt x="9888855" y="2282928"/>
                  <a:pt x="9902928" y="2268855"/>
                  <a:pt x="9920288" y="2268855"/>
                </a:cubicBezTo>
                <a:cubicBezTo>
                  <a:pt x="9937647" y="2268855"/>
                  <a:pt x="9951720" y="2282928"/>
                  <a:pt x="9951720" y="2300288"/>
                </a:cubicBezTo>
                <a:close/>
                <a:moveTo>
                  <a:pt x="10103168" y="2300288"/>
                </a:moveTo>
                <a:cubicBezTo>
                  <a:pt x="10103168" y="2317121"/>
                  <a:pt x="10089521" y="2330768"/>
                  <a:pt x="10072688" y="2330768"/>
                </a:cubicBezTo>
                <a:cubicBezTo>
                  <a:pt x="10055854" y="2330768"/>
                  <a:pt x="10042208" y="2317121"/>
                  <a:pt x="10042208" y="2300288"/>
                </a:cubicBezTo>
                <a:cubicBezTo>
                  <a:pt x="10042208" y="2283454"/>
                  <a:pt x="10055854" y="2269808"/>
                  <a:pt x="10072688" y="2269808"/>
                </a:cubicBezTo>
                <a:cubicBezTo>
                  <a:pt x="10089521" y="2269808"/>
                  <a:pt x="10103168" y="2283454"/>
                  <a:pt x="10103168" y="2300288"/>
                </a:cubicBezTo>
                <a:close/>
                <a:moveTo>
                  <a:pt x="10254615" y="2300288"/>
                </a:moveTo>
                <a:cubicBezTo>
                  <a:pt x="10254615" y="2316595"/>
                  <a:pt x="10241395" y="2329815"/>
                  <a:pt x="10225088" y="2329815"/>
                </a:cubicBezTo>
                <a:cubicBezTo>
                  <a:pt x="10208780" y="2329815"/>
                  <a:pt x="10195560" y="2316595"/>
                  <a:pt x="10195560" y="2300288"/>
                </a:cubicBezTo>
                <a:cubicBezTo>
                  <a:pt x="10195560" y="2283980"/>
                  <a:pt x="10208780" y="2270760"/>
                  <a:pt x="10225088" y="2270760"/>
                </a:cubicBezTo>
                <a:cubicBezTo>
                  <a:pt x="10241395" y="2270760"/>
                  <a:pt x="10254615" y="2283980"/>
                  <a:pt x="10254615" y="2300288"/>
                </a:cubicBezTo>
                <a:close/>
                <a:moveTo>
                  <a:pt x="10405110" y="2300288"/>
                </a:moveTo>
                <a:cubicBezTo>
                  <a:pt x="10405110" y="2315543"/>
                  <a:pt x="10392743" y="2327910"/>
                  <a:pt x="10377488" y="2327910"/>
                </a:cubicBezTo>
                <a:cubicBezTo>
                  <a:pt x="10362232" y="2327910"/>
                  <a:pt x="10349865" y="2315543"/>
                  <a:pt x="10349865" y="2300288"/>
                </a:cubicBezTo>
                <a:cubicBezTo>
                  <a:pt x="10349865" y="2285032"/>
                  <a:pt x="10362232" y="2272665"/>
                  <a:pt x="10377488" y="2272665"/>
                </a:cubicBezTo>
                <a:cubicBezTo>
                  <a:pt x="10392743" y="2272665"/>
                  <a:pt x="10405110" y="2285032"/>
                  <a:pt x="10405110" y="2300288"/>
                </a:cubicBezTo>
                <a:close/>
                <a:moveTo>
                  <a:pt x="10556558" y="2300288"/>
                </a:moveTo>
                <a:cubicBezTo>
                  <a:pt x="10556558" y="2315017"/>
                  <a:pt x="10544617" y="2326958"/>
                  <a:pt x="10529888" y="2326958"/>
                </a:cubicBezTo>
                <a:cubicBezTo>
                  <a:pt x="10515158" y="2326958"/>
                  <a:pt x="10503218" y="2315017"/>
                  <a:pt x="10503218" y="2300288"/>
                </a:cubicBezTo>
                <a:cubicBezTo>
                  <a:pt x="10503218" y="2285558"/>
                  <a:pt x="10515158" y="2273618"/>
                  <a:pt x="10529888" y="2273618"/>
                </a:cubicBezTo>
                <a:cubicBezTo>
                  <a:pt x="10544617" y="2273618"/>
                  <a:pt x="10556558" y="2285558"/>
                  <a:pt x="10556558" y="2300288"/>
                </a:cubicBezTo>
                <a:close/>
                <a:moveTo>
                  <a:pt x="10707052" y="2300288"/>
                </a:moveTo>
                <a:cubicBezTo>
                  <a:pt x="10707052" y="2313965"/>
                  <a:pt x="10695965" y="2325052"/>
                  <a:pt x="10682288" y="2325052"/>
                </a:cubicBezTo>
                <a:cubicBezTo>
                  <a:pt x="10668610" y="2325052"/>
                  <a:pt x="10657522" y="2313965"/>
                  <a:pt x="10657522" y="2300288"/>
                </a:cubicBezTo>
                <a:cubicBezTo>
                  <a:pt x="10657522" y="2286610"/>
                  <a:pt x="10668610" y="2275522"/>
                  <a:pt x="10682288" y="2275522"/>
                </a:cubicBezTo>
                <a:cubicBezTo>
                  <a:pt x="10695965" y="2275522"/>
                  <a:pt x="10707052" y="2286610"/>
                  <a:pt x="10707052" y="2300288"/>
                </a:cubicBezTo>
                <a:close/>
                <a:moveTo>
                  <a:pt x="10858500" y="2300288"/>
                </a:moveTo>
                <a:cubicBezTo>
                  <a:pt x="10858500" y="2313439"/>
                  <a:pt x="10847839" y="2324100"/>
                  <a:pt x="10834688" y="2324100"/>
                </a:cubicBezTo>
                <a:cubicBezTo>
                  <a:pt x="10821536" y="2324100"/>
                  <a:pt x="10810875" y="2313439"/>
                  <a:pt x="10810875" y="2300288"/>
                </a:cubicBezTo>
                <a:cubicBezTo>
                  <a:pt x="10810875" y="2287136"/>
                  <a:pt x="10821536" y="2276475"/>
                  <a:pt x="10834688" y="2276475"/>
                </a:cubicBezTo>
                <a:cubicBezTo>
                  <a:pt x="10847839" y="2276475"/>
                  <a:pt x="10858500" y="2287136"/>
                  <a:pt x="10858500" y="2300288"/>
                </a:cubicBezTo>
                <a:close/>
                <a:moveTo>
                  <a:pt x="11009948" y="2300288"/>
                </a:moveTo>
                <a:cubicBezTo>
                  <a:pt x="11009948" y="2312913"/>
                  <a:pt x="10999713" y="2323148"/>
                  <a:pt x="10987088" y="2323148"/>
                </a:cubicBezTo>
                <a:cubicBezTo>
                  <a:pt x="10974462" y="2323148"/>
                  <a:pt x="10964228" y="2312913"/>
                  <a:pt x="10964228" y="2300288"/>
                </a:cubicBezTo>
                <a:cubicBezTo>
                  <a:pt x="10964228" y="2287662"/>
                  <a:pt x="10974462" y="2277428"/>
                  <a:pt x="10987088" y="2277428"/>
                </a:cubicBezTo>
                <a:cubicBezTo>
                  <a:pt x="10999713" y="2277428"/>
                  <a:pt x="11009948" y="2287662"/>
                  <a:pt x="11009948" y="2300288"/>
                </a:cubicBezTo>
                <a:close/>
                <a:moveTo>
                  <a:pt x="11160442" y="2300288"/>
                </a:moveTo>
                <a:cubicBezTo>
                  <a:pt x="11160442" y="2311861"/>
                  <a:pt x="11151061" y="2321242"/>
                  <a:pt x="11139488" y="2321242"/>
                </a:cubicBezTo>
                <a:cubicBezTo>
                  <a:pt x="11127914" y="2321242"/>
                  <a:pt x="11118532" y="2311861"/>
                  <a:pt x="11118532" y="2300288"/>
                </a:cubicBezTo>
                <a:cubicBezTo>
                  <a:pt x="11118532" y="2288714"/>
                  <a:pt x="11127914" y="2279332"/>
                  <a:pt x="11139488" y="2279332"/>
                </a:cubicBezTo>
                <a:cubicBezTo>
                  <a:pt x="11151061" y="2279332"/>
                  <a:pt x="11160442" y="2288714"/>
                  <a:pt x="11160442" y="2300288"/>
                </a:cubicBezTo>
                <a:close/>
                <a:moveTo>
                  <a:pt x="11311890" y="2300288"/>
                </a:moveTo>
                <a:cubicBezTo>
                  <a:pt x="11311890" y="2311335"/>
                  <a:pt x="11302935" y="2320290"/>
                  <a:pt x="11291888" y="2320290"/>
                </a:cubicBezTo>
                <a:cubicBezTo>
                  <a:pt x="11280840" y="2320290"/>
                  <a:pt x="11271885" y="2311335"/>
                  <a:pt x="11271885" y="2300288"/>
                </a:cubicBezTo>
                <a:cubicBezTo>
                  <a:pt x="11271885" y="2289240"/>
                  <a:pt x="11280840" y="2280285"/>
                  <a:pt x="11291888" y="2280285"/>
                </a:cubicBezTo>
                <a:cubicBezTo>
                  <a:pt x="11302935" y="2280285"/>
                  <a:pt x="11311890" y="2289240"/>
                  <a:pt x="11311890" y="2300288"/>
                </a:cubicBezTo>
                <a:close/>
                <a:moveTo>
                  <a:pt x="11462385" y="2300288"/>
                </a:moveTo>
                <a:cubicBezTo>
                  <a:pt x="11462385" y="2310282"/>
                  <a:pt x="11454282" y="2318385"/>
                  <a:pt x="11444288" y="2318385"/>
                </a:cubicBezTo>
                <a:cubicBezTo>
                  <a:pt x="11434293" y="2318385"/>
                  <a:pt x="11426190" y="2310282"/>
                  <a:pt x="11426190" y="2300288"/>
                </a:cubicBezTo>
                <a:cubicBezTo>
                  <a:pt x="11426190" y="2290293"/>
                  <a:pt x="11434293" y="2282190"/>
                  <a:pt x="11444288" y="2282190"/>
                </a:cubicBezTo>
                <a:cubicBezTo>
                  <a:pt x="11454282" y="2282190"/>
                  <a:pt x="11462385" y="2290293"/>
                  <a:pt x="11462385" y="2300288"/>
                </a:cubicBezTo>
                <a:close/>
                <a:moveTo>
                  <a:pt x="11613832" y="2300288"/>
                </a:moveTo>
                <a:cubicBezTo>
                  <a:pt x="11613832" y="2309756"/>
                  <a:pt x="11606156" y="2317432"/>
                  <a:pt x="11596688" y="2317432"/>
                </a:cubicBezTo>
                <a:cubicBezTo>
                  <a:pt x="11587219" y="2317432"/>
                  <a:pt x="11579542" y="2309756"/>
                  <a:pt x="11579542" y="2300288"/>
                </a:cubicBezTo>
                <a:cubicBezTo>
                  <a:pt x="11579542" y="2290819"/>
                  <a:pt x="11587219" y="2283142"/>
                  <a:pt x="11596688" y="2283142"/>
                </a:cubicBezTo>
                <a:cubicBezTo>
                  <a:pt x="11606156" y="2283142"/>
                  <a:pt x="11613832" y="2290819"/>
                  <a:pt x="11613832" y="2300288"/>
                </a:cubicBezTo>
                <a:close/>
                <a:moveTo>
                  <a:pt x="11764328" y="2300288"/>
                </a:moveTo>
                <a:cubicBezTo>
                  <a:pt x="11764328" y="2308704"/>
                  <a:pt x="11757504" y="2315528"/>
                  <a:pt x="11749088" y="2315528"/>
                </a:cubicBezTo>
                <a:cubicBezTo>
                  <a:pt x="11740671" y="2315528"/>
                  <a:pt x="11733848" y="2308704"/>
                  <a:pt x="11733848" y="2300288"/>
                </a:cubicBezTo>
                <a:cubicBezTo>
                  <a:pt x="11733848" y="2291871"/>
                  <a:pt x="11740671" y="2285048"/>
                  <a:pt x="11749088" y="2285048"/>
                </a:cubicBezTo>
                <a:cubicBezTo>
                  <a:pt x="11757504" y="2285048"/>
                  <a:pt x="11764328" y="2291871"/>
                  <a:pt x="11764328" y="2300288"/>
                </a:cubicBezTo>
                <a:close/>
                <a:moveTo>
                  <a:pt x="11915775" y="2300288"/>
                </a:moveTo>
                <a:cubicBezTo>
                  <a:pt x="11915775" y="2308178"/>
                  <a:pt x="11909378" y="2314575"/>
                  <a:pt x="11901488" y="2314575"/>
                </a:cubicBezTo>
                <a:cubicBezTo>
                  <a:pt x="11893597" y="2314575"/>
                  <a:pt x="11887200" y="2308178"/>
                  <a:pt x="11887200" y="2300288"/>
                </a:cubicBezTo>
                <a:cubicBezTo>
                  <a:pt x="11887200" y="2292397"/>
                  <a:pt x="11893597" y="2286000"/>
                  <a:pt x="11901488" y="2286000"/>
                </a:cubicBezTo>
                <a:cubicBezTo>
                  <a:pt x="11909378" y="2286000"/>
                  <a:pt x="11915775" y="2292397"/>
                  <a:pt x="11915775" y="2300288"/>
                </a:cubicBezTo>
                <a:close/>
                <a:moveTo>
                  <a:pt x="12066270" y="2300288"/>
                </a:moveTo>
                <a:cubicBezTo>
                  <a:pt x="12066270" y="2307126"/>
                  <a:pt x="12060726" y="2312670"/>
                  <a:pt x="12053888" y="2312670"/>
                </a:cubicBezTo>
                <a:cubicBezTo>
                  <a:pt x="12047049" y="2312670"/>
                  <a:pt x="12041505" y="2307126"/>
                  <a:pt x="12041505" y="2300288"/>
                </a:cubicBezTo>
                <a:cubicBezTo>
                  <a:pt x="12041505" y="2293449"/>
                  <a:pt x="12047049" y="2287905"/>
                  <a:pt x="12053888" y="2287905"/>
                </a:cubicBezTo>
                <a:cubicBezTo>
                  <a:pt x="12060726" y="2287905"/>
                  <a:pt x="12066270" y="2293449"/>
                  <a:pt x="12066270" y="2300288"/>
                </a:cubicBezTo>
                <a:close/>
                <a:moveTo>
                  <a:pt x="26670" y="2452688"/>
                </a:moveTo>
                <a:cubicBezTo>
                  <a:pt x="26670" y="2459526"/>
                  <a:pt x="21126" y="2465070"/>
                  <a:pt x="14288" y="2465070"/>
                </a:cubicBezTo>
                <a:cubicBezTo>
                  <a:pt x="7449" y="2465070"/>
                  <a:pt x="1905" y="2459526"/>
                  <a:pt x="1905" y="2452688"/>
                </a:cubicBezTo>
                <a:cubicBezTo>
                  <a:pt x="1905" y="2445849"/>
                  <a:pt x="7449" y="2440305"/>
                  <a:pt x="14288" y="2440305"/>
                </a:cubicBezTo>
                <a:cubicBezTo>
                  <a:pt x="21126" y="2440305"/>
                  <a:pt x="26670" y="2445849"/>
                  <a:pt x="26670" y="2452688"/>
                </a:cubicBezTo>
                <a:close/>
                <a:moveTo>
                  <a:pt x="180022" y="2452688"/>
                </a:moveTo>
                <a:cubicBezTo>
                  <a:pt x="180022" y="2460052"/>
                  <a:pt x="174052" y="2466022"/>
                  <a:pt x="166688" y="2466022"/>
                </a:cubicBezTo>
                <a:cubicBezTo>
                  <a:pt x="159323" y="2466022"/>
                  <a:pt x="153352" y="2460052"/>
                  <a:pt x="153352" y="2452688"/>
                </a:cubicBezTo>
                <a:cubicBezTo>
                  <a:pt x="153352" y="2445323"/>
                  <a:pt x="159323" y="2439352"/>
                  <a:pt x="166688" y="2439352"/>
                </a:cubicBezTo>
                <a:cubicBezTo>
                  <a:pt x="174052" y="2439352"/>
                  <a:pt x="180022" y="2445323"/>
                  <a:pt x="180022" y="2452688"/>
                </a:cubicBezTo>
                <a:close/>
                <a:moveTo>
                  <a:pt x="334328" y="2452688"/>
                </a:moveTo>
                <a:cubicBezTo>
                  <a:pt x="334328" y="2461104"/>
                  <a:pt x="327504" y="2467928"/>
                  <a:pt x="319088" y="2467928"/>
                </a:cubicBezTo>
                <a:cubicBezTo>
                  <a:pt x="310671" y="2467928"/>
                  <a:pt x="303848" y="2461104"/>
                  <a:pt x="303848" y="2452688"/>
                </a:cubicBezTo>
                <a:cubicBezTo>
                  <a:pt x="303848" y="2444271"/>
                  <a:pt x="310671" y="2437448"/>
                  <a:pt x="319088" y="2437448"/>
                </a:cubicBezTo>
                <a:cubicBezTo>
                  <a:pt x="327504" y="2437448"/>
                  <a:pt x="334328" y="2444271"/>
                  <a:pt x="334328" y="2452688"/>
                </a:cubicBezTo>
                <a:close/>
                <a:moveTo>
                  <a:pt x="487680" y="2452688"/>
                </a:moveTo>
                <a:cubicBezTo>
                  <a:pt x="487680" y="2461630"/>
                  <a:pt x="480430" y="2468880"/>
                  <a:pt x="471488" y="2468880"/>
                </a:cubicBezTo>
                <a:cubicBezTo>
                  <a:pt x="462545" y="2468880"/>
                  <a:pt x="455295" y="2461630"/>
                  <a:pt x="455295" y="2452688"/>
                </a:cubicBezTo>
                <a:cubicBezTo>
                  <a:pt x="455295" y="2443745"/>
                  <a:pt x="462545" y="2436495"/>
                  <a:pt x="471488" y="2436495"/>
                </a:cubicBezTo>
                <a:cubicBezTo>
                  <a:pt x="480430" y="2436495"/>
                  <a:pt x="487680" y="2443745"/>
                  <a:pt x="487680" y="2452688"/>
                </a:cubicBezTo>
                <a:close/>
                <a:moveTo>
                  <a:pt x="641985" y="2452688"/>
                </a:moveTo>
                <a:cubicBezTo>
                  <a:pt x="641985" y="2462682"/>
                  <a:pt x="633882" y="2470785"/>
                  <a:pt x="623888" y="2470785"/>
                </a:cubicBezTo>
                <a:cubicBezTo>
                  <a:pt x="613893" y="2470785"/>
                  <a:pt x="605790" y="2462682"/>
                  <a:pt x="605790" y="2452688"/>
                </a:cubicBezTo>
                <a:cubicBezTo>
                  <a:pt x="605790" y="2442693"/>
                  <a:pt x="613893" y="2434590"/>
                  <a:pt x="623888" y="2434590"/>
                </a:cubicBezTo>
                <a:cubicBezTo>
                  <a:pt x="633882" y="2434590"/>
                  <a:pt x="641985" y="2442693"/>
                  <a:pt x="641985" y="2452688"/>
                </a:cubicBezTo>
                <a:close/>
                <a:moveTo>
                  <a:pt x="795338" y="2452688"/>
                </a:moveTo>
                <a:cubicBezTo>
                  <a:pt x="795338" y="2463209"/>
                  <a:pt x="786809" y="2471738"/>
                  <a:pt x="776288" y="2471738"/>
                </a:cubicBezTo>
                <a:cubicBezTo>
                  <a:pt x="765766" y="2471738"/>
                  <a:pt x="757238" y="2463209"/>
                  <a:pt x="757238" y="2452688"/>
                </a:cubicBezTo>
                <a:cubicBezTo>
                  <a:pt x="757238" y="2442166"/>
                  <a:pt x="765766" y="2433638"/>
                  <a:pt x="776288" y="2433638"/>
                </a:cubicBezTo>
                <a:cubicBezTo>
                  <a:pt x="786809" y="2433638"/>
                  <a:pt x="795338" y="2442166"/>
                  <a:pt x="795338" y="2452688"/>
                </a:cubicBezTo>
                <a:close/>
                <a:moveTo>
                  <a:pt x="949642" y="2452688"/>
                </a:moveTo>
                <a:cubicBezTo>
                  <a:pt x="949642" y="2464261"/>
                  <a:pt x="940261" y="2473642"/>
                  <a:pt x="928688" y="2473642"/>
                </a:cubicBezTo>
                <a:cubicBezTo>
                  <a:pt x="917114" y="2473642"/>
                  <a:pt x="907732" y="2464261"/>
                  <a:pt x="907732" y="2452688"/>
                </a:cubicBezTo>
                <a:cubicBezTo>
                  <a:pt x="907732" y="2441114"/>
                  <a:pt x="917114" y="2431732"/>
                  <a:pt x="928688" y="2431732"/>
                </a:cubicBezTo>
                <a:cubicBezTo>
                  <a:pt x="940261" y="2431732"/>
                  <a:pt x="949642" y="2441114"/>
                  <a:pt x="949642" y="2452688"/>
                </a:cubicBezTo>
                <a:close/>
                <a:moveTo>
                  <a:pt x="1102995" y="2452688"/>
                </a:moveTo>
                <a:cubicBezTo>
                  <a:pt x="1102995" y="2464787"/>
                  <a:pt x="1093187" y="2474595"/>
                  <a:pt x="1081088" y="2474595"/>
                </a:cubicBezTo>
                <a:cubicBezTo>
                  <a:pt x="1068988" y="2474595"/>
                  <a:pt x="1059180" y="2464787"/>
                  <a:pt x="1059180" y="2452688"/>
                </a:cubicBezTo>
                <a:cubicBezTo>
                  <a:pt x="1059180" y="2440588"/>
                  <a:pt x="1068988" y="2430780"/>
                  <a:pt x="1081088" y="2430780"/>
                </a:cubicBezTo>
                <a:cubicBezTo>
                  <a:pt x="1093187" y="2430780"/>
                  <a:pt x="1102995" y="2440588"/>
                  <a:pt x="1102995" y="2452688"/>
                </a:cubicBezTo>
                <a:close/>
                <a:moveTo>
                  <a:pt x="1257300" y="2452688"/>
                </a:moveTo>
                <a:cubicBezTo>
                  <a:pt x="1257300" y="2465839"/>
                  <a:pt x="1246639" y="2476500"/>
                  <a:pt x="1233488" y="2476500"/>
                </a:cubicBezTo>
                <a:cubicBezTo>
                  <a:pt x="1220336" y="2476500"/>
                  <a:pt x="1209675" y="2465839"/>
                  <a:pt x="1209675" y="2452688"/>
                </a:cubicBezTo>
                <a:cubicBezTo>
                  <a:pt x="1209675" y="2439536"/>
                  <a:pt x="1220336" y="2428875"/>
                  <a:pt x="1233488" y="2428875"/>
                </a:cubicBezTo>
                <a:cubicBezTo>
                  <a:pt x="1246639" y="2428875"/>
                  <a:pt x="1257300" y="2439536"/>
                  <a:pt x="1257300" y="2452688"/>
                </a:cubicBezTo>
                <a:close/>
                <a:moveTo>
                  <a:pt x="1410652" y="2452688"/>
                </a:moveTo>
                <a:cubicBezTo>
                  <a:pt x="1410652" y="2466365"/>
                  <a:pt x="1399565" y="2477452"/>
                  <a:pt x="1385888" y="2477452"/>
                </a:cubicBezTo>
                <a:cubicBezTo>
                  <a:pt x="1372210" y="2477452"/>
                  <a:pt x="1361122" y="2466365"/>
                  <a:pt x="1361122" y="2452688"/>
                </a:cubicBezTo>
                <a:cubicBezTo>
                  <a:pt x="1361122" y="2439010"/>
                  <a:pt x="1372210" y="2427922"/>
                  <a:pt x="1385888" y="2427922"/>
                </a:cubicBezTo>
                <a:cubicBezTo>
                  <a:pt x="1399565" y="2427922"/>
                  <a:pt x="1410652" y="2439010"/>
                  <a:pt x="1410652" y="2452688"/>
                </a:cubicBezTo>
                <a:close/>
                <a:moveTo>
                  <a:pt x="1564005" y="2452688"/>
                </a:moveTo>
                <a:cubicBezTo>
                  <a:pt x="1564005" y="2466891"/>
                  <a:pt x="1552491" y="2478405"/>
                  <a:pt x="1538288" y="2478405"/>
                </a:cubicBezTo>
                <a:cubicBezTo>
                  <a:pt x="1524084" y="2478405"/>
                  <a:pt x="1512570" y="2466891"/>
                  <a:pt x="1512570" y="2452688"/>
                </a:cubicBezTo>
                <a:cubicBezTo>
                  <a:pt x="1512570" y="2438484"/>
                  <a:pt x="1524084" y="2426970"/>
                  <a:pt x="1538288" y="2426970"/>
                </a:cubicBezTo>
                <a:cubicBezTo>
                  <a:pt x="1552491" y="2426970"/>
                  <a:pt x="1564005" y="2438484"/>
                  <a:pt x="1564005" y="2452688"/>
                </a:cubicBezTo>
                <a:close/>
                <a:moveTo>
                  <a:pt x="1718310" y="2452688"/>
                </a:moveTo>
                <a:cubicBezTo>
                  <a:pt x="1718310" y="2467943"/>
                  <a:pt x="1705943" y="2480310"/>
                  <a:pt x="1690688" y="2480310"/>
                </a:cubicBezTo>
                <a:cubicBezTo>
                  <a:pt x="1675432" y="2480310"/>
                  <a:pt x="1663065" y="2467943"/>
                  <a:pt x="1663065" y="2452688"/>
                </a:cubicBezTo>
                <a:cubicBezTo>
                  <a:pt x="1663065" y="2437432"/>
                  <a:pt x="1675432" y="2425065"/>
                  <a:pt x="1690688" y="2425065"/>
                </a:cubicBezTo>
                <a:cubicBezTo>
                  <a:pt x="1705943" y="2425065"/>
                  <a:pt x="1718310" y="2437432"/>
                  <a:pt x="1718310" y="2452688"/>
                </a:cubicBezTo>
                <a:close/>
                <a:moveTo>
                  <a:pt x="1871662" y="2452688"/>
                </a:moveTo>
                <a:cubicBezTo>
                  <a:pt x="1871662" y="2468469"/>
                  <a:pt x="1858869" y="2481262"/>
                  <a:pt x="1843088" y="2481262"/>
                </a:cubicBezTo>
                <a:cubicBezTo>
                  <a:pt x="1827306" y="2481262"/>
                  <a:pt x="1814512" y="2468469"/>
                  <a:pt x="1814512" y="2452688"/>
                </a:cubicBezTo>
                <a:cubicBezTo>
                  <a:pt x="1814512" y="2436906"/>
                  <a:pt x="1827306" y="2424112"/>
                  <a:pt x="1843088" y="2424112"/>
                </a:cubicBezTo>
                <a:cubicBezTo>
                  <a:pt x="1858869" y="2424112"/>
                  <a:pt x="1871662" y="2436906"/>
                  <a:pt x="1871662" y="2452688"/>
                </a:cubicBezTo>
                <a:close/>
                <a:moveTo>
                  <a:pt x="2025968" y="2452688"/>
                </a:moveTo>
                <a:cubicBezTo>
                  <a:pt x="2025968" y="2469521"/>
                  <a:pt x="2012321" y="2483168"/>
                  <a:pt x="1995488" y="2483168"/>
                </a:cubicBezTo>
                <a:cubicBezTo>
                  <a:pt x="1978654" y="2483168"/>
                  <a:pt x="1965008" y="2469521"/>
                  <a:pt x="1965008" y="2452688"/>
                </a:cubicBezTo>
                <a:cubicBezTo>
                  <a:pt x="1965008" y="2435854"/>
                  <a:pt x="1978654" y="2422208"/>
                  <a:pt x="1995488" y="2422208"/>
                </a:cubicBezTo>
                <a:cubicBezTo>
                  <a:pt x="2012321" y="2422208"/>
                  <a:pt x="2025968" y="2435854"/>
                  <a:pt x="2025968" y="2452688"/>
                </a:cubicBezTo>
                <a:close/>
                <a:moveTo>
                  <a:pt x="2179320" y="2452688"/>
                </a:moveTo>
                <a:cubicBezTo>
                  <a:pt x="2179320" y="2470047"/>
                  <a:pt x="2165247" y="2484120"/>
                  <a:pt x="2147888" y="2484120"/>
                </a:cubicBezTo>
                <a:cubicBezTo>
                  <a:pt x="2130528" y="2484120"/>
                  <a:pt x="2116455" y="2470047"/>
                  <a:pt x="2116455" y="2452688"/>
                </a:cubicBezTo>
                <a:cubicBezTo>
                  <a:pt x="2116455" y="2435328"/>
                  <a:pt x="2130528" y="2421255"/>
                  <a:pt x="2147888" y="2421255"/>
                </a:cubicBezTo>
                <a:cubicBezTo>
                  <a:pt x="2165247" y="2421255"/>
                  <a:pt x="2179320" y="2435328"/>
                  <a:pt x="2179320" y="2452688"/>
                </a:cubicBezTo>
                <a:close/>
                <a:moveTo>
                  <a:pt x="2332672" y="2452688"/>
                </a:moveTo>
                <a:cubicBezTo>
                  <a:pt x="2332672" y="2470573"/>
                  <a:pt x="2318173" y="2485072"/>
                  <a:pt x="2300288" y="2485072"/>
                </a:cubicBezTo>
                <a:cubicBezTo>
                  <a:pt x="2282402" y="2485072"/>
                  <a:pt x="2267902" y="2470573"/>
                  <a:pt x="2267902" y="2452688"/>
                </a:cubicBezTo>
                <a:cubicBezTo>
                  <a:pt x="2267902" y="2434802"/>
                  <a:pt x="2282402" y="2420302"/>
                  <a:pt x="2300288" y="2420302"/>
                </a:cubicBezTo>
                <a:cubicBezTo>
                  <a:pt x="2318173" y="2420302"/>
                  <a:pt x="2332672" y="2434802"/>
                  <a:pt x="2332672" y="2452688"/>
                </a:cubicBezTo>
                <a:close/>
                <a:moveTo>
                  <a:pt x="2486978" y="2452688"/>
                </a:moveTo>
                <a:cubicBezTo>
                  <a:pt x="2486978" y="2471625"/>
                  <a:pt x="2471625" y="2486978"/>
                  <a:pt x="2452688" y="2486978"/>
                </a:cubicBezTo>
                <a:cubicBezTo>
                  <a:pt x="2433750" y="2486978"/>
                  <a:pt x="2418398" y="2471625"/>
                  <a:pt x="2418398" y="2452688"/>
                </a:cubicBezTo>
                <a:cubicBezTo>
                  <a:pt x="2418398" y="2433750"/>
                  <a:pt x="2433750" y="2418398"/>
                  <a:pt x="2452688" y="2418398"/>
                </a:cubicBezTo>
                <a:cubicBezTo>
                  <a:pt x="2471625" y="2418398"/>
                  <a:pt x="2486978" y="2433750"/>
                  <a:pt x="2486978" y="2452688"/>
                </a:cubicBezTo>
                <a:close/>
                <a:moveTo>
                  <a:pt x="2640330" y="2452688"/>
                </a:moveTo>
                <a:cubicBezTo>
                  <a:pt x="2640330" y="2472151"/>
                  <a:pt x="2624551" y="2487930"/>
                  <a:pt x="2605088" y="2487930"/>
                </a:cubicBezTo>
                <a:cubicBezTo>
                  <a:pt x="2585624" y="2487930"/>
                  <a:pt x="2569845" y="2472151"/>
                  <a:pt x="2569845" y="2452688"/>
                </a:cubicBezTo>
                <a:cubicBezTo>
                  <a:pt x="2569845" y="2433224"/>
                  <a:pt x="2585624" y="2417445"/>
                  <a:pt x="2605088" y="2417445"/>
                </a:cubicBezTo>
                <a:cubicBezTo>
                  <a:pt x="2624551" y="2417445"/>
                  <a:pt x="2640330" y="2433224"/>
                  <a:pt x="2640330" y="2452688"/>
                </a:cubicBezTo>
                <a:close/>
                <a:moveTo>
                  <a:pt x="2794635" y="2452688"/>
                </a:moveTo>
                <a:cubicBezTo>
                  <a:pt x="2794635" y="2473203"/>
                  <a:pt x="2778003" y="2489835"/>
                  <a:pt x="2757488" y="2489835"/>
                </a:cubicBezTo>
                <a:cubicBezTo>
                  <a:pt x="2736972" y="2489835"/>
                  <a:pt x="2720340" y="2473203"/>
                  <a:pt x="2720340" y="2452688"/>
                </a:cubicBezTo>
                <a:cubicBezTo>
                  <a:pt x="2720340" y="2432172"/>
                  <a:pt x="2736972" y="2415540"/>
                  <a:pt x="2757488" y="2415540"/>
                </a:cubicBezTo>
                <a:cubicBezTo>
                  <a:pt x="2778003" y="2415540"/>
                  <a:pt x="2794635" y="2432172"/>
                  <a:pt x="2794635" y="2452688"/>
                </a:cubicBezTo>
                <a:close/>
                <a:moveTo>
                  <a:pt x="2947988" y="2452688"/>
                </a:moveTo>
                <a:cubicBezTo>
                  <a:pt x="2947988" y="2473730"/>
                  <a:pt x="2930930" y="2490788"/>
                  <a:pt x="2909888" y="2490788"/>
                </a:cubicBezTo>
                <a:cubicBezTo>
                  <a:pt x="2888845" y="2490788"/>
                  <a:pt x="2871788" y="2473730"/>
                  <a:pt x="2871788" y="2452688"/>
                </a:cubicBezTo>
                <a:cubicBezTo>
                  <a:pt x="2871788" y="2431645"/>
                  <a:pt x="2888845" y="2414588"/>
                  <a:pt x="2909888" y="2414588"/>
                </a:cubicBezTo>
                <a:cubicBezTo>
                  <a:pt x="2930930" y="2414588"/>
                  <a:pt x="2947988" y="2431645"/>
                  <a:pt x="2947988" y="2452688"/>
                </a:cubicBezTo>
                <a:close/>
                <a:moveTo>
                  <a:pt x="3101340" y="2452688"/>
                </a:moveTo>
                <a:cubicBezTo>
                  <a:pt x="3101340" y="2474256"/>
                  <a:pt x="3083856" y="2491740"/>
                  <a:pt x="3062288" y="2491740"/>
                </a:cubicBezTo>
                <a:cubicBezTo>
                  <a:pt x="3040719" y="2491740"/>
                  <a:pt x="3023235" y="2474256"/>
                  <a:pt x="3023235" y="2452688"/>
                </a:cubicBezTo>
                <a:cubicBezTo>
                  <a:pt x="3023235" y="2431119"/>
                  <a:pt x="3040719" y="2413635"/>
                  <a:pt x="3062288" y="2413635"/>
                </a:cubicBezTo>
                <a:cubicBezTo>
                  <a:pt x="3083856" y="2413635"/>
                  <a:pt x="3101340" y="2431119"/>
                  <a:pt x="3101340" y="2452688"/>
                </a:cubicBezTo>
                <a:close/>
                <a:moveTo>
                  <a:pt x="3255645" y="2452688"/>
                </a:moveTo>
                <a:cubicBezTo>
                  <a:pt x="3255645" y="2475308"/>
                  <a:pt x="3237308" y="2493645"/>
                  <a:pt x="3214688" y="2493645"/>
                </a:cubicBezTo>
                <a:cubicBezTo>
                  <a:pt x="3192067" y="2493645"/>
                  <a:pt x="3173730" y="2475308"/>
                  <a:pt x="3173730" y="2452688"/>
                </a:cubicBezTo>
                <a:cubicBezTo>
                  <a:pt x="3173730" y="2430067"/>
                  <a:pt x="3192067" y="2411730"/>
                  <a:pt x="3214688" y="2411730"/>
                </a:cubicBezTo>
                <a:cubicBezTo>
                  <a:pt x="3237308" y="2411730"/>
                  <a:pt x="3255645" y="2430067"/>
                  <a:pt x="3255645" y="2452688"/>
                </a:cubicBezTo>
                <a:close/>
                <a:moveTo>
                  <a:pt x="3408998" y="2452688"/>
                </a:moveTo>
                <a:cubicBezTo>
                  <a:pt x="3408998" y="2475834"/>
                  <a:pt x="3390234" y="2494598"/>
                  <a:pt x="3367088" y="2494598"/>
                </a:cubicBezTo>
                <a:cubicBezTo>
                  <a:pt x="3343941" y="2494598"/>
                  <a:pt x="3325178" y="2475834"/>
                  <a:pt x="3325178" y="2452688"/>
                </a:cubicBezTo>
                <a:cubicBezTo>
                  <a:pt x="3325178" y="2429541"/>
                  <a:pt x="3343941" y="2410778"/>
                  <a:pt x="3367088" y="2410778"/>
                </a:cubicBezTo>
                <a:cubicBezTo>
                  <a:pt x="3390234" y="2410778"/>
                  <a:pt x="3408998" y="2429541"/>
                  <a:pt x="3408998" y="2452688"/>
                </a:cubicBezTo>
                <a:close/>
                <a:moveTo>
                  <a:pt x="3562350" y="2452688"/>
                </a:moveTo>
                <a:cubicBezTo>
                  <a:pt x="3562350" y="2476360"/>
                  <a:pt x="3543160" y="2495550"/>
                  <a:pt x="3519488" y="2495550"/>
                </a:cubicBezTo>
                <a:cubicBezTo>
                  <a:pt x="3495815" y="2495550"/>
                  <a:pt x="3476625" y="2476360"/>
                  <a:pt x="3476625" y="2452688"/>
                </a:cubicBezTo>
                <a:cubicBezTo>
                  <a:pt x="3476625" y="2429015"/>
                  <a:pt x="3495815" y="2409825"/>
                  <a:pt x="3519488" y="2409825"/>
                </a:cubicBezTo>
                <a:cubicBezTo>
                  <a:pt x="3543160" y="2409825"/>
                  <a:pt x="3562350" y="2429015"/>
                  <a:pt x="3562350" y="2452688"/>
                </a:cubicBezTo>
                <a:close/>
                <a:moveTo>
                  <a:pt x="3715702" y="2452688"/>
                </a:moveTo>
                <a:cubicBezTo>
                  <a:pt x="3715702" y="2476886"/>
                  <a:pt x="3696086" y="2496502"/>
                  <a:pt x="3671888" y="2496502"/>
                </a:cubicBezTo>
                <a:cubicBezTo>
                  <a:pt x="3647689" y="2496502"/>
                  <a:pt x="3628072" y="2476886"/>
                  <a:pt x="3628072" y="2452688"/>
                </a:cubicBezTo>
                <a:cubicBezTo>
                  <a:pt x="3628072" y="2428489"/>
                  <a:pt x="3647689" y="2408872"/>
                  <a:pt x="3671888" y="2408872"/>
                </a:cubicBezTo>
                <a:cubicBezTo>
                  <a:pt x="3696086" y="2408872"/>
                  <a:pt x="3715702" y="2428489"/>
                  <a:pt x="3715702" y="2452688"/>
                </a:cubicBezTo>
                <a:close/>
                <a:moveTo>
                  <a:pt x="3870008" y="2452688"/>
                </a:moveTo>
                <a:cubicBezTo>
                  <a:pt x="3870008" y="2477938"/>
                  <a:pt x="3849538" y="2498408"/>
                  <a:pt x="3824288" y="2498408"/>
                </a:cubicBezTo>
                <a:cubicBezTo>
                  <a:pt x="3799037" y="2498408"/>
                  <a:pt x="3778568" y="2477938"/>
                  <a:pt x="3778568" y="2452688"/>
                </a:cubicBezTo>
                <a:cubicBezTo>
                  <a:pt x="3778568" y="2427437"/>
                  <a:pt x="3799037" y="2406968"/>
                  <a:pt x="3824288" y="2406968"/>
                </a:cubicBezTo>
                <a:cubicBezTo>
                  <a:pt x="3849538" y="2406968"/>
                  <a:pt x="3870008" y="2427437"/>
                  <a:pt x="3870008" y="2452688"/>
                </a:cubicBezTo>
                <a:close/>
                <a:moveTo>
                  <a:pt x="4023360" y="2452688"/>
                </a:moveTo>
                <a:cubicBezTo>
                  <a:pt x="4023360" y="2478464"/>
                  <a:pt x="4002464" y="2499360"/>
                  <a:pt x="3976688" y="2499360"/>
                </a:cubicBezTo>
                <a:cubicBezTo>
                  <a:pt x="3950911" y="2499360"/>
                  <a:pt x="3930015" y="2478464"/>
                  <a:pt x="3930015" y="2452688"/>
                </a:cubicBezTo>
                <a:cubicBezTo>
                  <a:pt x="3930015" y="2426911"/>
                  <a:pt x="3950911" y="2406015"/>
                  <a:pt x="3976688" y="2406015"/>
                </a:cubicBezTo>
                <a:cubicBezTo>
                  <a:pt x="4002464" y="2406015"/>
                  <a:pt x="4023360" y="2426911"/>
                  <a:pt x="4023360" y="2452688"/>
                </a:cubicBezTo>
                <a:close/>
                <a:moveTo>
                  <a:pt x="4176712" y="2452688"/>
                </a:moveTo>
                <a:cubicBezTo>
                  <a:pt x="4176712" y="2478990"/>
                  <a:pt x="4155390" y="2500312"/>
                  <a:pt x="4129088" y="2500312"/>
                </a:cubicBezTo>
                <a:cubicBezTo>
                  <a:pt x="4102785" y="2500312"/>
                  <a:pt x="4081462" y="2478990"/>
                  <a:pt x="4081462" y="2452688"/>
                </a:cubicBezTo>
                <a:cubicBezTo>
                  <a:pt x="4081462" y="2426385"/>
                  <a:pt x="4102785" y="2405062"/>
                  <a:pt x="4129088" y="2405062"/>
                </a:cubicBezTo>
                <a:cubicBezTo>
                  <a:pt x="4155390" y="2405062"/>
                  <a:pt x="4176712" y="2426385"/>
                  <a:pt x="4176712" y="2452688"/>
                </a:cubicBezTo>
                <a:close/>
                <a:moveTo>
                  <a:pt x="4330065" y="2452688"/>
                </a:moveTo>
                <a:cubicBezTo>
                  <a:pt x="4330065" y="2479516"/>
                  <a:pt x="4308316" y="2501265"/>
                  <a:pt x="4281488" y="2501265"/>
                </a:cubicBezTo>
                <a:cubicBezTo>
                  <a:pt x="4254659" y="2501265"/>
                  <a:pt x="4232910" y="2479516"/>
                  <a:pt x="4232910" y="2452688"/>
                </a:cubicBezTo>
                <a:cubicBezTo>
                  <a:pt x="4232910" y="2425859"/>
                  <a:pt x="4254659" y="2404110"/>
                  <a:pt x="4281488" y="2404110"/>
                </a:cubicBezTo>
                <a:cubicBezTo>
                  <a:pt x="4308316" y="2404110"/>
                  <a:pt x="4330065" y="2425859"/>
                  <a:pt x="4330065" y="2452688"/>
                </a:cubicBezTo>
                <a:close/>
                <a:moveTo>
                  <a:pt x="4483418" y="2452688"/>
                </a:moveTo>
                <a:cubicBezTo>
                  <a:pt x="4483418" y="2480042"/>
                  <a:pt x="4461242" y="2502218"/>
                  <a:pt x="4433888" y="2502218"/>
                </a:cubicBezTo>
                <a:cubicBezTo>
                  <a:pt x="4406533" y="2502218"/>
                  <a:pt x="4384358" y="2480042"/>
                  <a:pt x="4384358" y="2452688"/>
                </a:cubicBezTo>
                <a:cubicBezTo>
                  <a:pt x="4384358" y="2425333"/>
                  <a:pt x="4406533" y="2403158"/>
                  <a:pt x="4433888" y="2403158"/>
                </a:cubicBezTo>
                <a:cubicBezTo>
                  <a:pt x="4461242" y="2403158"/>
                  <a:pt x="4483418" y="2425333"/>
                  <a:pt x="4483418" y="2452688"/>
                </a:cubicBezTo>
                <a:close/>
                <a:moveTo>
                  <a:pt x="4636770" y="2452688"/>
                </a:moveTo>
                <a:cubicBezTo>
                  <a:pt x="4636770" y="2480568"/>
                  <a:pt x="4614168" y="2503170"/>
                  <a:pt x="4586288" y="2503170"/>
                </a:cubicBezTo>
                <a:cubicBezTo>
                  <a:pt x="4558407" y="2503170"/>
                  <a:pt x="4535805" y="2480568"/>
                  <a:pt x="4535805" y="2452688"/>
                </a:cubicBezTo>
                <a:cubicBezTo>
                  <a:pt x="4535805" y="2424807"/>
                  <a:pt x="4558407" y="2402205"/>
                  <a:pt x="4586288" y="2402205"/>
                </a:cubicBezTo>
                <a:cubicBezTo>
                  <a:pt x="4614168" y="2402205"/>
                  <a:pt x="4636770" y="2424807"/>
                  <a:pt x="4636770" y="2452688"/>
                </a:cubicBezTo>
                <a:close/>
                <a:moveTo>
                  <a:pt x="4790122" y="2452688"/>
                </a:moveTo>
                <a:cubicBezTo>
                  <a:pt x="4790122" y="2481094"/>
                  <a:pt x="4767094" y="2504122"/>
                  <a:pt x="4738688" y="2504122"/>
                </a:cubicBezTo>
                <a:cubicBezTo>
                  <a:pt x="4710281" y="2504122"/>
                  <a:pt x="4687252" y="2481094"/>
                  <a:pt x="4687252" y="2452688"/>
                </a:cubicBezTo>
                <a:cubicBezTo>
                  <a:pt x="4687252" y="2424281"/>
                  <a:pt x="4710281" y="2401252"/>
                  <a:pt x="4738688" y="2401252"/>
                </a:cubicBezTo>
                <a:cubicBezTo>
                  <a:pt x="4767094" y="2401252"/>
                  <a:pt x="4790122" y="2424281"/>
                  <a:pt x="4790122" y="2452688"/>
                </a:cubicBezTo>
                <a:close/>
                <a:moveTo>
                  <a:pt x="4943475" y="2452688"/>
                </a:moveTo>
                <a:cubicBezTo>
                  <a:pt x="4943475" y="2481620"/>
                  <a:pt x="4920020" y="2505075"/>
                  <a:pt x="4891088" y="2505075"/>
                </a:cubicBezTo>
                <a:cubicBezTo>
                  <a:pt x="4862155" y="2505075"/>
                  <a:pt x="4838700" y="2481620"/>
                  <a:pt x="4838700" y="2452688"/>
                </a:cubicBezTo>
                <a:cubicBezTo>
                  <a:pt x="4838700" y="2423755"/>
                  <a:pt x="4862155" y="2400300"/>
                  <a:pt x="4891088" y="2400300"/>
                </a:cubicBezTo>
                <a:cubicBezTo>
                  <a:pt x="4920020" y="2400300"/>
                  <a:pt x="4943475" y="2423755"/>
                  <a:pt x="4943475" y="2452688"/>
                </a:cubicBezTo>
                <a:close/>
                <a:moveTo>
                  <a:pt x="5096828" y="2452688"/>
                </a:moveTo>
                <a:cubicBezTo>
                  <a:pt x="5096828" y="2482146"/>
                  <a:pt x="5072946" y="2506028"/>
                  <a:pt x="5043488" y="2506028"/>
                </a:cubicBezTo>
                <a:cubicBezTo>
                  <a:pt x="5014029" y="2506028"/>
                  <a:pt x="4990148" y="2482146"/>
                  <a:pt x="4990148" y="2452688"/>
                </a:cubicBezTo>
                <a:cubicBezTo>
                  <a:pt x="4990148" y="2423229"/>
                  <a:pt x="5014029" y="2399348"/>
                  <a:pt x="5043488" y="2399348"/>
                </a:cubicBezTo>
                <a:cubicBezTo>
                  <a:pt x="5072946" y="2399348"/>
                  <a:pt x="5096828" y="2423229"/>
                  <a:pt x="5096828" y="2452688"/>
                </a:cubicBezTo>
                <a:close/>
                <a:moveTo>
                  <a:pt x="5250180" y="2452688"/>
                </a:moveTo>
                <a:cubicBezTo>
                  <a:pt x="5250180" y="2482672"/>
                  <a:pt x="5225872" y="2506980"/>
                  <a:pt x="5195888" y="2506980"/>
                </a:cubicBezTo>
                <a:cubicBezTo>
                  <a:pt x="5165903" y="2506980"/>
                  <a:pt x="5141595" y="2482672"/>
                  <a:pt x="5141595" y="2452688"/>
                </a:cubicBezTo>
                <a:cubicBezTo>
                  <a:pt x="5141595" y="2422703"/>
                  <a:pt x="5165903" y="2398395"/>
                  <a:pt x="5195888" y="2398395"/>
                </a:cubicBezTo>
                <a:cubicBezTo>
                  <a:pt x="5225872" y="2398395"/>
                  <a:pt x="5250180" y="2422703"/>
                  <a:pt x="5250180" y="2452688"/>
                </a:cubicBezTo>
                <a:close/>
                <a:moveTo>
                  <a:pt x="5402580" y="2452688"/>
                </a:moveTo>
                <a:cubicBezTo>
                  <a:pt x="5402580" y="2482672"/>
                  <a:pt x="5378272" y="2506980"/>
                  <a:pt x="5348288" y="2506980"/>
                </a:cubicBezTo>
                <a:cubicBezTo>
                  <a:pt x="5318303" y="2506980"/>
                  <a:pt x="5293995" y="2482672"/>
                  <a:pt x="5293995" y="2452688"/>
                </a:cubicBezTo>
                <a:cubicBezTo>
                  <a:pt x="5293995" y="2422703"/>
                  <a:pt x="5318303" y="2398395"/>
                  <a:pt x="5348288" y="2398395"/>
                </a:cubicBezTo>
                <a:cubicBezTo>
                  <a:pt x="5378272" y="2398395"/>
                  <a:pt x="5402580" y="2422703"/>
                  <a:pt x="5402580" y="2452688"/>
                </a:cubicBezTo>
                <a:close/>
                <a:moveTo>
                  <a:pt x="5555932" y="2452688"/>
                </a:moveTo>
                <a:cubicBezTo>
                  <a:pt x="5555932" y="2483198"/>
                  <a:pt x="5531198" y="2507932"/>
                  <a:pt x="5500688" y="2507932"/>
                </a:cubicBezTo>
                <a:cubicBezTo>
                  <a:pt x="5470177" y="2507932"/>
                  <a:pt x="5445442" y="2483198"/>
                  <a:pt x="5445442" y="2452688"/>
                </a:cubicBezTo>
                <a:cubicBezTo>
                  <a:pt x="5445442" y="2422177"/>
                  <a:pt x="5470177" y="2397442"/>
                  <a:pt x="5500688" y="2397442"/>
                </a:cubicBezTo>
                <a:cubicBezTo>
                  <a:pt x="5531198" y="2397442"/>
                  <a:pt x="5555932" y="2422177"/>
                  <a:pt x="5555932" y="2452688"/>
                </a:cubicBezTo>
                <a:close/>
                <a:moveTo>
                  <a:pt x="5708332" y="2452688"/>
                </a:moveTo>
                <a:cubicBezTo>
                  <a:pt x="5708332" y="2483198"/>
                  <a:pt x="5683598" y="2507932"/>
                  <a:pt x="5653088" y="2507932"/>
                </a:cubicBezTo>
                <a:cubicBezTo>
                  <a:pt x="5622577" y="2507932"/>
                  <a:pt x="5597842" y="2483198"/>
                  <a:pt x="5597842" y="2452688"/>
                </a:cubicBezTo>
                <a:cubicBezTo>
                  <a:pt x="5597842" y="2422177"/>
                  <a:pt x="5622577" y="2397442"/>
                  <a:pt x="5653088" y="2397442"/>
                </a:cubicBezTo>
                <a:cubicBezTo>
                  <a:pt x="5683598" y="2397442"/>
                  <a:pt x="5708332" y="2422177"/>
                  <a:pt x="5708332" y="2452688"/>
                </a:cubicBezTo>
                <a:close/>
                <a:moveTo>
                  <a:pt x="5861685" y="2452688"/>
                </a:moveTo>
                <a:cubicBezTo>
                  <a:pt x="5861685" y="2483725"/>
                  <a:pt x="5836525" y="2508885"/>
                  <a:pt x="5805488" y="2508885"/>
                </a:cubicBezTo>
                <a:cubicBezTo>
                  <a:pt x="5774450" y="2508885"/>
                  <a:pt x="5749290" y="2483725"/>
                  <a:pt x="5749290" y="2452688"/>
                </a:cubicBezTo>
                <a:cubicBezTo>
                  <a:pt x="5749290" y="2421650"/>
                  <a:pt x="5774450" y="2396490"/>
                  <a:pt x="5805488" y="2396490"/>
                </a:cubicBezTo>
                <a:cubicBezTo>
                  <a:pt x="5836525" y="2396490"/>
                  <a:pt x="5861685" y="2421650"/>
                  <a:pt x="5861685" y="2452688"/>
                </a:cubicBezTo>
                <a:close/>
                <a:moveTo>
                  <a:pt x="6014085" y="2452688"/>
                </a:moveTo>
                <a:cubicBezTo>
                  <a:pt x="6014085" y="2483725"/>
                  <a:pt x="5988925" y="2508885"/>
                  <a:pt x="5957888" y="2508885"/>
                </a:cubicBezTo>
                <a:cubicBezTo>
                  <a:pt x="5926850" y="2508885"/>
                  <a:pt x="5901690" y="2483725"/>
                  <a:pt x="5901690" y="2452688"/>
                </a:cubicBezTo>
                <a:cubicBezTo>
                  <a:pt x="5901690" y="2421650"/>
                  <a:pt x="5926850" y="2396490"/>
                  <a:pt x="5957888" y="2396490"/>
                </a:cubicBezTo>
                <a:cubicBezTo>
                  <a:pt x="5988925" y="2396490"/>
                  <a:pt x="6014085" y="2421650"/>
                  <a:pt x="6014085" y="2452688"/>
                </a:cubicBezTo>
                <a:close/>
                <a:moveTo>
                  <a:pt x="6166485" y="2452688"/>
                </a:moveTo>
                <a:cubicBezTo>
                  <a:pt x="6166485" y="2483725"/>
                  <a:pt x="6141325" y="2508885"/>
                  <a:pt x="6110288" y="2508885"/>
                </a:cubicBezTo>
                <a:cubicBezTo>
                  <a:pt x="6079250" y="2508885"/>
                  <a:pt x="6054090" y="2483725"/>
                  <a:pt x="6054090" y="2452688"/>
                </a:cubicBezTo>
                <a:cubicBezTo>
                  <a:pt x="6054090" y="2421650"/>
                  <a:pt x="6079250" y="2396490"/>
                  <a:pt x="6110288" y="2396490"/>
                </a:cubicBezTo>
                <a:cubicBezTo>
                  <a:pt x="6141325" y="2396490"/>
                  <a:pt x="6166485" y="2421650"/>
                  <a:pt x="6166485" y="2452688"/>
                </a:cubicBezTo>
                <a:close/>
                <a:moveTo>
                  <a:pt x="6318885" y="2452688"/>
                </a:moveTo>
                <a:cubicBezTo>
                  <a:pt x="6318885" y="2483725"/>
                  <a:pt x="6293725" y="2508885"/>
                  <a:pt x="6262688" y="2508885"/>
                </a:cubicBezTo>
                <a:cubicBezTo>
                  <a:pt x="6231650" y="2508885"/>
                  <a:pt x="6206490" y="2483725"/>
                  <a:pt x="6206490" y="2452688"/>
                </a:cubicBezTo>
                <a:cubicBezTo>
                  <a:pt x="6206490" y="2421650"/>
                  <a:pt x="6231650" y="2396490"/>
                  <a:pt x="6262688" y="2396490"/>
                </a:cubicBezTo>
                <a:cubicBezTo>
                  <a:pt x="6293725" y="2396490"/>
                  <a:pt x="6318885" y="2421650"/>
                  <a:pt x="6318885" y="2452688"/>
                </a:cubicBezTo>
                <a:close/>
                <a:moveTo>
                  <a:pt x="6471285" y="2452688"/>
                </a:moveTo>
                <a:cubicBezTo>
                  <a:pt x="6471285" y="2483725"/>
                  <a:pt x="6446125" y="2508885"/>
                  <a:pt x="6415088" y="2508885"/>
                </a:cubicBezTo>
                <a:cubicBezTo>
                  <a:pt x="6384050" y="2508885"/>
                  <a:pt x="6358890" y="2483725"/>
                  <a:pt x="6358890" y="2452688"/>
                </a:cubicBezTo>
                <a:cubicBezTo>
                  <a:pt x="6358890" y="2421650"/>
                  <a:pt x="6384050" y="2396490"/>
                  <a:pt x="6415088" y="2396490"/>
                </a:cubicBezTo>
                <a:cubicBezTo>
                  <a:pt x="6446125" y="2396490"/>
                  <a:pt x="6471285" y="2421650"/>
                  <a:pt x="6471285" y="2452688"/>
                </a:cubicBezTo>
                <a:close/>
                <a:moveTo>
                  <a:pt x="6622732" y="2452688"/>
                </a:moveTo>
                <a:cubicBezTo>
                  <a:pt x="6622732" y="2483198"/>
                  <a:pt x="6597998" y="2507932"/>
                  <a:pt x="6567488" y="2507932"/>
                </a:cubicBezTo>
                <a:cubicBezTo>
                  <a:pt x="6536977" y="2507932"/>
                  <a:pt x="6512242" y="2483198"/>
                  <a:pt x="6512242" y="2452688"/>
                </a:cubicBezTo>
                <a:cubicBezTo>
                  <a:pt x="6512242" y="2422177"/>
                  <a:pt x="6536977" y="2397442"/>
                  <a:pt x="6567488" y="2397442"/>
                </a:cubicBezTo>
                <a:cubicBezTo>
                  <a:pt x="6597998" y="2397442"/>
                  <a:pt x="6622732" y="2422177"/>
                  <a:pt x="6622732" y="2452688"/>
                </a:cubicBezTo>
                <a:close/>
                <a:moveTo>
                  <a:pt x="6775132" y="2452688"/>
                </a:moveTo>
                <a:cubicBezTo>
                  <a:pt x="6775132" y="2483198"/>
                  <a:pt x="6750398" y="2507932"/>
                  <a:pt x="6719888" y="2507932"/>
                </a:cubicBezTo>
                <a:cubicBezTo>
                  <a:pt x="6689377" y="2507932"/>
                  <a:pt x="6664642" y="2483198"/>
                  <a:pt x="6664642" y="2452688"/>
                </a:cubicBezTo>
                <a:cubicBezTo>
                  <a:pt x="6664642" y="2422177"/>
                  <a:pt x="6689377" y="2397442"/>
                  <a:pt x="6719888" y="2397442"/>
                </a:cubicBezTo>
                <a:cubicBezTo>
                  <a:pt x="6750398" y="2397442"/>
                  <a:pt x="6775132" y="2422177"/>
                  <a:pt x="6775132" y="2452688"/>
                </a:cubicBezTo>
                <a:close/>
                <a:moveTo>
                  <a:pt x="6926580" y="2452688"/>
                </a:moveTo>
                <a:cubicBezTo>
                  <a:pt x="6926580" y="2482672"/>
                  <a:pt x="6902272" y="2506980"/>
                  <a:pt x="6872288" y="2506980"/>
                </a:cubicBezTo>
                <a:cubicBezTo>
                  <a:pt x="6842303" y="2506980"/>
                  <a:pt x="6817995" y="2482672"/>
                  <a:pt x="6817995" y="2452688"/>
                </a:cubicBezTo>
                <a:cubicBezTo>
                  <a:pt x="6817995" y="2422703"/>
                  <a:pt x="6842303" y="2398395"/>
                  <a:pt x="6872288" y="2398395"/>
                </a:cubicBezTo>
                <a:cubicBezTo>
                  <a:pt x="6902272" y="2398395"/>
                  <a:pt x="6926580" y="2422703"/>
                  <a:pt x="6926580" y="2452688"/>
                </a:cubicBezTo>
                <a:close/>
                <a:moveTo>
                  <a:pt x="7078980" y="2452688"/>
                </a:moveTo>
                <a:cubicBezTo>
                  <a:pt x="7078980" y="2482672"/>
                  <a:pt x="7054672" y="2506980"/>
                  <a:pt x="7024688" y="2506980"/>
                </a:cubicBezTo>
                <a:cubicBezTo>
                  <a:pt x="6994703" y="2506980"/>
                  <a:pt x="6970395" y="2482672"/>
                  <a:pt x="6970395" y="2452688"/>
                </a:cubicBezTo>
                <a:cubicBezTo>
                  <a:pt x="6970395" y="2422703"/>
                  <a:pt x="6994703" y="2398395"/>
                  <a:pt x="7024688" y="2398395"/>
                </a:cubicBezTo>
                <a:cubicBezTo>
                  <a:pt x="7054672" y="2398395"/>
                  <a:pt x="7078980" y="2422703"/>
                  <a:pt x="7078980" y="2452688"/>
                </a:cubicBezTo>
                <a:close/>
                <a:moveTo>
                  <a:pt x="7230428" y="2452688"/>
                </a:moveTo>
                <a:cubicBezTo>
                  <a:pt x="7230428" y="2482146"/>
                  <a:pt x="7206546" y="2506028"/>
                  <a:pt x="7177088" y="2506028"/>
                </a:cubicBezTo>
                <a:cubicBezTo>
                  <a:pt x="7147629" y="2506028"/>
                  <a:pt x="7123748" y="2482146"/>
                  <a:pt x="7123748" y="2452688"/>
                </a:cubicBezTo>
                <a:cubicBezTo>
                  <a:pt x="7123748" y="2423229"/>
                  <a:pt x="7147629" y="2399348"/>
                  <a:pt x="7177088" y="2399348"/>
                </a:cubicBezTo>
                <a:cubicBezTo>
                  <a:pt x="7206546" y="2399348"/>
                  <a:pt x="7230428" y="2423229"/>
                  <a:pt x="7230428" y="2452688"/>
                </a:cubicBezTo>
                <a:close/>
                <a:moveTo>
                  <a:pt x="7381875" y="2452688"/>
                </a:moveTo>
                <a:cubicBezTo>
                  <a:pt x="7381875" y="2481620"/>
                  <a:pt x="7358420" y="2505075"/>
                  <a:pt x="7329488" y="2505075"/>
                </a:cubicBezTo>
                <a:cubicBezTo>
                  <a:pt x="7300555" y="2505075"/>
                  <a:pt x="7277100" y="2481620"/>
                  <a:pt x="7277100" y="2452688"/>
                </a:cubicBezTo>
                <a:cubicBezTo>
                  <a:pt x="7277100" y="2423755"/>
                  <a:pt x="7300555" y="2400300"/>
                  <a:pt x="7329488" y="2400300"/>
                </a:cubicBezTo>
                <a:cubicBezTo>
                  <a:pt x="7358420" y="2400300"/>
                  <a:pt x="7381875" y="2423755"/>
                  <a:pt x="7381875" y="2452688"/>
                </a:cubicBezTo>
                <a:close/>
                <a:moveTo>
                  <a:pt x="7533322" y="2452688"/>
                </a:moveTo>
                <a:cubicBezTo>
                  <a:pt x="7533322" y="2481094"/>
                  <a:pt x="7510294" y="2504122"/>
                  <a:pt x="7481888" y="2504122"/>
                </a:cubicBezTo>
                <a:cubicBezTo>
                  <a:pt x="7453481" y="2504122"/>
                  <a:pt x="7430452" y="2481094"/>
                  <a:pt x="7430452" y="2452688"/>
                </a:cubicBezTo>
                <a:cubicBezTo>
                  <a:pt x="7430452" y="2424281"/>
                  <a:pt x="7453481" y="2401252"/>
                  <a:pt x="7481888" y="2401252"/>
                </a:cubicBezTo>
                <a:cubicBezTo>
                  <a:pt x="7510294" y="2401252"/>
                  <a:pt x="7533322" y="2424281"/>
                  <a:pt x="7533322" y="2452688"/>
                </a:cubicBezTo>
                <a:close/>
                <a:moveTo>
                  <a:pt x="7684770" y="2452688"/>
                </a:moveTo>
                <a:cubicBezTo>
                  <a:pt x="7684770" y="2480568"/>
                  <a:pt x="7662168" y="2503170"/>
                  <a:pt x="7634288" y="2503170"/>
                </a:cubicBezTo>
                <a:cubicBezTo>
                  <a:pt x="7606407" y="2503170"/>
                  <a:pt x="7583805" y="2480568"/>
                  <a:pt x="7583805" y="2452688"/>
                </a:cubicBezTo>
                <a:cubicBezTo>
                  <a:pt x="7583805" y="2424807"/>
                  <a:pt x="7606407" y="2402205"/>
                  <a:pt x="7634288" y="2402205"/>
                </a:cubicBezTo>
                <a:cubicBezTo>
                  <a:pt x="7662168" y="2402205"/>
                  <a:pt x="7684770" y="2424807"/>
                  <a:pt x="7684770" y="2452688"/>
                </a:cubicBezTo>
                <a:close/>
                <a:moveTo>
                  <a:pt x="7836218" y="2452688"/>
                </a:moveTo>
                <a:cubicBezTo>
                  <a:pt x="7836218" y="2480042"/>
                  <a:pt x="7814042" y="2502218"/>
                  <a:pt x="7786688" y="2502218"/>
                </a:cubicBezTo>
                <a:cubicBezTo>
                  <a:pt x="7759333" y="2502218"/>
                  <a:pt x="7737158" y="2480042"/>
                  <a:pt x="7737158" y="2452688"/>
                </a:cubicBezTo>
                <a:cubicBezTo>
                  <a:pt x="7737158" y="2425333"/>
                  <a:pt x="7759333" y="2403158"/>
                  <a:pt x="7786688" y="2403158"/>
                </a:cubicBezTo>
                <a:cubicBezTo>
                  <a:pt x="7814042" y="2403158"/>
                  <a:pt x="7836218" y="2425333"/>
                  <a:pt x="7836218" y="2452688"/>
                </a:cubicBezTo>
                <a:close/>
                <a:moveTo>
                  <a:pt x="7987665" y="2452688"/>
                </a:moveTo>
                <a:cubicBezTo>
                  <a:pt x="7987665" y="2479516"/>
                  <a:pt x="7965916" y="2501265"/>
                  <a:pt x="7939088" y="2501265"/>
                </a:cubicBezTo>
                <a:cubicBezTo>
                  <a:pt x="7912259" y="2501265"/>
                  <a:pt x="7890510" y="2479516"/>
                  <a:pt x="7890510" y="2452688"/>
                </a:cubicBezTo>
                <a:cubicBezTo>
                  <a:pt x="7890510" y="2425859"/>
                  <a:pt x="7912259" y="2404110"/>
                  <a:pt x="7939088" y="2404110"/>
                </a:cubicBezTo>
                <a:cubicBezTo>
                  <a:pt x="7965916" y="2404110"/>
                  <a:pt x="7987665" y="2425859"/>
                  <a:pt x="7987665" y="2452688"/>
                </a:cubicBezTo>
                <a:close/>
                <a:moveTo>
                  <a:pt x="8139112" y="2452688"/>
                </a:moveTo>
                <a:cubicBezTo>
                  <a:pt x="8139112" y="2478990"/>
                  <a:pt x="8117790" y="2500312"/>
                  <a:pt x="8091488" y="2500312"/>
                </a:cubicBezTo>
                <a:cubicBezTo>
                  <a:pt x="8065185" y="2500312"/>
                  <a:pt x="8043862" y="2478990"/>
                  <a:pt x="8043862" y="2452688"/>
                </a:cubicBezTo>
                <a:cubicBezTo>
                  <a:pt x="8043862" y="2426385"/>
                  <a:pt x="8065185" y="2405062"/>
                  <a:pt x="8091488" y="2405062"/>
                </a:cubicBezTo>
                <a:cubicBezTo>
                  <a:pt x="8117790" y="2405062"/>
                  <a:pt x="8139112" y="2426385"/>
                  <a:pt x="8139112" y="2452688"/>
                </a:cubicBezTo>
                <a:close/>
                <a:moveTo>
                  <a:pt x="8290560" y="2452688"/>
                </a:moveTo>
                <a:cubicBezTo>
                  <a:pt x="8290560" y="2478464"/>
                  <a:pt x="8269664" y="2499360"/>
                  <a:pt x="8243888" y="2499360"/>
                </a:cubicBezTo>
                <a:cubicBezTo>
                  <a:pt x="8218111" y="2499360"/>
                  <a:pt x="8197215" y="2478464"/>
                  <a:pt x="8197215" y="2452688"/>
                </a:cubicBezTo>
                <a:cubicBezTo>
                  <a:pt x="8197215" y="2426911"/>
                  <a:pt x="8218111" y="2406015"/>
                  <a:pt x="8243888" y="2406015"/>
                </a:cubicBezTo>
                <a:cubicBezTo>
                  <a:pt x="8269664" y="2406015"/>
                  <a:pt x="8290560" y="2426911"/>
                  <a:pt x="8290560" y="2452688"/>
                </a:cubicBezTo>
                <a:close/>
                <a:moveTo>
                  <a:pt x="8442008" y="2452688"/>
                </a:moveTo>
                <a:cubicBezTo>
                  <a:pt x="8442008" y="2477938"/>
                  <a:pt x="8421538" y="2498408"/>
                  <a:pt x="8396288" y="2498408"/>
                </a:cubicBezTo>
                <a:cubicBezTo>
                  <a:pt x="8371037" y="2498408"/>
                  <a:pt x="8350568" y="2477938"/>
                  <a:pt x="8350568" y="2452688"/>
                </a:cubicBezTo>
                <a:cubicBezTo>
                  <a:pt x="8350568" y="2427437"/>
                  <a:pt x="8371037" y="2406968"/>
                  <a:pt x="8396288" y="2406968"/>
                </a:cubicBezTo>
                <a:cubicBezTo>
                  <a:pt x="8421538" y="2406968"/>
                  <a:pt x="8442008" y="2427437"/>
                  <a:pt x="8442008" y="2452688"/>
                </a:cubicBezTo>
                <a:close/>
                <a:moveTo>
                  <a:pt x="8592502" y="2452688"/>
                </a:moveTo>
                <a:cubicBezTo>
                  <a:pt x="8592502" y="2476886"/>
                  <a:pt x="8572886" y="2496502"/>
                  <a:pt x="8548688" y="2496502"/>
                </a:cubicBezTo>
                <a:cubicBezTo>
                  <a:pt x="8524489" y="2496502"/>
                  <a:pt x="8504872" y="2476886"/>
                  <a:pt x="8504872" y="2452688"/>
                </a:cubicBezTo>
                <a:cubicBezTo>
                  <a:pt x="8504872" y="2428489"/>
                  <a:pt x="8524489" y="2408872"/>
                  <a:pt x="8548688" y="2408872"/>
                </a:cubicBezTo>
                <a:cubicBezTo>
                  <a:pt x="8572886" y="2408872"/>
                  <a:pt x="8592502" y="2428489"/>
                  <a:pt x="8592502" y="2452688"/>
                </a:cubicBezTo>
                <a:close/>
                <a:moveTo>
                  <a:pt x="8743950" y="2452688"/>
                </a:moveTo>
                <a:cubicBezTo>
                  <a:pt x="8743950" y="2476360"/>
                  <a:pt x="8724760" y="2495550"/>
                  <a:pt x="8701088" y="2495550"/>
                </a:cubicBezTo>
                <a:cubicBezTo>
                  <a:pt x="8677415" y="2495550"/>
                  <a:pt x="8658225" y="2476360"/>
                  <a:pt x="8658225" y="2452688"/>
                </a:cubicBezTo>
                <a:cubicBezTo>
                  <a:pt x="8658225" y="2429015"/>
                  <a:pt x="8677415" y="2409825"/>
                  <a:pt x="8701088" y="2409825"/>
                </a:cubicBezTo>
                <a:cubicBezTo>
                  <a:pt x="8724760" y="2409825"/>
                  <a:pt x="8743950" y="2429015"/>
                  <a:pt x="8743950" y="2452688"/>
                </a:cubicBezTo>
                <a:close/>
                <a:moveTo>
                  <a:pt x="8895398" y="2452688"/>
                </a:moveTo>
                <a:cubicBezTo>
                  <a:pt x="8895398" y="2475834"/>
                  <a:pt x="8876634" y="2494598"/>
                  <a:pt x="8853488" y="2494598"/>
                </a:cubicBezTo>
                <a:cubicBezTo>
                  <a:pt x="8830341" y="2494598"/>
                  <a:pt x="8811578" y="2475834"/>
                  <a:pt x="8811578" y="2452688"/>
                </a:cubicBezTo>
                <a:cubicBezTo>
                  <a:pt x="8811578" y="2429541"/>
                  <a:pt x="8830341" y="2410778"/>
                  <a:pt x="8853488" y="2410778"/>
                </a:cubicBezTo>
                <a:cubicBezTo>
                  <a:pt x="8876634" y="2410778"/>
                  <a:pt x="8895398" y="2429541"/>
                  <a:pt x="8895398" y="2452688"/>
                </a:cubicBezTo>
                <a:close/>
                <a:moveTo>
                  <a:pt x="9046845" y="2452688"/>
                </a:moveTo>
                <a:cubicBezTo>
                  <a:pt x="9046845" y="2475308"/>
                  <a:pt x="9028508" y="2493645"/>
                  <a:pt x="9005888" y="2493645"/>
                </a:cubicBezTo>
                <a:cubicBezTo>
                  <a:pt x="8983267" y="2493645"/>
                  <a:pt x="8964930" y="2475308"/>
                  <a:pt x="8964930" y="2452688"/>
                </a:cubicBezTo>
                <a:cubicBezTo>
                  <a:pt x="8964930" y="2430067"/>
                  <a:pt x="8983267" y="2411730"/>
                  <a:pt x="9005888" y="2411730"/>
                </a:cubicBezTo>
                <a:cubicBezTo>
                  <a:pt x="9028508" y="2411730"/>
                  <a:pt x="9046845" y="2430067"/>
                  <a:pt x="9046845" y="2452688"/>
                </a:cubicBezTo>
                <a:close/>
                <a:moveTo>
                  <a:pt x="9197340" y="2452688"/>
                </a:moveTo>
                <a:cubicBezTo>
                  <a:pt x="9197340" y="2474256"/>
                  <a:pt x="9179856" y="2491740"/>
                  <a:pt x="9158288" y="2491740"/>
                </a:cubicBezTo>
                <a:cubicBezTo>
                  <a:pt x="9136719" y="2491740"/>
                  <a:pt x="9119235" y="2474256"/>
                  <a:pt x="9119235" y="2452688"/>
                </a:cubicBezTo>
                <a:cubicBezTo>
                  <a:pt x="9119235" y="2431119"/>
                  <a:pt x="9136719" y="2413635"/>
                  <a:pt x="9158288" y="2413635"/>
                </a:cubicBezTo>
                <a:cubicBezTo>
                  <a:pt x="9179856" y="2413635"/>
                  <a:pt x="9197340" y="2431119"/>
                  <a:pt x="9197340" y="2452688"/>
                </a:cubicBezTo>
                <a:close/>
                <a:moveTo>
                  <a:pt x="9348788" y="2452688"/>
                </a:moveTo>
                <a:cubicBezTo>
                  <a:pt x="9348788" y="2473730"/>
                  <a:pt x="9331730" y="2490788"/>
                  <a:pt x="9310688" y="2490788"/>
                </a:cubicBezTo>
                <a:cubicBezTo>
                  <a:pt x="9289645" y="2490788"/>
                  <a:pt x="9272588" y="2473730"/>
                  <a:pt x="9272588" y="2452688"/>
                </a:cubicBezTo>
                <a:cubicBezTo>
                  <a:pt x="9272588" y="2431645"/>
                  <a:pt x="9289645" y="2414588"/>
                  <a:pt x="9310688" y="2414588"/>
                </a:cubicBezTo>
                <a:cubicBezTo>
                  <a:pt x="9331730" y="2414588"/>
                  <a:pt x="9348788" y="2431645"/>
                  <a:pt x="9348788" y="2452688"/>
                </a:cubicBezTo>
                <a:close/>
                <a:moveTo>
                  <a:pt x="9500235" y="2452688"/>
                </a:moveTo>
                <a:cubicBezTo>
                  <a:pt x="9500235" y="2473203"/>
                  <a:pt x="9483603" y="2489835"/>
                  <a:pt x="9463088" y="2489835"/>
                </a:cubicBezTo>
                <a:cubicBezTo>
                  <a:pt x="9442572" y="2489835"/>
                  <a:pt x="9425940" y="2473203"/>
                  <a:pt x="9425940" y="2452688"/>
                </a:cubicBezTo>
                <a:cubicBezTo>
                  <a:pt x="9425940" y="2432172"/>
                  <a:pt x="9442572" y="2415540"/>
                  <a:pt x="9463088" y="2415540"/>
                </a:cubicBezTo>
                <a:cubicBezTo>
                  <a:pt x="9483603" y="2415540"/>
                  <a:pt x="9500235" y="2432172"/>
                  <a:pt x="9500235" y="2452688"/>
                </a:cubicBezTo>
                <a:close/>
                <a:moveTo>
                  <a:pt x="9650730" y="2452688"/>
                </a:moveTo>
                <a:cubicBezTo>
                  <a:pt x="9650730" y="2472151"/>
                  <a:pt x="9634951" y="2487930"/>
                  <a:pt x="9615488" y="2487930"/>
                </a:cubicBezTo>
                <a:cubicBezTo>
                  <a:pt x="9596024" y="2487930"/>
                  <a:pt x="9580245" y="2472151"/>
                  <a:pt x="9580245" y="2452688"/>
                </a:cubicBezTo>
                <a:cubicBezTo>
                  <a:pt x="9580245" y="2433224"/>
                  <a:pt x="9596024" y="2417445"/>
                  <a:pt x="9615488" y="2417445"/>
                </a:cubicBezTo>
                <a:cubicBezTo>
                  <a:pt x="9634951" y="2417445"/>
                  <a:pt x="9650730" y="2433224"/>
                  <a:pt x="9650730" y="2452688"/>
                </a:cubicBezTo>
                <a:close/>
                <a:moveTo>
                  <a:pt x="9802178" y="2452688"/>
                </a:moveTo>
                <a:cubicBezTo>
                  <a:pt x="9802178" y="2471625"/>
                  <a:pt x="9786825" y="2486978"/>
                  <a:pt x="9767888" y="2486978"/>
                </a:cubicBezTo>
                <a:cubicBezTo>
                  <a:pt x="9748950" y="2486978"/>
                  <a:pt x="9733598" y="2471625"/>
                  <a:pt x="9733598" y="2452688"/>
                </a:cubicBezTo>
                <a:cubicBezTo>
                  <a:pt x="9733598" y="2433750"/>
                  <a:pt x="9748950" y="2418398"/>
                  <a:pt x="9767888" y="2418398"/>
                </a:cubicBezTo>
                <a:cubicBezTo>
                  <a:pt x="9786825" y="2418398"/>
                  <a:pt x="9802178" y="2433750"/>
                  <a:pt x="9802178" y="2452688"/>
                </a:cubicBezTo>
                <a:close/>
                <a:moveTo>
                  <a:pt x="9952672" y="2452688"/>
                </a:moveTo>
                <a:cubicBezTo>
                  <a:pt x="9952672" y="2470573"/>
                  <a:pt x="9938173" y="2485072"/>
                  <a:pt x="9920288" y="2485072"/>
                </a:cubicBezTo>
                <a:cubicBezTo>
                  <a:pt x="9902402" y="2485072"/>
                  <a:pt x="9887902" y="2470573"/>
                  <a:pt x="9887902" y="2452688"/>
                </a:cubicBezTo>
                <a:cubicBezTo>
                  <a:pt x="9887902" y="2434802"/>
                  <a:pt x="9902402" y="2420302"/>
                  <a:pt x="9920288" y="2420302"/>
                </a:cubicBezTo>
                <a:cubicBezTo>
                  <a:pt x="9938173" y="2420302"/>
                  <a:pt x="9952672" y="2434802"/>
                  <a:pt x="9952672" y="2452688"/>
                </a:cubicBezTo>
                <a:close/>
                <a:moveTo>
                  <a:pt x="10104120" y="2452688"/>
                </a:moveTo>
                <a:cubicBezTo>
                  <a:pt x="10104120" y="2470047"/>
                  <a:pt x="10090047" y="2484120"/>
                  <a:pt x="10072688" y="2484120"/>
                </a:cubicBezTo>
                <a:cubicBezTo>
                  <a:pt x="10055328" y="2484120"/>
                  <a:pt x="10041255" y="2470047"/>
                  <a:pt x="10041255" y="2452688"/>
                </a:cubicBezTo>
                <a:cubicBezTo>
                  <a:pt x="10041255" y="2435328"/>
                  <a:pt x="10055328" y="2421255"/>
                  <a:pt x="10072688" y="2421255"/>
                </a:cubicBezTo>
                <a:cubicBezTo>
                  <a:pt x="10090047" y="2421255"/>
                  <a:pt x="10104120" y="2435328"/>
                  <a:pt x="10104120" y="2452688"/>
                </a:cubicBezTo>
                <a:close/>
                <a:moveTo>
                  <a:pt x="10255568" y="2452688"/>
                </a:moveTo>
                <a:cubicBezTo>
                  <a:pt x="10255568" y="2469521"/>
                  <a:pt x="10241921" y="2483168"/>
                  <a:pt x="10225088" y="2483168"/>
                </a:cubicBezTo>
                <a:cubicBezTo>
                  <a:pt x="10208254" y="2483168"/>
                  <a:pt x="10194608" y="2469521"/>
                  <a:pt x="10194608" y="2452688"/>
                </a:cubicBezTo>
                <a:cubicBezTo>
                  <a:pt x="10194608" y="2435854"/>
                  <a:pt x="10208254" y="2422208"/>
                  <a:pt x="10225088" y="2422208"/>
                </a:cubicBezTo>
                <a:cubicBezTo>
                  <a:pt x="10241921" y="2422208"/>
                  <a:pt x="10255568" y="2435854"/>
                  <a:pt x="10255568" y="2452688"/>
                </a:cubicBezTo>
                <a:close/>
                <a:moveTo>
                  <a:pt x="10406062" y="2452688"/>
                </a:moveTo>
                <a:cubicBezTo>
                  <a:pt x="10406062" y="2468469"/>
                  <a:pt x="10393269" y="2481262"/>
                  <a:pt x="10377488" y="2481262"/>
                </a:cubicBezTo>
                <a:cubicBezTo>
                  <a:pt x="10361706" y="2481262"/>
                  <a:pt x="10348912" y="2468469"/>
                  <a:pt x="10348912" y="2452688"/>
                </a:cubicBezTo>
                <a:cubicBezTo>
                  <a:pt x="10348912" y="2436906"/>
                  <a:pt x="10361706" y="2424112"/>
                  <a:pt x="10377488" y="2424112"/>
                </a:cubicBezTo>
                <a:cubicBezTo>
                  <a:pt x="10393269" y="2424112"/>
                  <a:pt x="10406062" y="2436906"/>
                  <a:pt x="10406062" y="2452688"/>
                </a:cubicBezTo>
                <a:close/>
                <a:moveTo>
                  <a:pt x="10557510" y="2452688"/>
                </a:moveTo>
                <a:cubicBezTo>
                  <a:pt x="10557510" y="2467943"/>
                  <a:pt x="10545143" y="2480310"/>
                  <a:pt x="10529888" y="2480310"/>
                </a:cubicBezTo>
                <a:cubicBezTo>
                  <a:pt x="10514632" y="2480310"/>
                  <a:pt x="10502265" y="2467943"/>
                  <a:pt x="10502265" y="2452688"/>
                </a:cubicBezTo>
                <a:cubicBezTo>
                  <a:pt x="10502265" y="2437432"/>
                  <a:pt x="10514632" y="2425065"/>
                  <a:pt x="10529888" y="2425065"/>
                </a:cubicBezTo>
                <a:cubicBezTo>
                  <a:pt x="10545143" y="2425065"/>
                  <a:pt x="10557510" y="2437432"/>
                  <a:pt x="10557510" y="2452688"/>
                </a:cubicBezTo>
                <a:close/>
                <a:moveTo>
                  <a:pt x="10708005" y="2452688"/>
                </a:moveTo>
                <a:cubicBezTo>
                  <a:pt x="10708005" y="2466891"/>
                  <a:pt x="10696491" y="2478405"/>
                  <a:pt x="10682288" y="2478405"/>
                </a:cubicBezTo>
                <a:cubicBezTo>
                  <a:pt x="10668084" y="2478405"/>
                  <a:pt x="10656570" y="2466891"/>
                  <a:pt x="10656570" y="2452688"/>
                </a:cubicBezTo>
                <a:cubicBezTo>
                  <a:pt x="10656570" y="2438484"/>
                  <a:pt x="10668084" y="2426970"/>
                  <a:pt x="10682288" y="2426970"/>
                </a:cubicBezTo>
                <a:cubicBezTo>
                  <a:pt x="10696491" y="2426970"/>
                  <a:pt x="10708005" y="2438484"/>
                  <a:pt x="10708005" y="2452688"/>
                </a:cubicBezTo>
                <a:close/>
                <a:moveTo>
                  <a:pt x="10859452" y="2452688"/>
                </a:moveTo>
                <a:cubicBezTo>
                  <a:pt x="10859452" y="2466365"/>
                  <a:pt x="10848365" y="2477452"/>
                  <a:pt x="10834688" y="2477452"/>
                </a:cubicBezTo>
                <a:cubicBezTo>
                  <a:pt x="10821010" y="2477452"/>
                  <a:pt x="10809922" y="2466365"/>
                  <a:pt x="10809922" y="2452688"/>
                </a:cubicBezTo>
                <a:cubicBezTo>
                  <a:pt x="10809922" y="2439010"/>
                  <a:pt x="10821010" y="2427922"/>
                  <a:pt x="10834688" y="2427922"/>
                </a:cubicBezTo>
                <a:cubicBezTo>
                  <a:pt x="10848365" y="2427922"/>
                  <a:pt x="10859452" y="2439010"/>
                  <a:pt x="10859452" y="2452688"/>
                </a:cubicBezTo>
                <a:close/>
                <a:moveTo>
                  <a:pt x="11010900" y="2452688"/>
                </a:moveTo>
                <a:cubicBezTo>
                  <a:pt x="11010900" y="2465839"/>
                  <a:pt x="11000239" y="2476500"/>
                  <a:pt x="10987088" y="2476500"/>
                </a:cubicBezTo>
                <a:cubicBezTo>
                  <a:pt x="10973936" y="2476500"/>
                  <a:pt x="10963275" y="2465839"/>
                  <a:pt x="10963275" y="2452688"/>
                </a:cubicBezTo>
                <a:cubicBezTo>
                  <a:pt x="10963275" y="2439536"/>
                  <a:pt x="10973936" y="2428875"/>
                  <a:pt x="10987088" y="2428875"/>
                </a:cubicBezTo>
                <a:cubicBezTo>
                  <a:pt x="11000239" y="2428875"/>
                  <a:pt x="11010900" y="2439536"/>
                  <a:pt x="11010900" y="2452688"/>
                </a:cubicBezTo>
                <a:close/>
                <a:moveTo>
                  <a:pt x="11161395" y="2452688"/>
                </a:moveTo>
                <a:cubicBezTo>
                  <a:pt x="11161395" y="2464787"/>
                  <a:pt x="11151587" y="2474595"/>
                  <a:pt x="11139488" y="2474595"/>
                </a:cubicBezTo>
                <a:cubicBezTo>
                  <a:pt x="11127388" y="2474595"/>
                  <a:pt x="11117580" y="2464787"/>
                  <a:pt x="11117580" y="2452688"/>
                </a:cubicBezTo>
                <a:cubicBezTo>
                  <a:pt x="11117580" y="2440588"/>
                  <a:pt x="11127388" y="2430780"/>
                  <a:pt x="11139488" y="2430780"/>
                </a:cubicBezTo>
                <a:cubicBezTo>
                  <a:pt x="11151587" y="2430780"/>
                  <a:pt x="11161395" y="2440588"/>
                  <a:pt x="11161395" y="2452688"/>
                </a:cubicBezTo>
                <a:close/>
                <a:moveTo>
                  <a:pt x="11312842" y="2452688"/>
                </a:moveTo>
                <a:cubicBezTo>
                  <a:pt x="11312842" y="2464261"/>
                  <a:pt x="11303461" y="2473642"/>
                  <a:pt x="11291888" y="2473642"/>
                </a:cubicBezTo>
                <a:cubicBezTo>
                  <a:pt x="11280314" y="2473642"/>
                  <a:pt x="11270932" y="2464261"/>
                  <a:pt x="11270932" y="2452688"/>
                </a:cubicBezTo>
                <a:cubicBezTo>
                  <a:pt x="11270932" y="2441114"/>
                  <a:pt x="11280314" y="2431732"/>
                  <a:pt x="11291888" y="2431732"/>
                </a:cubicBezTo>
                <a:cubicBezTo>
                  <a:pt x="11303461" y="2431732"/>
                  <a:pt x="11312842" y="2441114"/>
                  <a:pt x="11312842" y="2452688"/>
                </a:cubicBezTo>
                <a:close/>
                <a:moveTo>
                  <a:pt x="11463338" y="2452688"/>
                </a:moveTo>
                <a:cubicBezTo>
                  <a:pt x="11463338" y="2463209"/>
                  <a:pt x="11454809" y="2471738"/>
                  <a:pt x="11444288" y="2471738"/>
                </a:cubicBezTo>
                <a:cubicBezTo>
                  <a:pt x="11433766" y="2471738"/>
                  <a:pt x="11425238" y="2463209"/>
                  <a:pt x="11425238" y="2452688"/>
                </a:cubicBezTo>
                <a:cubicBezTo>
                  <a:pt x="11425238" y="2442166"/>
                  <a:pt x="11433766" y="2433638"/>
                  <a:pt x="11444288" y="2433638"/>
                </a:cubicBezTo>
                <a:cubicBezTo>
                  <a:pt x="11454809" y="2433638"/>
                  <a:pt x="11463338" y="2442166"/>
                  <a:pt x="11463338" y="2452688"/>
                </a:cubicBezTo>
                <a:close/>
                <a:moveTo>
                  <a:pt x="11614785" y="2452688"/>
                </a:moveTo>
                <a:cubicBezTo>
                  <a:pt x="11614785" y="2462682"/>
                  <a:pt x="11606682" y="2470785"/>
                  <a:pt x="11596688" y="2470785"/>
                </a:cubicBezTo>
                <a:cubicBezTo>
                  <a:pt x="11586693" y="2470785"/>
                  <a:pt x="11578590" y="2462682"/>
                  <a:pt x="11578590" y="2452688"/>
                </a:cubicBezTo>
                <a:cubicBezTo>
                  <a:pt x="11578590" y="2442693"/>
                  <a:pt x="11586693" y="2434590"/>
                  <a:pt x="11596688" y="2434590"/>
                </a:cubicBezTo>
                <a:cubicBezTo>
                  <a:pt x="11606682" y="2434590"/>
                  <a:pt x="11614785" y="2442693"/>
                  <a:pt x="11614785" y="2452688"/>
                </a:cubicBezTo>
                <a:close/>
                <a:moveTo>
                  <a:pt x="11765280" y="2452688"/>
                </a:moveTo>
                <a:cubicBezTo>
                  <a:pt x="11765280" y="2461630"/>
                  <a:pt x="11758030" y="2468880"/>
                  <a:pt x="11749088" y="2468880"/>
                </a:cubicBezTo>
                <a:cubicBezTo>
                  <a:pt x="11740145" y="2468880"/>
                  <a:pt x="11732895" y="2461630"/>
                  <a:pt x="11732895" y="2452688"/>
                </a:cubicBezTo>
                <a:cubicBezTo>
                  <a:pt x="11732895" y="2443745"/>
                  <a:pt x="11740145" y="2436495"/>
                  <a:pt x="11749088" y="2436495"/>
                </a:cubicBezTo>
                <a:cubicBezTo>
                  <a:pt x="11758030" y="2436495"/>
                  <a:pt x="11765280" y="2443745"/>
                  <a:pt x="11765280" y="2452688"/>
                </a:cubicBezTo>
                <a:close/>
                <a:moveTo>
                  <a:pt x="11916728" y="2452688"/>
                </a:moveTo>
                <a:cubicBezTo>
                  <a:pt x="11916728" y="2461104"/>
                  <a:pt x="11909904" y="2467928"/>
                  <a:pt x="11901488" y="2467928"/>
                </a:cubicBezTo>
                <a:cubicBezTo>
                  <a:pt x="11893071" y="2467928"/>
                  <a:pt x="11886248" y="2461104"/>
                  <a:pt x="11886248" y="2452688"/>
                </a:cubicBezTo>
                <a:cubicBezTo>
                  <a:pt x="11886248" y="2444271"/>
                  <a:pt x="11893071" y="2437448"/>
                  <a:pt x="11901488" y="2437448"/>
                </a:cubicBezTo>
                <a:cubicBezTo>
                  <a:pt x="11909904" y="2437448"/>
                  <a:pt x="11916728" y="2444271"/>
                  <a:pt x="11916728" y="2452688"/>
                </a:cubicBezTo>
                <a:close/>
                <a:moveTo>
                  <a:pt x="12067222" y="2452688"/>
                </a:moveTo>
                <a:cubicBezTo>
                  <a:pt x="12067222" y="2460052"/>
                  <a:pt x="12061252" y="2466022"/>
                  <a:pt x="12053888" y="2466022"/>
                </a:cubicBezTo>
                <a:cubicBezTo>
                  <a:pt x="12046523" y="2466022"/>
                  <a:pt x="12040552" y="2460052"/>
                  <a:pt x="12040552" y="2452688"/>
                </a:cubicBezTo>
                <a:cubicBezTo>
                  <a:pt x="12040552" y="2445323"/>
                  <a:pt x="12046523" y="2439352"/>
                  <a:pt x="12053888" y="2439352"/>
                </a:cubicBezTo>
                <a:cubicBezTo>
                  <a:pt x="12061252" y="2439352"/>
                  <a:pt x="12067222" y="2445323"/>
                  <a:pt x="12067222" y="2452688"/>
                </a:cubicBezTo>
                <a:close/>
                <a:moveTo>
                  <a:pt x="27623" y="2605088"/>
                </a:moveTo>
                <a:cubicBezTo>
                  <a:pt x="27623" y="2612452"/>
                  <a:pt x="21652" y="2618422"/>
                  <a:pt x="14288" y="2618422"/>
                </a:cubicBezTo>
                <a:cubicBezTo>
                  <a:pt x="6923" y="2618422"/>
                  <a:pt x="952" y="2612452"/>
                  <a:pt x="952" y="2605088"/>
                </a:cubicBezTo>
                <a:cubicBezTo>
                  <a:pt x="952" y="2597723"/>
                  <a:pt x="6923" y="2591752"/>
                  <a:pt x="14288" y="2591752"/>
                </a:cubicBezTo>
                <a:cubicBezTo>
                  <a:pt x="21652" y="2591752"/>
                  <a:pt x="27623" y="2597723"/>
                  <a:pt x="27623" y="2605088"/>
                </a:cubicBezTo>
                <a:close/>
                <a:moveTo>
                  <a:pt x="180975" y="2605088"/>
                </a:moveTo>
                <a:cubicBezTo>
                  <a:pt x="180975" y="2612978"/>
                  <a:pt x="174578" y="2619375"/>
                  <a:pt x="166688" y="2619375"/>
                </a:cubicBezTo>
                <a:cubicBezTo>
                  <a:pt x="158797" y="2619375"/>
                  <a:pt x="152400" y="2612978"/>
                  <a:pt x="152400" y="2605088"/>
                </a:cubicBezTo>
                <a:cubicBezTo>
                  <a:pt x="152400" y="2597197"/>
                  <a:pt x="158797" y="2590800"/>
                  <a:pt x="166688" y="2590800"/>
                </a:cubicBezTo>
                <a:cubicBezTo>
                  <a:pt x="174578" y="2590800"/>
                  <a:pt x="180975" y="2597197"/>
                  <a:pt x="180975" y="2605088"/>
                </a:cubicBezTo>
                <a:close/>
                <a:moveTo>
                  <a:pt x="335280" y="2605088"/>
                </a:moveTo>
                <a:cubicBezTo>
                  <a:pt x="335280" y="2614030"/>
                  <a:pt x="328030" y="2621280"/>
                  <a:pt x="319088" y="2621280"/>
                </a:cubicBezTo>
                <a:cubicBezTo>
                  <a:pt x="310145" y="2621280"/>
                  <a:pt x="302895" y="2614030"/>
                  <a:pt x="302895" y="2605088"/>
                </a:cubicBezTo>
                <a:cubicBezTo>
                  <a:pt x="302895" y="2596145"/>
                  <a:pt x="310145" y="2588895"/>
                  <a:pt x="319088" y="2588895"/>
                </a:cubicBezTo>
                <a:cubicBezTo>
                  <a:pt x="328030" y="2588895"/>
                  <a:pt x="335280" y="2596145"/>
                  <a:pt x="335280" y="2605088"/>
                </a:cubicBezTo>
                <a:close/>
                <a:moveTo>
                  <a:pt x="488632" y="2605088"/>
                </a:moveTo>
                <a:cubicBezTo>
                  <a:pt x="488632" y="2614556"/>
                  <a:pt x="480956" y="2622232"/>
                  <a:pt x="471488" y="2622232"/>
                </a:cubicBezTo>
                <a:cubicBezTo>
                  <a:pt x="462019" y="2622232"/>
                  <a:pt x="454342" y="2614556"/>
                  <a:pt x="454342" y="2605088"/>
                </a:cubicBezTo>
                <a:cubicBezTo>
                  <a:pt x="454342" y="2595619"/>
                  <a:pt x="462019" y="2587942"/>
                  <a:pt x="471488" y="2587942"/>
                </a:cubicBezTo>
                <a:cubicBezTo>
                  <a:pt x="480956" y="2587942"/>
                  <a:pt x="488632" y="2595619"/>
                  <a:pt x="488632" y="2605088"/>
                </a:cubicBezTo>
                <a:close/>
                <a:moveTo>
                  <a:pt x="642938" y="2605088"/>
                </a:moveTo>
                <a:cubicBezTo>
                  <a:pt x="642938" y="2615609"/>
                  <a:pt x="634409" y="2624138"/>
                  <a:pt x="623888" y="2624138"/>
                </a:cubicBezTo>
                <a:cubicBezTo>
                  <a:pt x="613366" y="2624138"/>
                  <a:pt x="604838" y="2615609"/>
                  <a:pt x="604838" y="2605088"/>
                </a:cubicBezTo>
                <a:cubicBezTo>
                  <a:pt x="604838" y="2594566"/>
                  <a:pt x="613366" y="2586038"/>
                  <a:pt x="623888" y="2586038"/>
                </a:cubicBezTo>
                <a:cubicBezTo>
                  <a:pt x="634409" y="2586038"/>
                  <a:pt x="642938" y="2594566"/>
                  <a:pt x="642938" y="2605088"/>
                </a:cubicBezTo>
                <a:close/>
                <a:moveTo>
                  <a:pt x="796290" y="2605088"/>
                </a:moveTo>
                <a:cubicBezTo>
                  <a:pt x="796290" y="2616135"/>
                  <a:pt x="787335" y="2625090"/>
                  <a:pt x="776288" y="2625090"/>
                </a:cubicBezTo>
                <a:cubicBezTo>
                  <a:pt x="765240" y="2625090"/>
                  <a:pt x="756285" y="2616135"/>
                  <a:pt x="756285" y="2605088"/>
                </a:cubicBezTo>
                <a:cubicBezTo>
                  <a:pt x="756285" y="2594040"/>
                  <a:pt x="765240" y="2585085"/>
                  <a:pt x="776288" y="2585085"/>
                </a:cubicBezTo>
                <a:cubicBezTo>
                  <a:pt x="787335" y="2585085"/>
                  <a:pt x="796290" y="2594040"/>
                  <a:pt x="796290" y="2605088"/>
                </a:cubicBezTo>
                <a:close/>
                <a:moveTo>
                  <a:pt x="949642" y="2605088"/>
                </a:moveTo>
                <a:cubicBezTo>
                  <a:pt x="949642" y="2616661"/>
                  <a:pt x="940261" y="2626042"/>
                  <a:pt x="928688" y="2626042"/>
                </a:cubicBezTo>
                <a:cubicBezTo>
                  <a:pt x="917114" y="2626042"/>
                  <a:pt x="907732" y="2616661"/>
                  <a:pt x="907732" y="2605088"/>
                </a:cubicBezTo>
                <a:cubicBezTo>
                  <a:pt x="907732" y="2593514"/>
                  <a:pt x="917114" y="2584132"/>
                  <a:pt x="928688" y="2584132"/>
                </a:cubicBezTo>
                <a:cubicBezTo>
                  <a:pt x="940261" y="2584132"/>
                  <a:pt x="949642" y="2593514"/>
                  <a:pt x="949642" y="2605088"/>
                </a:cubicBezTo>
                <a:close/>
                <a:moveTo>
                  <a:pt x="1103948" y="2605088"/>
                </a:moveTo>
                <a:cubicBezTo>
                  <a:pt x="1103948" y="2617713"/>
                  <a:pt x="1093713" y="2627948"/>
                  <a:pt x="1081088" y="2627948"/>
                </a:cubicBezTo>
                <a:cubicBezTo>
                  <a:pt x="1068462" y="2627948"/>
                  <a:pt x="1058228" y="2617713"/>
                  <a:pt x="1058228" y="2605088"/>
                </a:cubicBezTo>
                <a:cubicBezTo>
                  <a:pt x="1058228" y="2592462"/>
                  <a:pt x="1068462" y="2582228"/>
                  <a:pt x="1081088" y="2582228"/>
                </a:cubicBezTo>
                <a:cubicBezTo>
                  <a:pt x="1093713" y="2582228"/>
                  <a:pt x="1103948" y="2592462"/>
                  <a:pt x="1103948" y="2605088"/>
                </a:cubicBezTo>
                <a:close/>
                <a:moveTo>
                  <a:pt x="1257300" y="2605088"/>
                </a:moveTo>
                <a:cubicBezTo>
                  <a:pt x="1257300" y="2618239"/>
                  <a:pt x="1246639" y="2628900"/>
                  <a:pt x="1233488" y="2628900"/>
                </a:cubicBezTo>
                <a:cubicBezTo>
                  <a:pt x="1220336" y="2628900"/>
                  <a:pt x="1209675" y="2618239"/>
                  <a:pt x="1209675" y="2605088"/>
                </a:cubicBezTo>
                <a:cubicBezTo>
                  <a:pt x="1209675" y="2591936"/>
                  <a:pt x="1220336" y="2581275"/>
                  <a:pt x="1233488" y="2581275"/>
                </a:cubicBezTo>
                <a:cubicBezTo>
                  <a:pt x="1246639" y="2581275"/>
                  <a:pt x="1257300" y="2591936"/>
                  <a:pt x="1257300" y="2605088"/>
                </a:cubicBezTo>
                <a:close/>
                <a:moveTo>
                  <a:pt x="1411605" y="2605088"/>
                </a:moveTo>
                <a:cubicBezTo>
                  <a:pt x="1411605" y="2619291"/>
                  <a:pt x="1400091" y="2630805"/>
                  <a:pt x="1385888" y="2630805"/>
                </a:cubicBezTo>
                <a:cubicBezTo>
                  <a:pt x="1371684" y="2630805"/>
                  <a:pt x="1360170" y="2619291"/>
                  <a:pt x="1360170" y="2605088"/>
                </a:cubicBezTo>
                <a:cubicBezTo>
                  <a:pt x="1360170" y="2590884"/>
                  <a:pt x="1371684" y="2579370"/>
                  <a:pt x="1385888" y="2579370"/>
                </a:cubicBezTo>
                <a:cubicBezTo>
                  <a:pt x="1400091" y="2579370"/>
                  <a:pt x="1411605" y="2590884"/>
                  <a:pt x="1411605" y="2605088"/>
                </a:cubicBezTo>
                <a:close/>
                <a:moveTo>
                  <a:pt x="1564958" y="2605088"/>
                </a:moveTo>
                <a:cubicBezTo>
                  <a:pt x="1564958" y="2619817"/>
                  <a:pt x="1553017" y="2631758"/>
                  <a:pt x="1538288" y="2631758"/>
                </a:cubicBezTo>
                <a:cubicBezTo>
                  <a:pt x="1523558" y="2631758"/>
                  <a:pt x="1511618" y="2619817"/>
                  <a:pt x="1511618" y="2605088"/>
                </a:cubicBezTo>
                <a:cubicBezTo>
                  <a:pt x="1511618" y="2590358"/>
                  <a:pt x="1523558" y="2578418"/>
                  <a:pt x="1538288" y="2578418"/>
                </a:cubicBezTo>
                <a:cubicBezTo>
                  <a:pt x="1553017" y="2578418"/>
                  <a:pt x="1564958" y="2590358"/>
                  <a:pt x="1564958" y="2605088"/>
                </a:cubicBezTo>
                <a:close/>
                <a:moveTo>
                  <a:pt x="1719262" y="2605088"/>
                </a:moveTo>
                <a:cubicBezTo>
                  <a:pt x="1719262" y="2620869"/>
                  <a:pt x="1706469" y="2633662"/>
                  <a:pt x="1690688" y="2633662"/>
                </a:cubicBezTo>
                <a:cubicBezTo>
                  <a:pt x="1674906" y="2633662"/>
                  <a:pt x="1662112" y="2620869"/>
                  <a:pt x="1662112" y="2605088"/>
                </a:cubicBezTo>
                <a:cubicBezTo>
                  <a:pt x="1662112" y="2589306"/>
                  <a:pt x="1674906" y="2576512"/>
                  <a:pt x="1690688" y="2576512"/>
                </a:cubicBezTo>
                <a:cubicBezTo>
                  <a:pt x="1706469" y="2576512"/>
                  <a:pt x="1719262" y="2589306"/>
                  <a:pt x="1719262" y="2605088"/>
                </a:cubicBezTo>
                <a:close/>
                <a:moveTo>
                  <a:pt x="1872615" y="2605088"/>
                </a:moveTo>
                <a:cubicBezTo>
                  <a:pt x="1872615" y="2621395"/>
                  <a:pt x="1859395" y="2634615"/>
                  <a:pt x="1843088" y="2634615"/>
                </a:cubicBezTo>
                <a:cubicBezTo>
                  <a:pt x="1826780" y="2634615"/>
                  <a:pt x="1813560" y="2621395"/>
                  <a:pt x="1813560" y="2605088"/>
                </a:cubicBezTo>
                <a:cubicBezTo>
                  <a:pt x="1813560" y="2588780"/>
                  <a:pt x="1826780" y="2575560"/>
                  <a:pt x="1843088" y="2575560"/>
                </a:cubicBezTo>
                <a:cubicBezTo>
                  <a:pt x="1859395" y="2575560"/>
                  <a:pt x="1872615" y="2588780"/>
                  <a:pt x="1872615" y="2605088"/>
                </a:cubicBezTo>
                <a:close/>
                <a:moveTo>
                  <a:pt x="2026920" y="2605088"/>
                </a:moveTo>
                <a:cubicBezTo>
                  <a:pt x="2026920" y="2622447"/>
                  <a:pt x="2012847" y="2636520"/>
                  <a:pt x="1995488" y="2636520"/>
                </a:cubicBezTo>
                <a:cubicBezTo>
                  <a:pt x="1978128" y="2636520"/>
                  <a:pt x="1964055" y="2622447"/>
                  <a:pt x="1964055" y="2605088"/>
                </a:cubicBezTo>
                <a:cubicBezTo>
                  <a:pt x="1964055" y="2587728"/>
                  <a:pt x="1978128" y="2573655"/>
                  <a:pt x="1995488" y="2573655"/>
                </a:cubicBezTo>
                <a:cubicBezTo>
                  <a:pt x="2012847" y="2573655"/>
                  <a:pt x="2026920" y="2587728"/>
                  <a:pt x="2026920" y="2605088"/>
                </a:cubicBezTo>
                <a:close/>
                <a:moveTo>
                  <a:pt x="2180272" y="2605088"/>
                </a:moveTo>
                <a:cubicBezTo>
                  <a:pt x="2180272" y="2622973"/>
                  <a:pt x="2165773" y="2637472"/>
                  <a:pt x="2147888" y="2637472"/>
                </a:cubicBezTo>
                <a:cubicBezTo>
                  <a:pt x="2130002" y="2637472"/>
                  <a:pt x="2115502" y="2622973"/>
                  <a:pt x="2115502" y="2605088"/>
                </a:cubicBezTo>
                <a:cubicBezTo>
                  <a:pt x="2115502" y="2587202"/>
                  <a:pt x="2130002" y="2572702"/>
                  <a:pt x="2147888" y="2572702"/>
                </a:cubicBezTo>
                <a:cubicBezTo>
                  <a:pt x="2165773" y="2572702"/>
                  <a:pt x="2180272" y="2587202"/>
                  <a:pt x="2180272" y="2605088"/>
                </a:cubicBezTo>
                <a:close/>
                <a:moveTo>
                  <a:pt x="2334578" y="2605088"/>
                </a:moveTo>
                <a:cubicBezTo>
                  <a:pt x="2334578" y="2624025"/>
                  <a:pt x="2319225" y="2639378"/>
                  <a:pt x="2300288" y="2639378"/>
                </a:cubicBezTo>
                <a:cubicBezTo>
                  <a:pt x="2281350" y="2639378"/>
                  <a:pt x="2265998" y="2624025"/>
                  <a:pt x="2265998" y="2605088"/>
                </a:cubicBezTo>
                <a:cubicBezTo>
                  <a:pt x="2265998" y="2586150"/>
                  <a:pt x="2281350" y="2570798"/>
                  <a:pt x="2300288" y="2570798"/>
                </a:cubicBezTo>
                <a:cubicBezTo>
                  <a:pt x="2319225" y="2570798"/>
                  <a:pt x="2334578" y="2586150"/>
                  <a:pt x="2334578" y="2605088"/>
                </a:cubicBezTo>
                <a:close/>
                <a:moveTo>
                  <a:pt x="2487930" y="2605088"/>
                </a:moveTo>
                <a:cubicBezTo>
                  <a:pt x="2487930" y="2624551"/>
                  <a:pt x="2472151" y="2640330"/>
                  <a:pt x="2452688" y="2640330"/>
                </a:cubicBezTo>
                <a:cubicBezTo>
                  <a:pt x="2433224" y="2640330"/>
                  <a:pt x="2417445" y="2624551"/>
                  <a:pt x="2417445" y="2605088"/>
                </a:cubicBezTo>
                <a:cubicBezTo>
                  <a:pt x="2417445" y="2585624"/>
                  <a:pt x="2433224" y="2569845"/>
                  <a:pt x="2452688" y="2569845"/>
                </a:cubicBezTo>
                <a:cubicBezTo>
                  <a:pt x="2472151" y="2569845"/>
                  <a:pt x="2487930" y="2585624"/>
                  <a:pt x="2487930" y="2605088"/>
                </a:cubicBezTo>
                <a:close/>
                <a:moveTo>
                  <a:pt x="2641282" y="2605088"/>
                </a:moveTo>
                <a:cubicBezTo>
                  <a:pt x="2641282" y="2625077"/>
                  <a:pt x="2625077" y="2641282"/>
                  <a:pt x="2605088" y="2641282"/>
                </a:cubicBezTo>
                <a:cubicBezTo>
                  <a:pt x="2585098" y="2641282"/>
                  <a:pt x="2568892" y="2625077"/>
                  <a:pt x="2568892" y="2605088"/>
                </a:cubicBezTo>
                <a:cubicBezTo>
                  <a:pt x="2568892" y="2585098"/>
                  <a:pt x="2585098" y="2568892"/>
                  <a:pt x="2605088" y="2568892"/>
                </a:cubicBezTo>
                <a:cubicBezTo>
                  <a:pt x="2625077" y="2568892"/>
                  <a:pt x="2641282" y="2585098"/>
                  <a:pt x="2641282" y="2605088"/>
                </a:cubicBezTo>
                <a:close/>
                <a:moveTo>
                  <a:pt x="2795588" y="2605088"/>
                </a:moveTo>
                <a:cubicBezTo>
                  <a:pt x="2795588" y="2626130"/>
                  <a:pt x="2778530" y="2643188"/>
                  <a:pt x="2757488" y="2643188"/>
                </a:cubicBezTo>
                <a:cubicBezTo>
                  <a:pt x="2736445" y="2643188"/>
                  <a:pt x="2719388" y="2626130"/>
                  <a:pt x="2719388" y="2605088"/>
                </a:cubicBezTo>
                <a:cubicBezTo>
                  <a:pt x="2719388" y="2584045"/>
                  <a:pt x="2736445" y="2566988"/>
                  <a:pt x="2757488" y="2566988"/>
                </a:cubicBezTo>
                <a:cubicBezTo>
                  <a:pt x="2778530" y="2566988"/>
                  <a:pt x="2795588" y="2584045"/>
                  <a:pt x="2795588" y="2605088"/>
                </a:cubicBezTo>
                <a:close/>
                <a:moveTo>
                  <a:pt x="2948940" y="2605088"/>
                </a:moveTo>
                <a:cubicBezTo>
                  <a:pt x="2948940" y="2626656"/>
                  <a:pt x="2931456" y="2644140"/>
                  <a:pt x="2909888" y="2644140"/>
                </a:cubicBezTo>
                <a:cubicBezTo>
                  <a:pt x="2888319" y="2644140"/>
                  <a:pt x="2870835" y="2626656"/>
                  <a:pt x="2870835" y="2605088"/>
                </a:cubicBezTo>
                <a:cubicBezTo>
                  <a:pt x="2870835" y="2583519"/>
                  <a:pt x="2888319" y="2566035"/>
                  <a:pt x="2909888" y="2566035"/>
                </a:cubicBezTo>
                <a:cubicBezTo>
                  <a:pt x="2931456" y="2566035"/>
                  <a:pt x="2948940" y="2583519"/>
                  <a:pt x="2948940" y="2605088"/>
                </a:cubicBezTo>
                <a:close/>
                <a:moveTo>
                  <a:pt x="3103245" y="2605088"/>
                </a:moveTo>
                <a:cubicBezTo>
                  <a:pt x="3103245" y="2627708"/>
                  <a:pt x="3084908" y="2646045"/>
                  <a:pt x="3062288" y="2646045"/>
                </a:cubicBezTo>
                <a:cubicBezTo>
                  <a:pt x="3039667" y="2646045"/>
                  <a:pt x="3021330" y="2627708"/>
                  <a:pt x="3021330" y="2605088"/>
                </a:cubicBezTo>
                <a:cubicBezTo>
                  <a:pt x="3021330" y="2582467"/>
                  <a:pt x="3039667" y="2564130"/>
                  <a:pt x="3062288" y="2564130"/>
                </a:cubicBezTo>
                <a:cubicBezTo>
                  <a:pt x="3084908" y="2564130"/>
                  <a:pt x="3103245" y="2582467"/>
                  <a:pt x="3103245" y="2605088"/>
                </a:cubicBezTo>
                <a:close/>
                <a:moveTo>
                  <a:pt x="3256598" y="2605088"/>
                </a:moveTo>
                <a:cubicBezTo>
                  <a:pt x="3256598" y="2628234"/>
                  <a:pt x="3237834" y="2646998"/>
                  <a:pt x="3214688" y="2646998"/>
                </a:cubicBezTo>
                <a:cubicBezTo>
                  <a:pt x="3191541" y="2646998"/>
                  <a:pt x="3172778" y="2628234"/>
                  <a:pt x="3172778" y="2605088"/>
                </a:cubicBezTo>
                <a:cubicBezTo>
                  <a:pt x="3172778" y="2581941"/>
                  <a:pt x="3191541" y="2563178"/>
                  <a:pt x="3214688" y="2563178"/>
                </a:cubicBezTo>
                <a:cubicBezTo>
                  <a:pt x="3237834" y="2563178"/>
                  <a:pt x="3256598" y="2581941"/>
                  <a:pt x="3256598" y="2605088"/>
                </a:cubicBezTo>
                <a:close/>
                <a:moveTo>
                  <a:pt x="3409950" y="2605088"/>
                </a:moveTo>
                <a:cubicBezTo>
                  <a:pt x="3409950" y="2628760"/>
                  <a:pt x="3390760" y="2647950"/>
                  <a:pt x="3367088" y="2647950"/>
                </a:cubicBezTo>
                <a:cubicBezTo>
                  <a:pt x="3343415" y="2647950"/>
                  <a:pt x="3324225" y="2628760"/>
                  <a:pt x="3324225" y="2605088"/>
                </a:cubicBezTo>
                <a:cubicBezTo>
                  <a:pt x="3324225" y="2581415"/>
                  <a:pt x="3343415" y="2562225"/>
                  <a:pt x="3367088" y="2562225"/>
                </a:cubicBezTo>
                <a:cubicBezTo>
                  <a:pt x="3390760" y="2562225"/>
                  <a:pt x="3409950" y="2581415"/>
                  <a:pt x="3409950" y="2605088"/>
                </a:cubicBezTo>
                <a:close/>
                <a:moveTo>
                  <a:pt x="3564255" y="2605088"/>
                </a:moveTo>
                <a:cubicBezTo>
                  <a:pt x="3564255" y="2629812"/>
                  <a:pt x="3544212" y="2649855"/>
                  <a:pt x="3519488" y="2649855"/>
                </a:cubicBezTo>
                <a:cubicBezTo>
                  <a:pt x="3494763" y="2649855"/>
                  <a:pt x="3474720" y="2629812"/>
                  <a:pt x="3474720" y="2605088"/>
                </a:cubicBezTo>
                <a:cubicBezTo>
                  <a:pt x="3474720" y="2580363"/>
                  <a:pt x="3494763" y="2560320"/>
                  <a:pt x="3519488" y="2560320"/>
                </a:cubicBezTo>
                <a:cubicBezTo>
                  <a:pt x="3544212" y="2560320"/>
                  <a:pt x="3564255" y="2580363"/>
                  <a:pt x="3564255" y="2605088"/>
                </a:cubicBezTo>
                <a:close/>
                <a:moveTo>
                  <a:pt x="3717608" y="2605088"/>
                </a:moveTo>
                <a:cubicBezTo>
                  <a:pt x="3717608" y="2630338"/>
                  <a:pt x="3697138" y="2650808"/>
                  <a:pt x="3671888" y="2650808"/>
                </a:cubicBezTo>
                <a:cubicBezTo>
                  <a:pt x="3646637" y="2650808"/>
                  <a:pt x="3626168" y="2630338"/>
                  <a:pt x="3626168" y="2605088"/>
                </a:cubicBezTo>
                <a:cubicBezTo>
                  <a:pt x="3626168" y="2579837"/>
                  <a:pt x="3646637" y="2559368"/>
                  <a:pt x="3671888" y="2559368"/>
                </a:cubicBezTo>
                <a:cubicBezTo>
                  <a:pt x="3697138" y="2559368"/>
                  <a:pt x="3717608" y="2579837"/>
                  <a:pt x="3717608" y="2605088"/>
                </a:cubicBezTo>
                <a:close/>
                <a:moveTo>
                  <a:pt x="3870960" y="2605088"/>
                </a:moveTo>
                <a:cubicBezTo>
                  <a:pt x="3870960" y="2630864"/>
                  <a:pt x="3850064" y="2651760"/>
                  <a:pt x="3824288" y="2651760"/>
                </a:cubicBezTo>
                <a:cubicBezTo>
                  <a:pt x="3798511" y="2651760"/>
                  <a:pt x="3777615" y="2630864"/>
                  <a:pt x="3777615" y="2605088"/>
                </a:cubicBezTo>
                <a:cubicBezTo>
                  <a:pt x="3777615" y="2579311"/>
                  <a:pt x="3798511" y="2558415"/>
                  <a:pt x="3824288" y="2558415"/>
                </a:cubicBezTo>
                <a:cubicBezTo>
                  <a:pt x="3850064" y="2558415"/>
                  <a:pt x="3870960" y="2579311"/>
                  <a:pt x="3870960" y="2605088"/>
                </a:cubicBezTo>
                <a:close/>
                <a:moveTo>
                  <a:pt x="4025265" y="2605088"/>
                </a:moveTo>
                <a:cubicBezTo>
                  <a:pt x="4025265" y="2631916"/>
                  <a:pt x="4003516" y="2653665"/>
                  <a:pt x="3976688" y="2653665"/>
                </a:cubicBezTo>
                <a:cubicBezTo>
                  <a:pt x="3949859" y="2653665"/>
                  <a:pt x="3928110" y="2631916"/>
                  <a:pt x="3928110" y="2605088"/>
                </a:cubicBezTo>
                <a:cubicBezTo>
                  <a:pt x="3928110" y="2578259"/>
                  <a:pt x="3949859" y="2556510"/>
                  <a:pt x="3976688" y="2556510"/>
                </a:cubicBezTo>
                <a:cubicBezTo>
                  <a:pt x="4003516" y="2556510"/>
                  <a:pt x="4025265" y="2578259"/>
                  <a:pt x="4025265" y="2605088"/>
                </a:cubicBezTo>
                <a:close/>
                <a:moveTo>
                  <a:pt x="4178618" y="2605088"/>
                </a:moveTo>
                <a:cubicBezTo>
                  <a:pt x="4178618" y="2632442"/>
                  <a:pt x="4156442" y="2654618"/>
                  <a:pt x="4129088" y="2654618"/>
                </a:cubicBezTo>
                <a:cubicBezTo>
                  <a:pt x="4101733" y="2654618"/>
                  <a:pt x="4079558" y="2632442"/>
                  <a:pt x="4079558" y="2605088"/>
                </a:cubicBezTo>
                <a:cubicBezTo>
                  <a:pt x="4079558" y="2577733"/>
                  <a:pt x="4101733" y="2555558"/>
                  <a:pt x="4129088" y="2555558"/>
                </a:cubicBezTo>
                <a:cubicBezTo>
                  <a:pt x="4156442" y="2555558"/>
                  <a:pt x="4178618" y="2577733"/>
                  <a:pt x="4178618" y="2605088"/>
                </a:cubicBezTo>
                <a:close/>
                <a:moveTo>
                  <a:pt x="4331970" y="2605088"/>
                </a:moveTo>
                <a:cubicBezTo>
                  <a:pt x="4331970" y="2632968"/>
                  <a:pt x="4309368" y="2655570"/>
                  <a:pt x="4281488" y="2655570"/>
                </a:cubicBezTo>
                <a:cubicBezTo>
                  <a:pt x="4253607" y="2655570"/>
                  <a:pt x="4231005" y="2632968"/>
                  <a:pt x="4231005" y="2605088"/>
                </a:cubicBezTo>
                <a:cubicBezTo>
                  <a:pt x="4231005" y="2577207"/>
                  <a:pt x="4253607" y="2554605"/>
                  <a:pt x="4281488" y="2554605"/>
                </a:cubicBezTo>
                <a:cubicBezTo>
                  <a:pt x="4309368" y="2554605"/>
                  <a:pt x="4331970" y="2577207"/>
                  <a:pt x="4331970" y="2605088"/>
                </a:cubicBezTo>
                <a:close/>
                <a:moveTo>
                  <a:pt x="4485322" y="2605088"/>
                </a:moveTo>
                <a:cubicBezTo>
                  <a:pt x="4485322" y="2633494"/>
                  <a:pt x="4462294" y="2656522"/>
                  <a:pt x="4433888" y="2656522"/>
                </a:cubicBezTo>
                <a:cubicBezTo>
                  <a:pt x="4405481" y="2656522"/>
                  <a:pt x="4382452" y="2633494"/>
                  <a:pt x="4382452" y="2605088"/>
                </a:cubicBezTo>
                <a:cubicBezTo>
                  <a:pt x="4382452" y="2576681"/>
                  <a:pt x="4405481" y="2553652"/>
                  <a:pt x="4433888" y="2553652"/>
                </a:cubicBezTo>
                <a:cubicBezTo>
                  <a:pt x="4462294" y="2553652"/>
                  <a:pt x="4485322" y="2576681"/>
                  <a:pt x="4485322" y="2605088"/>
                </a:cubicBezTo>
                <a:close/>
                <a:moveTo>
                  <a:pt x="4638675" y="2605088"/>
                </a:moveTo>
                <a:cubicBezTo>
                  <a:pt x="4638675" y="2634020"/>
                  <a:pt x="4615220" y="2657475"/>
                  <a:pt x="4586288" y="2657475"/>
                </a:cubicBezTo>
                <a:cubicBezTo>
                  <a:pt x="4557355" y="2657475"/>
                  <a:pt x="4533900" y="2634020"/>
                  <a:pt x="4533900" y="2605088"/>
                </a:cubicBezTo>
                <a:cubicBezTo>
                  <a:pt x="4533900" y="2576155"/>
                  <a:pt x="4557355" y="2552700"/>
                  <a:pt x="4586288" y="2552700"/>
                </a:cubicBezTo>
                <a:cubicBezTo>
                  <a:pt x="4615220" y="2552700"/>
                  <a:pt x="4638675" y="2576155"/>
                  <a:pt x="4638675" y="2605088"/>
                </a:cubicBezTo>
                <a:close/>
                <a:moveTo>
                  <a:pt x="4792028" y="2605088"/>
                </a:moveTo>
                <a:cubicBezTo>
                  <a:pt x="4792028" y="2634546"/>
                  <a:pt x="4768146" y="2658428"/>
                  <a:pt x="4738688" y="2658428"/>
                </a:cubicBezTo>
                <a:cubicBezTo>
                  <a:pt x="4709229" y="2658428"/>
                  <a:pt x="4685348" y="2634546"/>
                  <a:pt x="4685348" y="2605088"/>
                </a:cubicBezTo>
                <a:cubicBezTo>
                  <a:pt x="4685348" y="2575629"/>
                  <a:pt x="4709229" y="2551748"/>
                  <a:pt x="4738688" y="2551748"/>
                </a:cubicBezTo>
                <a:cubicBezTo>
                  <a:pt x="4768146" y="2551748"/>
                  <a:pt x="4792028" y="2575629"/>
                  <a:pt x="4792028" y="2605088"/>
                </a:cubicBezTo>
                <a:close/>
                <a:moveTo>
                  <a:pt x="4945380" y="2605088"/>
                </a:moveTo>
                <a:cubicBezTo>
                  <a:pt x="4945380" y="2635072"/>
                  <a:pt x="4921072" y="2659380"/>
                  <a:pt x="4891088" y="2659380"/>
                </a:cubicBezTo>
                <a:cubicBezTo>
                  <a:pt x="4861103" y="2659380"/>
                  <a:pt x="4836795" y="2635072"/>
                  <a:pt x="4836795" y="2605088"/>
                </a:cubicBezTo>
                <a:cubicBezTo>
                  <a:pt x="4836795" y="2575103"/>
                  <a:pt x="4861103" y="2550795"/>
                  <a:pt x="4891088" y="2550795"/>
                </a:cubicBezTo>
                <a:cubicBezTo>
                  <a:pt x="4921072" y="2550795"/>
                  <a:pt x="4945380" y="2575103"/>
                  <a:pt x="4945380" y="2605088"/>
                </a:cubicBezTo>
                <a:close/>
                <a:moveTo>
                  <a:pt x="5098732" y="2605088"/>
                </a:moveTo>
                <a:cubicBezTo>
                  <a:pt x="5098732" y="2635598"/>
                  <a:pt x="5073998" y="2660332"/>
                  <a:pt x="5043488" y="2660332"/>
                </a:cubicBezTo>
                <a:cubicBezTo>
                  <a:pt x="5012977" y="2660332"/>
                  <a:pt x="4988242" y="2635598"/>
                  <a:pt x="4988242" y="2605088"/>
                </a:cubicBezTo>
                <a:cubicBezTo>
                  <a:pt x="4988242" y="2574577"/>
                  <a:pt x="5012977" y="2549842"/>
                  <a:pt x="5043488" y="2549842"/>
                </a:cubicBezTo>
                <a:cubicBezTo>
                  <a:pt x="5073998" y="2549842"/>
                  <a:pt x="5098732" y="2574577"/>
                  <a:pt x="5098732" y="2605088"/>
                </a:cubicBezTo>
                <a:close/>
                <a:moveTo>
                  <a:pt x="5252085" y="2605088"/>
                </a:moveTo>
                <a:cubicBezTo>
                  <a:pt x="5252085" y="2636125"/>
                  <a:pt x="5226925" y="2661285"/>
                  <a:pt x="5195888" y="2661285"/>
                </a:cubicBezTo>
                <a:cubicBezTo>
                  <a:pt x="5164850" y="2661285"/>
                  <a:pt x="5139690" y="2636125"/>
                  <a:pt x="5139690" y="2605088"/>
                </a:cubicBezTo>
                <a:cubicBezTo>
                  <a:pt x="5139690" y="2574050"/>
                  <a:pt x="5164850" y="2548890"/>
                  <a:pt x="5195888" y="2548890"/>
                </a:cubicBezTo>
                <a:cubicBezTo>
                  <a:pt x="5226925" y="2548890"/>
                  <a:pt x="5252085" y="2574050"/>
                  <a:pt x="5252085" y="2605088"/>
                </a:cubicBezTo>
                <a:close/>
                <a:moveTo>
                  <a:pt x="5405438" y="2605088"/>
                </a:moveTo>
                <a:cubicBezTo>
                  <a:pt x="5405438" y="2636651"/>
                  <a:pt x="5379851" y="2662238"/>
                  <a:pt x="5348288" y="2662238"/>
                </a:cubicBezTo>
                <a:cubicBezTo>
                  <a:pt x="5316724" y="2662238"/>
                  <a:pt x="5291138" y="2636651"/>
                  <a:pt x="5291138" y="2605088"/>
                </a:cubicBezTo>
                <a:cubicBezTo>
                  <a:pt x="5291138" y="2573524"/>
                  <a:pt x="5316724" y="2547938"/>
                  <a:pt x="5348288" y="2547938"/>
                </a:cubicBezTo>
                <a:cubicBezTo>
                  <a:pt x="5379851" y="2547938"/>
                  <a:pt x="5405438" y="2573524"/>
                  <a:pt x="5405438" y="2605088"/>
                </a:cubicBezTo>
                <a:close/>
                <a:moveTo>
                  <a:pt x="5558790" y="2605088"/>
                </a:moveTo>
                <a:cubicBezTo>
                  <a:pt x="5558790" y="2637177"/>
                  <a:pt x="5532777" y="2663190"/>
                  <a:pt x="5500688" y="2663190"/>
                </a:cubicBezTo>
                <a:cubicBezTo>
                  <a:pt x="5468598" y="2663190"/>
                  <a:pt x="5442585" y="2637177"/>
                  <a:pt x="5442585" y="2605088"/>
                </a:cubicBezTo>
                <a:cubicBezTo>
                  <a:pt x="5442585" y="2572998"/>
                  <a:pt x="5468598" y="2546985"/>
                  <a:pt x="5500688" y="2546985"/>
                </a:cubicBezTo>
                <a:cubicBezTo>
                  <a:pt x="5532777" y="2546985"/>
                  <a:pt x="5558790" y="2572998"/>
                  <a:pt x="5558790" y="2605088"/>
                </a:cubicBezTo>
                <a:close/>
                <a:moveTo>
                  <a:pt x="5711190" y="2605088"/>
                </a:moveTo>
                <a:cubicBezTo>
                  <a:pt x="5711190" y="2637177"/>
                  <a:pt x="5685177" y="2663190"/>
                  <a:pt x="5653088" y="2663190"/>
                </a:cubicBezTo>
                <a:cubicBezTo>
                  <a:pt x="5620998" y="2663190"/>
                  <a:pt x="5594985" y="2637177"/>
                  <a:pt x="5594985" y="2605088"/>
                </a:cubicBezTo>
                <a:cubicBezTo>
                  <a:pt x="5594985" y="2572998"/>
                  <a:pt x="5620998" y="2546985"/>
                  <a:pt x="5653088" y="2546985"/>
                </a:cubicBezTo>
                <a:cubicBezTo>
                  <a:pt x="5685177" y="2546985"/>
                  <a:pt x="5711190" y="2572998"/>
                  <a:pt x="5711190" y="2605088"/>
                </a:cubicBezTo>
                <a:close/>
                <a:moveTo>
                  <a:pt x="5863590" y="2605088"/>
                </a:moveTo>
                <a:cubicBezTo>
                  <a:pt x="5863590" y="2637177"/>
                  <a:pt x="5837577" y="2663190"/>
                  <a:pt x="5805488" y="2663190"/>
                </a:cubicBezTo>
                <a:cubicBezTo>
                  <a:pt x="5773398" y="2663190"/>
                  <a:pt x="5747385" y="2637177"/>
                  <a:pt x="5747385" y="2605088"/>
                </a:cubicBezTo>
                <a:cubicBezTo>
                  <a:pt x="5747385" y="2572998"/>
                  <a:pt x="5773398" y="2546985"/>
                  <a:pt x="5805488" y="2546985"/>
                </a:cubicBezTo>
                <a:cubicBezTo>
                  <a:pt x="5837577" y="2546985"/>
                  <a:pt x="5863590" y="2572998"/>
                  <a:pt x="5863590" y="2605088"/>
                </a:cubicBezTo>
                <a:close/>
                <a:moveTo>
                  <a:pt x="6016942" y="2605088"/>
                </a:moveTo>
                <a:cubicBezTo>
                  <a:pt x="6016942" y="2637703"/>
                  <a:pt x="5990503" y="2664142"/>
                  <a:pt x="5957888" y="2664142"/>
                </a:cubicBezTo>
                <a:cubicBezTo>
                  <a:pt x="5925272" y="2664142"/>
                  <a:pt x="5898832" y="2637703"/>
                  <a:pt x="5898832" y="2605088"/>
                </a:cubicBezTo>
                <a:cubicBezTo>
                  <a:pt x="5898832" y="2572472"/>
                  <a:pt x="5925272" y="2546032"/>
                  <a:pt x="5957888" y="2546032"/>
                </a:cubicBezTo>
                <a:cubicBezTo>
                  <a:pt x="5990503" y="2546032"/>
                  <a:pt x="6016942" y="2572472"/>
                  <a:pt x="6016942" y="2605088"/>
                </a:cubicBezTo>
                <a:close/>
                <a:moveTo>
                  <a:pt x="6169342" y="2605088"/>
                </a:moveTo>
                <a:cubicBezTo>
                  <a:pt x="6169342" y="2637703"/>
                  <a:pt x="6142903" y="2664142"/>
                  <a:pt x="6110288" y="2664142"/>
                </a:cubicBezTo>
                <a:cubicBezTo>
                  <a:pt x="6077672" y="2664142"/>
                  <a:pt x="6051232" y="2637703"/>
                  <a:pt x="6051232" y="2605088"/>
                </a:cubicBezTo>
                <a:cubicBezTo>
                  <a:pt x="6051232" y="2572472"/>
                  <a:pt x="6077672" y="2546032"/>
                  <a:pt x="6110288" y="2546032"/>
                </a:cubicBezTo>
                <a:cubicBezTo>
                  <a:pt x="6142903" y="2546032"/>
                  <a:pt x="6169342" y="2572472"/>
                  <a:pt x="6169342" y="2605088"/>
                </a:cubicBezTo>
                <a:close/>
                <a:moveTo>
                  <a:pt x="6321742" y="2605088"/>
                </a:moveTo>
                <a:cubicBezTo>
                  <a:pt x="6321742" y="2637703"/>
                  <a:pt x="6295303" y="2664142"/>
                  <a:pt x="6262688" y="2664142"/>
                </a:cubicBezTo>
                <a:cubicBezTo>
                  <a:pt x="6230072" y="2664142"/>
                  <a:pt x="6203632" y="2637703"/>
                  <a:pt x="6203632" y="2605088"/>
                </a:cubicBezTo>
                <a:cubicBezTo>
                  <a:pt x="6203632" y="2572472"/>
                  <a:pt x="6230072" y="2546032"/>
                  <a:pt x="6262688" y="2546032"/>
                </a:cubicBezTo>
                <a:cubicBezTo>
                  <a:pt x="6295303" y="2546032"/>
                  <a:pt x="6321742" y="2572472"/>
                  <a:pt x="6321742" y="2605088"/>
                </a:cubicBezTo>
                <a:close/>
                <a:moveTo>
                  <a:pt x="6473190" y="2605088"/>
                </a:moveTo>
                <a:cubicBezTo>
                  <a:pt x="6473190" y="2637177"/>
                  <a:pt x="6447177" y="2663190"/>
                  <a:pt x="6415088" y="2663190"/>
                </a:cubicBezTo>
                <a:cubicBezTo>
                  <a:pt x="6382998" y="2663190"/>
                  <a:pt x="6356985" y="2637177"/>
                  <a:pt x="6356985" y="2605088"/>
                </a:cubicBezTo>
                <a:cubicBezTo>
                  <a:pt x="6356985" y="2572998"/>
                  <a:pt x="6382998" y="2546985"/>
                  <a:pt x="6415088" y="2546985"/>
                </a:cubicBezTo>
                <a:cubicBezTo>
                  <a:pt x="6447177" y="2546985"/>
                  <a:pt x="6473190" y="2572998"/>
                  <a:pt x="6473190" y="2605088"/>
                </a:cubicBezTo>
                <a:close/>
                <a:moveTo>
                  <a:pt x="6625590" y="2605088"/>
                </a:moveTo>
                <a:cubicBezTo>
                  <a:pt x="6625590" y="2637177"/>
                  <a:pt x="6599577" y="2663190"/>
                  <a:pt x="6567488" y="2663190"/>
                </a:cubicBezTo>
                <a:cubicBezTo>
                  <a:pt x="6535398" y="2663190"/>
                  <a:pt x="6509385" y="2637177"/>
                  <a:pt x="6509385" y="2605088"/>
                </a:cubicBezTo>
                <a:cubicBezTo>
                  <a:pt x="6509385" y="2572998"/>
                  <a:pt x="6535398" y="2546985"/>
                  <a:pt x="6567488" y="2546985"/>
                </a:cubicBezTo>
                <a:cubicBezTo>
                  <a:pt x="6599577" y="2546985"/>
                  <a:pt x="6625590" y="2572998"/>
                  <a:pt x="6625590" y="2605088"/>
                </a:cubicBezTo>
                <a:close/>
                <a:moveTo>
                  <a:pt x="6777990" y="2605088"/>
                </a:moveTo>
                <a:cubicBezTo>
                  <a:pt x="6777990" y="2637177"/>
                  <a:pt x="6751977" y="2663190"/>
                  <a:pt x="6719888" y="2663190"/>
                </a:cubicBezTo>
                <a:cubicBezTo>
                  <a:pt x="6687798" y="2663190"/>
                  <a:pt x="6661785" y="2637177"/>
                  <a:pt x="6661785" y="2605088"/>
                </a:cubicBezTo>
                <a:cubicBezTo>
                  <a:pt x="6661785" y="2572998"/>
                  <a:pt x="6687798" y="2546985"/>
                  <a:pt x="6719888" y="2546985"/>
                </a:cubicBezTo>
                <a:cubicBezTo>
                  <a:pt x="6751977" y="2546985"/>
                  <a:pt x="6777990" y="2572998"/>
                  <a:pt x="6777990" y="2605088"/>
                </a:cubicBezTo>
                <a:close/>
                <a:moveTo>
                  <a:pt x="6929438" y="2605088"/>
                </a:moveTo>
                <a:cubicBezTo>
                  <a:pt x="6929438" y="2636651"/>
                  <a:pt x="6903851" y="2662238"/>
                  <a:pt x="6872288" y="2662238"/>
                </a:cubicBezTo>
                <a:cubicBezTo>
                  <a:pt x="6840724" y="2662238"/>
                  <a:pt x="6815138" y="2636651"/>
                  <a:pt x="6815138" y="2605088"/>
                </a:cubicBezTo>
                <a:cubicBezTo>
                  <a:pt x="6815138" y="2573524"/>
                  <a:pt x="6840724" y="2547938"/>
                  <a:pt x="6872288" y="2547938"/>
                </a:cubicBezTo>
                <a:cubicBezTo>
                  <a:pt x="6903851" y="2547938"/>
                  <a:pt x="6929438" y="2573524"/>
                  <a:pt x="6929438" y="2605088"/>
                </a:cubicBezTo>
                <a:close/>
                <a:moveTo>
                  <a:pt x="7080885" y="2605088"/>
                </a:moveTo>
                <a:cubicBezTo>
                  <a:pt x="7080885" y="2636125"/>
                  <a:pt x="7055725" y="2661285"/>
                  <a:pt x="7024688" y="2661285"/>
                </a:cubicBezTo>
                <a:cubicBezTo>
                  <a:pt x="6993650" y="2661285"/>
                  <a:pt x="6968490" y="2636125"/>
                  <a:pt x="6968490" y="2605088"/>
                </a:cubicBezTo>
                <a:cubicBezTo>
                  <a:pt x="6968490" y="2574050"/>
                  <a:pt x="6993650" y="2548890"/>
                  <a:pt x="7024688" y="2548890"/>
                </a:cubicBezTo>
                <a:cubicBezTo>
                  <a:pt x="7055725" y="2548890"/>
                  <a:pt x="7080885" y="2574050"/>
                  <a:pt x="7080885" y="2605088"/>
                </a:cubicBezTo>
                <a:close/>
                <a:moveTo>
                  <a:pt x="7232332" y="2605088"/>
                </a:moveTo>
                <a:cubicBezTo>
                  <a:pt x="7232332" y="2635598"/>
                  <a:pt x="7207598" y="2660332"/>
                  <a:pt x="7177088" y="2660332"/>
                </a:cubicBezTo>
                <a:cubicBezTo>
                  <a:pt x="7146577" y="2660332"/>
                  <a:pt x="7121842" y="2635598"/>
                  <a:pt x="7121842" y="2605088"/>
                </a:cubicBezTo>
                <a:cubicBezTo>
                  <a:pt x="7121842" y="2574577"/>
                  <a:pt x="7146577" y="2549842"/>
                  <a:pt x="7177088" y="2549842"/>
                </a:cubicBezTo>
                <a:cubicBezTo>
                  <a:pt x="7207598" y="2549842"/>
                  <a:pt x="7232332" y="2574577"/>
                  <a:pt x="7232332" y="2605088"/>
                </a:cubicBezTo>
                <a:close/>
                <a:moveTo>
                  <a:pt x="7383780" y="2605088"/>
                </a:moveTo>
                <a:cubicBezTo>
                  <a:pt x="7383780" y="2635072"/>
                  <a:pt x="7359472" y="2659380"/>
                  <a:pt x="7329488" y="2659380"/>
                </a:cubicBezTo>
                <a:cubicBezTo>
                  <a:pt x="7299503" y="2659380"/>
                  <a:pt x="7275195" y="2635072"/>
                  <a:pt x="7275195" y="2605088"/>
                </a:cubicBezTo>
                <a:cubicBezTo>
                  <a:pt x="7275195" y="2575103"/>
                  <a:pt x="7299503" y="2550795"/>
                  <a:pt x="7329488" y="2550795"/>
                </a:cubicBezTo>
                <a:cubicBezTo>
                  <a:pt x="7359472" y="2550795"/>
                  <a:pt x="7383780" y="2575103"/>
                  <a:pt x="7383780" y="2605088"/>
                </a:cubicBezTo>
                <a:close/>
                <a:moveTo>
                  <a:pt x="7535228" y="2605088"/>
                </a:moveTo>
                <a:cubicBezTo>
                  <a:pt x="7535228" y="2634546"/>
                  <a:pt x="7511346" y="2658428"/>
                  <a:pt x="7481888" y="2658428"/>
                </a:cubicBezTo>
                <a:cubicBezTo>
                  <a:pt x="7452429" y="2658428"/>
                  <a:pt x="7428548" y="2634546"/>
                  <a:pt x="7428548" y="2605088"/>
                </a:cubicBezTo>
                <a:cubicBezTo>
                  <a:pt x="7428548" y="2575629"/>
                  <a:pt x="7452429" y="2551748"/>
                  <a:pt x="7481888" y="2551748"/>
                </a:cubicBezTo>
                <a:cubicBezTo>
                  <a:pt x="7511346" y="2551748"/>
                  <a:pt x="7535228" y="2575629"/>
                  <a:pt x="7535228" y="2605088"/>
                </a:cubicBezTo>
                <a:close/>
                <a:moveTo>
                  <a:pt x="7686675" y="2605088"/>
                </a:moveTo>
                <a:cubicBezTo>
                  <a:pt x="7686675" y="2634020"/>
                  <a:pt x="7663220" y="2657475"/>
                  <a:pt x="7634288" y="2657475"/>
                </a:cubicBezTo>
                <a:cubicBezTo>
                  <a:pt x="7605355" y="2657475"/>
                  <a:pt x="7581900" y="2634020"/>
                  <a:pt x="7581900" y="2605088"/>
                </a:cubicBezTo>
                <a:cubicBezTo>
                  <a:pt x="7581900" y="2576155"/>
                  <a:pt x="7605355" y="2552700"/>
                  <a:pt x="7634288" y="2552700"/>
                </a:cubicBezTo>
                <a:cubicBezTo>
                  <a:pt x="7663220" y="2552700"/>
                  <a:pt x="7686675" y="2576155"/>
                  <a:pt x="7686675" y="2605088"/>
                </a:cubicBezTo>
                <a:close/>
                <a:moveTo>
                  <a:pt x="7838122" y="2605088"/>
                </a:moveTo>
                <a:cubicBezTo>
                  <a:pt x="7838122" y="2633494"/>
                  <a:pt x="7815094" y="2656522"/>
                  <a:pt x="7786688" y="2656522"/>
                </a:cubicBezTo>
                <a:cubicBezTo>
                  <a:pt x="7758281" y="2656522"/>
                  <a:pt x="7735252" y="2633494"/>
                  <a:pt x="7735252" y="2605088"/>
                </a:cubicBezTo>
                <a:cubicBezTo>
                  <a:pt x="7735252" y="2576681"/>
                  <a:pt x="7758281" y="2553652"/>
                  <a:pt x="7786688" y="2553652"/>
                </a:cubicBezTo>
                <a:cubicBezTo>
                  <a:pt x="7815094" y="2553652"/>
                  <a:pt x="7838122" y="2576681"/>
                  <a:pt x="7838122" y="2605088"/>
                </a:cubicBezTo>
                <a:close/>
                <a:moveTo>
                  <a:pt x="7989570" y="2605088"/>
                </a:moveTo>
                <a:cubicBezTo>
                  <a:pt x="7989570" y="2632968"/>
                  <a:pt x="7966968" y="2655570"/>
                  <a:pt x="7939088" y="2655570"/>
                </a:cubicBezTo>
                <a:cubicBezTo>
                  <a:pt x="7911207" y="2655570"/>
                  <a:pt x="7888605" y="2632968"/>
                  <a:pt x="7888605" y="2605088"/>
                </a:cubicBezTo>
                <a:cubicBezTo>
                  <a:pt x="7888605" y="2577207"/>
                  <a:pt x="7911207" y="2554605"/>
                  <a:pt x="7939088" y="2554605"/>
                </a:cubicBezTo>
                <a:cubicBezTo>
                  <a:pt x="7966968" y="2554605"/>
                  <a:pt x="7989570" y="2577207"/>
                  <a:pt x="7989570" y="2605088"/>
                </a:cubicBezTo>
                <a:close/>
                <a:moveTo>
                  <a:pt x="8141018" y="2605088"/>
                </a:moveTo>
                <a:cubicBezTo>
                  <a:pt x="8141018" y="2632442"/>
                  <a:pt x="8118842" y="2654618"/>
                  <a:pt x="8091488" y="2654618"/>
                </a:cubicBezTo>
                <a:cubicBezTo>
                  <a:pt x="8064133" y="2654618"/>
                  <a:pt x="8041958" y="2632442"/>
                  <a:pt x="8041958" y="2605088"/>
                </a:cubicBezTo>
                <a:cubicBezTo>
                  <a:pt x="8041958" y="2577733"/>
                  <a:pt x="8064133" y="2555558"/>
                  <a:pt x="8091488" y="2555558"/>
                </a:cubicBezTo>
                <a:cubicBezTo>
                  <a:pt x="8118842" y="2555558"/>
                  <a:pt x="8141018" y="2577733"/>
                  <a:pt x="8141018" y="2605088"/>
                </a:cubicBezTo>
                <a:close/>
                <a:moveTo>
                  <a:pt x="8292465" y="2605088"/>
                </a:moveTo>
                <a:cubicBezTo>
                  <a:pt x="8292465" y="2631916"/>
                  <a:pt x="8270716" y="2653665"/>
                  <a:pt x="8243888" y="2653665"/>
                </a:cubicBezTo>
                <a:cubicBezTo>
                  <a:pt x="8217059" y="2653665"/>
                  <a:pt x="8195310" y="2631916"/>
                  <a:pt x="8195310" y="2605088"/>
                </a:cubicBezTo>
                <a:cubicBezTo>
                  <a:pt x="8195310" y="2578259"/>
                  <a:pt x="8217059" y="2556510"/>
                  <a:pt x="8243888" y="2556510"/>
                </a:cubicBezTo>
                <a:cubicBezTo>
                  <a:pt x="8270716" y="2556510"/>
                  <a:pt x="8292465" y="2578259"/>
                  <a:pt x="8292465" y="2605088"/>
                </a:cubicBezTo>
                <a:close/>
                <a:moveTo>
                  <a:pt x="8442960" y="2605088"/>
                </a:moveTo>
                <a:cubicBezTo>
                  <a:pt x="8442960" y="2630864"/>
                  <a:pt x="8422064" y="2651760"/>
                  <a:pt x="8396288" y="2651760"/>
                </a:cubicBezTo>
                <a:cubicBezTo>
                  <a:pt x="8370511" y="2651760"/>
                  <a:pt x="8349615" y="2630864"/>
                  <a:pt x="8349615" y="2605088"/>
                </a:cubicBezTo>
                <a:cubicBezTo>
                  <a:pt x="8349615" y="2579311"/>
                  <a:pt x="8370511" y="2558415"/>
                  <a:pt x="8396288" y="2558415"/>
                </a:cubicBezTo>
                <a:cubicBezTo>
                  <a:pt x="8422064" y="2558415"/>
                  <a:pt x="8442960" y="2579311"/>
                  <a:pt x="8442960" y="2605088"/>
                </a:cubicBezTo>
                <a:close/>
                <a:moveTo>
                  <a:pt x="8594408" y="2605088"/>
                </a:moveTo>
                <a:cubicBezTo>
                  <a:pt x="8594408" y="2630338"/>
                  <a:pt x="8573938" y="2650808"/>
                  <a:pt x="8548688" y="2650808"/>
                </a:cubicBezTo>
                <a:cubicBezTo>
                  <a:pt x="8523437" y="2650808"/>
                  <a:pt x="8502968" y="2630338"/>
                  <a:pt x="8502968" y="2605088"/>
                </a:cubicBezTo>
                <a:cubicBezTo>
                  <a:pt x="8502968" y="2579837"/>
                  <a:pt x="8523437" y="2559368"/>
                  <a:pt x="8548688" y="2559368"/>
                </a:cubicBezTo>
                <a:cubicBezTo>
                  <a:pt x="8573938" y="2559368"/>
                  <a:pt x="8594408" y="2579837"/>
                  <a:pt x="8594408" y="2605088"/>
                </a:cubicBezTo>
                <a:close/>
                <a:moveTo>
                  <a:pt x="8745855" y="2605088"/>
                </a:moveTo>
                <a:cubicBezTo>
                  <a:pt x="8745855" y="2629812"/>
                  <a:pt x="8725812" y="2649855"/>
                  <a:pt x="8701088" y="2649855"/>
                </a:cubicBezTo>
                <a:cubicBezTo>
                  <a:pt x="8676363" y="2649855"/>
                  <a:pt x="8656320" y="2629812"/>
                  <a:pt x="8656320" y="2605088"/>
                </a:cubicBezTo>
                <a:cubicBezTo>
                  <a:pt x="8656320" y="2580363"/>
                  <a:pt x="8676363" y="2560320"/>
                  <a:pt x="8701088" y="2560320"/>
                </a:cubicBezTo>
                <a:cubicBezTo>
                  <a:pt x="8725812" y="2560320"/>
                  <a:pt x="8745855" y="2580363"/>
                  <a:pt x="8745855" y="2605088"/>
                </a:cubicBezTo>
                <a:close/>
                <a:moveTo>
                  <a:pt x="8896350" y="2605088"/>
                </a:moveTo>
                <a:cubicBezTo>
                  <a:pt x="8896350" y="2628760"/>
                  <a:pt x="8877160" y="2647950"/>
                  <a:pt x="8853488" y="2647950"/>
                </a:cubicBezTo>
                <a:cubicBezTo>
                  <a:pt x="8829815" y="2647950"/>
                  <a:pt x="8810625" y="2628760"/>
                  <a:pt x="8810625" y="2605088"/>
                </a:cubicBezTo>
                <a:cubicBezTo>
                  <a:pt x="8810625" y="2581415"/>
                  <a:pt x="8829815" y="2562225"/>
                  <a:pt x="8853488" y="2562225"/>
                </a:cubicBezTo>
                <a:cubicBezTo>
                  <a:pt x="8877160" y="2562225"/>
                  <a:pt x="8896350" y="2581415"/>
                  <a:pt x="8896350" y="2605088"/>
                </a:cubicBezTo>
                <a:close/>
                <a:moveTo>
                  <a:pt x="9047798" y="2605088"/>
                </a:moveTo>
                <a:cubicBezTo>
                  <a:pt x="9047798" y="2628234"/>
                  <a:pt x="9029034" y="2646998"/>
                  <a:pt x="9005888" y="2646998"/>
                </a:cubicBezTo>
                <a:cubicBezTo>
                  <a:pt x="8982741" y="2646998"/>
                  <a:pt x="8963978" y="2628234"/>
                  <a:pt x="8963978" y="2605088"/>
                </a:cubicBezTo>
                <a:cubicBezTo>
                  <a:pt x="8963978" y="2581941"/>
                  <a:pt x="8982741" y="2563178"/>
                  <a:pt x="9005888" y="2563178"/>
                </a:cubicBezTo>
                <a:cubicBezTo>
                  <a:pt x="9029034" y="2563178"/>
                  <a:pt x="9047798" y="2581941"/>
                  <a:pt x="9047798" y="2605088"/>
                </a:cubicBezTo>
                <a:close/>
                <a:moveTo>
                  <a:pt x="9199245" y="2605088"/>
                </a:moveTo>
                <a:cubicBezTo>
                  <a:pt x="9199245" y="2627708"/>
                  <a:pt x="9180908" y="2646045"/>
                  <a:pt x="9158288" y="2646045"/>
                </a:cubicBezTo>
                <a:cubicBezTo>
                  <a:pt x="9135667" y="2646045"/>
                  <a:pt x="9117330" y="2627708"/>
                  <a:pt x="9117330" y="2605088"/>
                </a:cubicBezTo>
                <a:cubicBezTo>
                  <a:pt x="9117330" y="2582467"/>
                  <a:pt x="9135667" y="2564130"/>
                  <a:pt x="9158288" y="2564130"/>
                </a:cubicBezTo>
                <a:cubicBezTo>
                  <a:pt x="9180908" y="2564130"/>
                  <a:pt x="9199245" y="2582467"/>
                  <a:pt x="9199245" y="2605088"/>
                </a:cubicBezTo>
                <a:close/>
                <a:moveTo>
                  <a:pt x="9349740" y="2605088"/>
                </a:moveTo>
                <a:cubicBezTo>
                  <a:pt x="9349740" y="2626656"/>
                  <a:pt x="9332256" y="2644140"/>
                  <a:pt x="9310688" y="2644140"/>
                </a:cubicBezTo>
                <a:cubicBezTo>
                  <a:pt x="9289119" y="2644140"/>
                  <a:pt x="9271635" y="2626656"/>
                  <a:pt x="9271635" y="2605088"/>
                </a:cubicBezTo>
                <a:cubicBezTo>
                  <a:pt x="9271635" y="2583519"/>
                  <a:pt x="9289119" y="2566035"/>
                  <a:pt x="9310688" y="2566035"/>
                </a:cubicBezTo>
                <a:cubicBezTo>
                  <a:pt x="9332256" y="2566035"/>
                  <a:pt x="9349740" y="2583519"/>
                  <a:pt x="9349740" y="2605088"/>
                </a:cubicBezTo>
                <a:close/>
                <a:moveTo>
                  <a:pt x="9501188" y="2605088"/>
                </a:moveTo>
                <a:cubicBezTo>
                  <a:pt x="9501188" y="2626130"/>
                  <a:pt x="9484130" y="2643188"/>
                  <a:pt x="9463088" y="2643188"/>
                </a:cubicBezTo>
                <a:cubicBezTo>
                  <a:pt x="9442045" y="2643188"/>
                  <a:pt x="9424988" y="2626130"/>
                  <a:pt x="9424988" y="2605088"/>
                </a:cubicBezTo>
                <a:cubicBezTo>
                  <a:pt x="9424988" y="2584045"/>
                  <a:pt x="9442045" y="2566988"/>
                  <a:pt x="9463088" y="2566988"/>
                </a:cubicBezTo>
                <a:cubicBezTo>
                  <a:pt x="9484130" y="2566988"/>
                  <a:pt x="9501188" y="2584045"/>
                  <a:pt x="9501188" y="2605088"/>
                </a:cubicBezTo>
                <a:close/>
                <a:moveTo>
                  <a:pt x="9651682" y="2605088"/>
                </a:moveTo>
                <a:cubicBezTo>
                  <a:pt x="9651682" y="2625077"/>
                  <a:pt x="9635477" y="2641282"/>
                  <a:pt x="9615488" y="2641282"/>
                </a:cubicBezTo>
                <a:cubicBezTo>
                  <a:pt x="9595498" y="2641282"/>
                  <a:pt x="9579292" y="2625077"/>
                  <a:pt x="9579292" y="2605088"/>
                </a:cubicBezTo>
                <a:cubicBezTo>
                  <a:pt x="9579292" y="2585098"/>
                  <a:pt x="9595498" y="2568892"/>
                  <a:pt x="9615488" y="2568892"/>
                </a:cubicBezTo>
                <a:cubicBezTo>
                  <a:pt x="9635477" y="2568892"/>
                  <a:pt x="9651682" y="2585098"/>
                  <a:pt x="9651682" y="2605088"/>
                </a:cubicBezTo>
                <a:close/>
                <a:moveTo>
                  <a:pt x="9803130" y="2605088"/>
                </a:moveTo>
                <a:cubicBezTo>
                  <a:pt x="9803130" y="2624551"/>
                  <a:pt x="9787351" y="2640330"/>
                  <a:pt x="9767888" y="2640330"/>
                </a:cubicBezTo>
                <a:cubicBezTo>
                  <a:pt x="9748424" y="2640330"/>
                  <a:pt x="9732645" y="2624551"/>
                  <a:pt x="9732645" y="2605088"/>
                </a:cubicBezTo>
                <a:cubicBezTo>
                  <a:pt x="9732645" y="2585624"/>
                  <a:pt x="9748424" y="2569845"/>
                  <a:pt x="9767888" y="2569845"/>
                </a:cubicBezTo>
                <a:cubicBezTo>
                  <a:pt x="9787351" y="2569845"/>
                  <a:pt x="9803130" y="2585624"/>
                  <a:pt x="9803130" y="2605088"/>
                </a:cubicBezTo>
                <a:close/>
                <a:moveTo>
                  <a:pt x="9954578" y="2605088"/>
                </a:moveTo>
                <a:cubicBezTo>
                  <a:pt x="9954578" y="2624025"/>
                  <a:pt x="9939225" y="2639378"/>
                  <a:pt x="9920288" y="2639378"/>
                </a:cubicBezTo>
                <a:cubicBezTo>
                  <a:pt x="9901350" y="2639378"/>
                  <a:pt x="9885998" y="2624025"/>
                  <a:pt x="9885998" y="2605088"/>
                </a:cubicBezTo>
                <a:cubicBezTo>
                  <a:pt x="9885998" y="2586150"/>
                  <a:pt x="9901350" y="2570798"/>
                  <a:pt x="9920288" y="2570798"/>
                </a:cubicBezTo>
                <a:cubicBezTo>
                  <a:pt x="9939225" y="2570798"/>
                  <a:pt x="9954578" y="2586150"/>
                  <a:pt x="9954578" y="2605088"/>
                </a:cubicBezTo>
                <a:close/>
                <a:moveTo>
                  <a:pt x="10105072" y="2605088"/>
                </a:moveTo>
                <a:cubicBezTo>
                  <a:pt x="10105072" y="2622973"/>
                  <a:pt x="10090573" y="2637472"/>
                  <a:pt x="10072688" y="2637472"/>
                </a:cubicBezTo>
                <a:cubicBezTo>
                  <a:pt x="10054802" y="2637472"/>
                  <a:pt x="10040302" y="2622973"/>
                  <a:pt x="10040302" y="2605088"/>
                </a:cubicBezTo>
                <a:cubicBezTo>
                  <a:pt x="10040302" y="2587202"/>
                  <a:pt x="10054802" y="2572702"/>
                  <a:pt x="10072688" y="2572702"/>
                </a:cubicBezTo>
                <a:cubicBezTo>
                  <a:pt x="10090573" y="2572702"/>
                  <a:pt x="10105072" y="2587202"/>
                  <a:pt x="10105072" y="2605088"/>
                </a:cubicBezTo>
                <a:close/>
                <a:moveTo>
                  <a:pt x="10256520" y="2605088"/>
                </a:moveTo>
                <a:cubicBezTo>
                  <a:pt x="10256520" y="2622447"/>
                  <a:pt x="10242447" y="2636520"/>
                  <a:pt x="10225088" y="2636520"/>
                </a:cubicBezTo>
                <a:cubicBezTo>
                  <a:pt x="10207728" y="2636520"/>
                  <a:pt x="10193655" y="2622447"/>
                  <a:pt x="10193655" y="2605088"/>
                </a:cubicBezTo>
                <a:cubicBezTo>
                  <a:pt x="10193655" y="2587728"/>
                  <a:pt x="10207728" y="2573655"/>
                  <a:pt x="10225088" y="2573655"/>
                </a:cubicBezTo>
                <a:cubicBezTo>
                  <a:pt x="10242447" y="2573655"/>
                  <a:pt x="10256520" y="2587728"/>
                  <a:pt x="10256520" y="2605088"/>
                </a:cubicBezTo>
                <a:close/>
                <a:moveTo>
                  <a:pt x="10407015" y="2605088"/>
                </a:moveTo>
                <a:cubicBezTo>
                  <a:pt x="10407015" y="2621395"/>
                  <a:pt x="10393795" y="2634615"/>
                  <a:pt x="10377488" y="2634615"/>
                </a:cubicBezTo>
                <a:cubicBezTo>
                  <a:pt x="10361180" y="2634615"/>
                  <a:pt x="10347960" y="2621395"/>
                  <a:pt x="10347960" y="2605088"/>
                </a:cubicBezTo>
                <a:cubicBezTo>
                  <a:pt x="10347960" y="2588780"/>
                  <a:pt x="10361180" y="2575560"/>
                  <a:pt x="10377488" y="2575560"/>
                </a:cubicBezTo>
                <a:cubicBezTo>
                  <a:pt x="10393795" y="2575560"/>
                  <a:pt x="10407015" y="2588780"/>
                  <a:pt x="10407015" y="2605088"/>
                </a:cubicBezTo>
                <a:close/>
                <a:moveTo>
                  <a:pt x="10558462" y="2605088"/>
                </a:moveTo>
                <a:cubicBezTo>
                  <a:pt x="10558462" y="2620869"/>
                  <a:pt x="10545669" y="2633662"/>
                  <a:pt x="10529888" y="2633662"/>
                </a:cubicBezTo>
                <a:cubicBezTo>
                  <a:pt x="10514106" y="2633662"/>
                  <a:pt x="10501312" y="2620869"/>
                  <a:pt x="10501312" y="2605088"/>
                </a:cubicBezTo>
                <a:cubicBezTo>
                  <a:pt x="10501312" y="2589306"/>
                  <a:pt x="10514106" y="2576512"/>
                  <a:pt x="10529888" y="2576512"/>
                </a:cubicBezTo>
                <a:cubicBezTo>
                  <a:pt x="10545669" y="2576512"/>
                  <a:pt x="10558462" y="2589306"/>
                  <a:pt x="10558462" y="2605088"/>
                </a:cubicBezTo>
                <a:close/>
                <a:moveTo>
                  <a:pt x="10708958" y="2605088"/>
                </a:moveTo>
                <a:cubicBezTo>
                  <a:pt x="10708958" y="2619817"/>
                  <a:pt x="10697017" y="2631758"/>
                  <a:pt x="10682288" y="2631758"/>
                </a:cubicBezTo>
                <a:cubicBezTo>
                  <a:pt x="10667558" y="2631758"/>
                  <a:pt x="10655618" y="2619817"/>
                  <a:pt x="10655618" y="2605088"/>
                </a:cubicBezTo>
                <a:cubicBezTo>
                  <a:pt x="10655618" y="2590358"/>
                  <a:pt x="10667558" y="2578418"/>
                  <a:pt x="10682288" y="2578418"/>
                </a:cubicBezTo>
                <a:cubicBezTo>
                  <a:pt x="10697017" y="2578418"/>
                  <a:pt x="10708958" y="2590358"/>
                  <a:pt x="10708958" y="2605088"/>
                </a:cubicBezTo>
                <a:close/>
                <a:moveTo>
                  <a:pt x="10860405" y="2605088"/>
                </a:moveTo>
                <a:cubicBezTo>
                  <a:pt x="10860405" y="2619291"/>
                  <a:pt x="10848891" y="2630805"/>
                  <a:pt x="10834688" y="2630805"/>
                </a:cubicBezTo>
                <a:cubicBezTo>
                  <a:pt x="10820484" y="2630805"/>
                  <a:pt x="10808970" y="2619291"/>
                  <a:pt x="10808970" y="2605088"/>
                </a:cubicBezTo>
                <a:cubicBezTo>
                  <a:pt x="10808970" y="2590884"/>
                  <a:pt x="10820484" y="2579370"/>
                  <a:pt x="10834688" y="2579370"/>
                </a:cubicBezTo>
                <a:cubicBezTo>
                  <a:pt x="10848891" y="2579370"/>
                  <a:pt x="10860405" y="2590884"/>
                  <a:pt x="10860405" y="2605088"/>
                </a:cubicBezTo>
                <a:close/>
                <a:moveTo>
                  <a:pt x="11010900" y="2605088"/>
                </a:moveTo>
                <a:cubicBezTo>
                  <a:pt x="11010900" y="2618239"/>
                  <a:pt x="11000239" y="2628900"/>
                  <a:pt x="10987088" y="2628900"/>
                </a:cubicBezTo>
                <a:cubicBezTo>
                  <a:pt x="10973936" y="2628900"/>
                  <a:pt x="10963275" y="2618239"/>
                  <a:pt x="10963275" y="2605088"/>
                </a:cubicBezTo>
                <a:cubicBezTo>
                  <a:pt x="10963275" y="2591936"/>
                  <a:pt x="10973936" y="2581275"/>
                  <a:pt x="10987088" y="2581275"/>
                </a:cubicBezTo>
                <a:cubicBezTo>
                  <a:pt x="11000239" y="2581275"/>
                  <a:pt x="11010900" y="2591936"/>
                  <a:pt x="11010900" y="2605088"/>
                </a:cubicBezTo>
                <a:close/>
                <a:moveTo>
                  <a:pt x="11162348" y="2605088"/>
                </a:moveTo>
                <a:cubicBezTo>
                  <a:pt x="11162348" y="2617713"/>
                  <a:pt x="11152113" y="2627948"/>
                  <a:pt x="11139488" y="2627948"/>
                </a:cubicBezTo>
                <a:cubicBezTo>
                  <a:pt x="11126862" y="2627948"/>
                  <a:pt x="11116628" y="2617713"/>
                  <a:pt x="11116628" y="2605088"/>
                </a:cubicBezTo>
                <a:cubicBezTo>
                  <a:pt x="11116628" y="2592462"/>
                  <a:pt x="11126862" y="2582228"/>
                  <a:pt x="11139488" y="2582228"/>
                </a:cubicBezTo>
                <a:cubicBezTo>
                  <a:pt x="11152113" y="2582228"/>
                  <a:pt x="11162348" y="2592462"/>
                  <a:pt x="11162348" y="2605088"/>
                </a:cubicBezTo>
                <a:close/>
                <a:moveTo>
                  <a:pt x="11312842" y="2605088"/>
                </a:moveTo>
                <a:cubicBezTo>
                  <a:pt x="11312842" y="2616661"/>
                  <a:pt x="11303461" y="2626042"/>
                  <a:pt x="11291888" y="2626042"/>
                </a:cubicBezTo>
                <a:cubicBezTo>
                  <a:pt x="11280314" y="2626042"/>
                  <a:pt x="11270932" y="2616661"/>
                  <a:pt x="11270932" y="2605088"/>
                </a:cubicBezTo>
                <a:cubicBezTo>
                  <a:pt x="11270932" y="2593514"/>
                  <a:pt x="11280314" y="2584132"/>
                  <a:pt x="11291888" y="2584132"/>
                </a:cubicBezTo>
                <a:cubicBezTo>
                  <a:pt x="11303461" y="2584132"/>
                  <a:pt x="11312842" y="2593514"/>
                  <a:pt x="11312842" y="2605088"/>
                </a:cubicBezTo>
                <a:close/>
                <a:moveTo>
                  <a:pt x="11464290" y="2605088"/>
                </a:moveTo>
                <a:cubicBezTo>
                  <a:pt x="11464290" y="2616135"/>
                  <a:pt x="11455335" y="2625090"/>
                  <a:pt x="11444288" y="2625090"/>
                </a:cubicBezTo>
                <a:cubicBezTo>
                  <a:pt x="11433240" y="2625090"/>
                  <a:pt x="11424285" y="2616135"/>
                  <a:pt x="11424285" y="2605088"/>
                </a:cubicBezTo>
                <a:cubicBezTo>
                  <a:pt x="11424285" y="2594040"/>
                  <a:pt x="11433240" y="2585085"/>
                  <a:pt x="11444288" y="2585085"/>
                </a:cubicBezTo>
                <a:cubicBezTo>
                  <a:pt x="11455335" y="2585085"/>
                  <a:pt x="11464290" y="2594040"/>
                  <a:pt x="11464290" y="2605088"/>
                </a:cubicBezTo>
                <a:close/>
                <a:moveTo>
                  <a:pt x="11615738" y="2605088"/>
                </a:moveTo>
                <a:cubicBezTo>
                  <a:pt x="11615738" y="2615609"/>
                  <a:pt x="11607209" y="2624138"/>
                  <a:pt x="11596688" y="2624138"/>
                </a:cubicBezTo>
                <a:cubicBezTo>
                  <a:pt x="11586166" y="2624138"/>
                  <a:pt x="11577638" y="2615609"/>
                  <a:pt x="11577638" y="2605088"/>
                </a:cubicBezTo>
                <a:cubicBezTo>
                  <a:pt x="11577638" y="2594566"/>
                  <a:pt x="11586166" y="2586038"/>
                  <a:pt x="11596688" y="2586038"/>
                </a:cubicBezTo>
                <a:cubicBezTo>
                  <a:pt x="11607209" y="2586038"/>
                  <a:pt x="11615738" y="2594566"/>
                  <a:pt x="11615738" y="2605088"/>
                </a:cubicBezTo>
                <a:close/>
                <a:moveTo>
                  <a:pt x="11766232" y="2605088"/>
                </a:moveTo>
                <a:cubicBezTo>
                  <a:pt x="11766232" y="2614556"/>
                  <a:pt x="11758556" y="2622232"/>
                  <a:pt x="11749088" y="2622232"/>
                </a:cubicBezTo>
                <a:cubicBezTo>
                  <a:pt x="11739619" y="2622232"/>
                  <a:pt x="11731942" y="2614556"/>
                  <a:pt x="11731942" y="2605088"/>
                </a:cubicBezTo>
                <a:cubicBezTo>
                  <a:pt x="11731942" y="2595619"/>
                  <a:pt x="11739619" y="2587942"/>
                  <a:pt x="11749088" y="2587942"/>
                </a:cubicBezTo>
                <a:cubicBezTo>
                  <a:pt x="11758556" y="2587942"/>
                  <a:pt x="11766232" y="2595619"/>
                  <a:pt x="11766232" y="2605088"/>
                </a:cubicBezTo>
                <a:close/>
                <a:moveTo>
                  <a:pt x="11917680" y="2605088"/>
                </a:moveTo>
                <a:cubicBezTo>
                  <a:pt x="11917680" y="2614030"/>
                  <a:pt x="11910430" y="2621280"/>
                  <a:pt x="11901488" y="2621280"/>
                </a:cubicBezTo>
                <a:cubicBezTo>
                  <a:pt x="11892545" y="2621280"/>
                  <a:pt x="11885295" y="2614030"/>
                  <a:pt x="11885295" y="2605088"/>
                </a:cubicBezTo>
                <a:cubicBezTo>
                  <a:pt x="11885295" y="2596145"/>
                  <a:pt x="11892545" y="2588895"/>
                  <a:pt x="11901488" y="2588895"/>
                </a:cubicBezTo>
                <a:cubicBezTo>
                  <a:pt x="11910430" y="2588895"/>
                  <a:pt x="11917680" y="2596145"/>
                  <a:pt x="11917680" y="2605088"/>
                </a:cubicBezTo>
                <a:close/>
                <a:moveTo>
                  <a:pt x="12068175" y="2605088"/>
                </a:moveTo>
                <a:cubicBezTo>
                  <a:pt x="12068175" y="2612978"/>
                  <a:pt x="12061778" y="2619375"/>
                  <a:pt x="12053888" y="2619375"/>
                </a:cubicBezTo>
                <a:cubicBezTo>
                  <a:pt x="12045997" y="2619375"/>
                  <a:pt x="12039600" y="2612978"/>
                  <a:pt x="12039600" y="2605088"/>
                </a:cubicBezTo>
                <a:cubicBezTo>
                  <a:pt x="12039600" y="2597197"/>
                  <a:pt x="12045997" y="2590800"/>
                  <a:pt x="12053888" y="2590800"/>
                </a:cubicBezTo>
                <a:cubicBezTo>
                  <a:pt x="12061778" y="2590800"/>
                  <a:pt x="12068175" y="2597197"/>
                  <a:pt x="12068175" y="2605088"/>
                </a:cubicBezTo>
                <a:close/>
                <a:moveTo>
                  <a:pt x="27623" y="2757488"/>
                </a:moveTo>
                <a:cubicBezTo>
                  <a:pt x="27623" y="2764852"/>
                  <a:pt x="21652" y="2770822"/>
                  <a:pt x="14288" y="2770822"/>
                </a:cubicBezTo>
                <a:cubicBezTo>
                  <a:pt x="6923" y="2770822"/>
                  <a:pt x="952" y="2764852"/>
                  <a:pt x="952" y="2757488"/>
                </a:cubicBezTo>
                <a:cubicBezTo>
                  <a:pt x="952" y="2750123"/>
                  <a:pt x="6923" y="2744152"/>
                  <a:pt x="14288" y="2744152"/>
                </a:cubicBezTo>
                <a:cubicBezTo>
                  <a:pt x="21652" y="2744152"/>
                  <a:pt x="27623" y="2750123"/>
                  <a:pt x="27623" y="2757488"/>
                </a:cubicBezTo>
                <a:close/>
                <a:moveTo>
                  <a:pt x="181928" y="2757488"/>
                </a:moveTo>
                <a:cubicBezTo>
                  <a:pt x="181928" y="2765904"/>
                  <a:pt x="175104" y="2772728"/>
                  <a:pt x="166688" y="2772728"/>
                </a:cubicBezTo>
                <a:cubicBezTo>
                  <a:pt x="158271" y="2772728"/>
                  <a:pt x="151448" y="2765904"/>
                  <a:pt x="151448" y="2757488"/>
                </a:cubicBezTo>
                <a:cubicBezTo>
                  <a:pt x="151448" y="2749071"/>
                  <a:pt x="158271" y="2742248"/>
                  <a:pt x="166688" y="2742248"/>
                </a:cubicBezTo>
                <a:cubicBezTo>
                  <a:pt x="175104" y="2742248"/>
                  <a:pt x="181928" y="2749071"/>
                  <a:pt x="181928" y="2757488"/>
                </a:cubicBezTo>
                <a:close/>
                <a:moveTo>
                  <a:pt x="335280" y="2757488"/>
                </a:moveTo>
                <a:cubicBezTo>
                  <a:pt x="335280" y="2766430"/>
                  <a:pt x="328030" y="2773680"/>
                  <a:pt x="319088" y="2773680"/>
                </a:cubicBezTo>
                <a:cubicBezTo>
                  <a:pt x="310145" y="2773680"/>
                  <a:pt x="302895" y="2766430"/>
                  <a:pt x="302895" y="2757488"/>
                </a:cubicBezTo>
                <a:cubicBezTo>
                  <a:pt x="302895" y="2748545"/>
                  <a:pt x="310145" y="2741295"/>
                  <a:pt x="319088" y="2741295"/>
                </a:cubicBezTo>
                <a:cubicBezTo>
                  <a:pt x="328030" y="2741295"/>
                  <a:pt x="335280" y="2748545"/>
                  <a:pt x="335280" y="2757488"/>
                </a:cubicBezTo>
                <a:close/>
                <a:moveTo>
                  <a:pt x="489585" y="2757488"/>
                </a:moveTo>
                <a:cubicBezTo>
                  <a:pt x="489585" y="2767482"/>
                  <a:pt x="481482" y="2775585"/>
                  <a:pt x="471488" y="2775585"/>
                </a:cubicBezTo>
                <a:cubicBezTo>
                  <a:pt x="461493" y="2775585"/>
                  <a:pt x="453390" y="2767482"/>
                  <a:pt x="453390" y="2757488"/>
                </a:cubicBezTo>
                <a:cubicBezTo>
                  <a:pt x="453390" y="2747493"/>
                  <a:pt x="461493" y="2739390"/>
                  <a:pt x="471488" y="2739390"/>
                </a:cubicBezTo>
                <a:cubicBezTo>
                  <a:pt x="481482" y="2739390"/>
                  <a:pt x="489585" y="2747493"/>
                  <a:pt x="489585" y="2757488"/>
                </a:cubicBezTo>
                <a:close/>
                <a:moveTo>
                  <a:pt x="642938" y="2757488"/>
                </a:moveTo>
                <a:cubicBezTo>
                  <a:pt x="642938" y="2768009"/>
                  <a:pt x="634409" y="2776538"/>
                  <a:pt x="623888" y="2776538"/>
                </a:cubicBezTo>
                <a:cubicBezTo>
                  <a:pt x="613366" y="2776538"/>
                  <a:pt x="604838" y="2768009"/>
                  <a:pt x="604838" y="2757488"/>
                </a:cubicBezTo>
                <a:cubicBezTo>
                  <a:pt x="604838" y="2746966"/>
                  <a:pt x="613366" y="2738438"/>
                  <a:pt x="623888" y="2738438"/>
                </a:cubicBezTo>
                <a:cubicBezTo>
                  <a:pt x="634409" y="2738438"/>
                  <a:pt x="642938" y="2746966"/>
                  <a:pt x="642938" y="2757488"/>
                </a:cubicBezTo>
                <a:close/>
                <a:moveTo>
                  <a:pt x="797242" y="2757488"/>
                </a:moveTo>
                <a:cubicBezTo>
                  <a:pt x="797242" y="2769061"/>
                  <a:pt x="787861" y="2778442"/>
                  <a:pt x="776288" y="2778442"/>
                </a:cubicBezTo>
                <a:cubicBezTo>
                  <a:pt x="764714" y="2778442"/>
                  <a:pt x="755332" y="2769061"/>
                  <a:pt x="755332" y="2757488"/>
                </a:cubicBezTo>
                <a:cubicBezTo>
                  <a:pt x="755332" y="2745914"/>
                  <a:pt x="764714" y="2736532"/>
                  <a:pt x="776288" y="2736532"/>
                </a:cubicBezTo>
                <a:cubicBezTo>
                  <a:pt x="787861" y="2736532"/>
                  <a:pt x="797242" y="2745914"/>
                  <a:pt x="797242" y="2757488"/>
                </a:cubicBezTo>
                <a:close/>
                <a:moveTo>
                  <a:pt x="950595" y="2757488"/>
                </a:moveTo>
                <a:cubicBezTo>
                  <a:pt x="950595" y="2769587"/>
                  <a:pt x="940787" y="2779395"/>
                  <a:pt x="928688" y="2779395"/>
                </a:cubicBezTo>
                <a:cubicBezTo>
                  <a:pt x="916588" y="2779395"/>
                  <a:pt x="906780" y="2769587"/>
                  <a:pt x="906780" y="2757488"/>
                </a:cubicBezTo>
                <a:cubicBezTo>
                  <a:pt x="906780" y="2745388"/>
                  <a:pt x="916588" y="2735580"/>
                  <a:pt x="928688" y="2735580"/>
                </a:cubicBezTo>
                <a:cubicBezTo>
                  <a:pt x="940787" y="2735580"/>
                  <a:pt x="950595" y="2745388"/>
                  <a:pt x="950595" y="2757488"/>
                </a:cubicBezTo>
                <a:close/>
                <a:moveTo>
                  <a:pt x="1104900" y="2757488"/>
                </a:moveTo>
                <a:cubicBezTo>
                  <a:pt x="1104900" y="2770639"/>
                  <a:pt x="1094239" y="2781300"/>
                  <a:pt x="1081088" y="2781300"/>
                </a:cubicBezTo>
                <a:cubicBezTo>
                  <a:pt x="1067936" y="2781300"/>
                  <a:pt x="1057275" y="2770639"/>
                  <a:pt x="1057275" y="2757488"/>
                </a:cubicBezTo>
                <a:cubicBezTo>
                  <a:pt x="1057275" y="2744336"/>
                  <a:pt x="1067936" y="2733675"/>
                  <a:pt x="1081088" y="2733675"/>
                </a:cubicBezTo>
                <a:cubicBezTo>
                  <a:pt x="1094239" y="2733675"/>
                  <a:pt x="1104900" y="2744336"/>
                  <a:pt x="1104900" y="2757488"/>
                </a:cubicBezTo>
                <a:close/>
                <a:moveTo>
                  <a:pt x="1258252" y="2757488"/>
                </a:moveTo>
                <a:cubicBezTo>
                  <a:pt x="1258252" y="2771165"/>
                  <a:pt x="1247165" y="2782252"/>
                  <a:pt x="1233488" y="2782252"/>
                </a:cubicBezTo>
                <a:cubicBezTo>
                  <a:pt x="1219810" y="2782252"/>
                  <a:pt x="1208722" y="2771165"/>
                  <a:pt x="1208722" y="2757488"/>
                </a:cubicBezTo>
                <a:cubicBezTo>
                  <a:pt x="1208722" y="2743810"/>
                  <a:pt x="1219810" y="2732722"/>
                  <a:pt x="1233488" y="2732722"/>
                </a:cubicBezTo>
                <a:cubicBezTo>
                  <a:pt x="1247165" y="2732722"/>
                  <a:pt x="1258252" y="2743810"/>
                  <a:pt x="1258252" y="2757488"/>
                </a:cubicBezTo>
                <a:close/>
                <a:moveTo>
                  <a:pt x="1412558" y="2757488"/>
                </a:moveTo>
                <a:cubicBezTo>
                  <a:pt x="1412558" y="2772217"/>
                  <a:pt x="1400617" y="2784158"/>
                  <a:pt x="1385888" y="2784158"/>
                </a:cubicBezTo>
                <a:cubicBezTo>
                  <a:pt x="1371158" y="2784158"/>
                  <a:pt x="1359218" y="2772217"/>
                  <a:pt x="1359218" y="2757488"/>
                </a:cubicBezTo>
                <a:cubicBezTo>
                  <a:pt x="1359218" y="2742758"/>
                  <a:pt x="1371158" y="2730818"/>
                  <a:pt x="1385888" y="2730818"/>
                </a:cubicBezTo>
                <a:cubicBezTo>
                  <a:pt x="1400617" y="2730818"/>
                  <a:pt x="1412558" y="2742758"/>
                  <a:pt x="1412558" y="2757488"/>
                </a:cubicBezTo>
                <a:close/>
                <a:moveTo>
                  <a:pt x="1565910" y="2757488"/>
                </a:moveTo>
                <a:cubicBezTo>
                  <a:pt x="1565910" y="2772743"/>
                  <a:pt x="1553543" y="2785110"/>
                  <a:pt x="1538288" y="2785110"/>
                </a:cubicBezTo>
                <a:cubicBezTo>
                  <a:pt x="1523032" y="2785110"/>
                  <a:pt x="1510665" y="2772743"/>
                  <a:pt x="1510665" y="2757488"/>
                </a:cubicBezTo>
                <a:cubicBezTo>
                  <a:pt x="1510665" y="2742232"/>
                  <a:pt x="1523032" y="2729865"/>
                  <a:pt x="1538288" y="2729865"/>
                </a:cubicBezTo>
                <a:cubicBezTo>
                  <a:pt x="1553543" y="2729865"/>
                  <a:pt x="1565910" y="2742232"/>
                  <a:pt x="1565910" y="2757488"/>
                </a:cubicBezTo>
                <a:close/>
                <a:moveTo>
                  <a:pt x="1720215" y="2757488"/>
                </a:moveTo>
                <a:cubicBezTo>
                  <a:pt x="1720215" y="2773795"/>
                  <a:pt x="1706995" y="2787015"/>
                  <a:pt x="1690688" y="2787015"/>
                </a:cubicBezTo>
                <a:cubicBezTo>
                  <a:pt x="1674380" y="2787015"/>
                  <a:pt x="1661160" y="2773795"/>
                  <a:pt x="1661160" y="2757488"/>
                </a:cubicBezTo>
                <a:cubicBezTo>
                  <a:pt x="1661160" y="2741180"/>
                  <a:pt x="1674380" y="2727960"/>
                  <a:pt x="1690688" y="2727960"/>
                </a:cubicBezTo>
                <a:cubicBezTo>
                  <a:pt x="1706995" y="2727960"/>
                  <a:pt x="1720215" y="2741180"/>
                  <a:pt x="1720215" y="2757488"/>
                </a:cubicBezTo>
                <a:close/>
                <a:moveTo>
                  <a:pt x="1873568" y="2757488"/>
                </a:moveTo>
                <a:cubicBezTo>
                  <a:pt x="1873568" y="2774321"/>
                  <a:pt x="1859921" y="2787968"/>
                  <a:pt x="1843088" y="2787968"/>
                </a:cubicBezTo>
                <a:cubicBezTo>
                  <a:pt x="1826254" y="2787968"/>
                  <a:pt x="1812608" y="2774321"/>
                  <a:pt x="1812608" y="2757488"/>
                </a:cubicBezTo>
                <a:cubicBezTo>
                  <a:pt x="1812608" y="2740654"/>
                  <a:pt x="1826254" y="2727008"/>
                  <a:pt x="1843088" y="2727008"/>
                </a:cubicBezTo>
                <a:cubicBezTo>
                  <a:pt x="1859921" y="2727008"/>
                  <a:pt x="1873568" y="2740654"/>
                  <a:pt x="1873568" y="2757488"/>
                </a:cubicBezTo>
                <a:close/>
                <a:moveTo>
                  <a:pt x="2027872" y="2757488"/>
                </a:moveTo>
                <a:cubicBezTo>
                  <a:pt x="2027872" y="2775373"/>
                  <a:pt x="2013373" y="2789872"/>
                  <a:pt x="1995488" y="2789872"/>
                </a:cubicBezTo>
                <a:cubicBezTo>
                  <a:pt x="1977602" y="2789872"/>
                  <a:pt x="1963102" y="2775373"/>
                  <a:pt x="1963102" y="2757488"/>
                </a:cubicBezTo>
                <a:cubicBezTo>
                  <a:pt x="1963102" y="2739602"/>
                  <a:pt x="1977602" y="2725102"/>
                  <a:pt x="1995488" y="2725102"/>
                </a:cubicBezTo>
                <a:cubicBezTo>
                  <a:pt x="2013373" y="2725102"/>
                  <a:pt x="2027872" y="2739602"/>
                  <a:pt x="2027872" y="2757488"/>
                </a:cubicBezTo>
                <a:close/>
                <a:moveTo>
                  <a:pt x="2181225" y="2757488"/>
                </a:moveTo>
                <a:cubicBezTo>
                  <a:pt x="2181225" y="2775899"/>
                  <a:pt x="2166299" y="2790825"/>
                  <a:pt x="2147888" y="2790825"/>
                </a:cubicBezTo>
                <a:cubicBezTo>
                  <a:pt x="2129476" y="2790825"/>
                  <a:pt x="2114550" y="2775899"/>
                  <a:pt x="2114550" y="2757488"/>
                </a:cubicBezTo>
                <a:cubicBezTo>
                  <a:pt x="2114550" y="2739076"/>
                  <a:pt x="2129476" y="2724150"/>
                  <a:pt x="2147888" y="2724150"/>
                </a:cubicBezTo>
                <a:cubicBezTo>
                  <a:pt x="2166299" y="2724150"/>
                  <a:pt x="2181225" y="2739076"/>
                  <a:pt x="2181225" y="2757488"/>
                </a:cubicBezTo>
                <a:close/>
                <a:moveTo>
                  <a:pt x="2334578" y="2757488"/>
                </a:moveTo>
                <a:cubicBezTo>
                  <a:pt x="2334578" y="2776425"/>
                  <a:pt x="2319225" y="2791778"/>
                  <a:pt x="2300288" y="2791778"/>
                </a:cubicBezTo>
                <a:cubicBezTo>
                  <a:pt x="2281350" y="2791778"/>
                  <a:pt x="2265998" y="2776425"/>
                  <a:pt x="2265998" y="2757488"/>
                </a:cubicBezTo>
                <a:cubicBezTo>
                  <a:pt x="2265998" y="2738550"/>
                  <a:pt x="2281350" y="2723198"/>
                  <a:pt x="2300288" y="2723198"/>
                </a:cubicBezTo>
                <a:cubicBezTo>
                  <a:pt x="2319225" y="2723198"/>
                  <a:pt x="2334578" y="2738550"/>
                  <a:pt x="2334578" y="2757488"/>
                </a:cubicBezTo>
                <a:close/>
                <a:moveTo>
                  <a:pt x="2488882" y="2757488"/>
                </a:moveTo>
                <a:cubicBezTo>
                  <a:pt x="2488882" y="2777477"/>
                  <a:pt x="2472677" y="2793682"/>
                  <a:pt x="2452688" y="2793682"/>
                </a:cubicBezTo>
                <a:cubicBezTo>
                  <a:pt x="2432698" y="2793682"/>
                  <a:pt x="2416492" y="2777477"/>
                  <a:pt x="2416492" y="2757488"/>
                </a:cubicBezTo>
                <a:cubicBezTo>
                  <a:pt x="2416492" y="2737498"/>
                  <a:pt x="2432698" y="2721292"/>
                  <a:pt x="2452688" y="2721292"/>
                </a:cubicBezTo>
                <a:cubicBezTo>
                  <a:pt x="2472677" y="2721292"/>
                  <a:pt x="2488882" y="2737498"/>
                  <a:pt x="2488882" y="2757488"/>
                </a:cubicBezTo>
                <a:close/>
                <a:moveTo>
                  <a:pt x="2642235" y="2757488"/>
                </a:moveTo>
                <a:cubicBezTo>
                  <a:pt x="2642235" y="2778003"/>
                  <a:pt x="2625603" y="2794635"/>
                  <a:pt x="2605088" y="2794635"/>
                </a:cubicBezTo>
                <a:cubicBezTo>
                  <a:pt x="2584572" y="2794635"/>
                  <a:pt x="2567940" y="2778003"/>
                  <a:pt x="2567940" y="2757488"/>
                </a:cubicBezTo>
                <a:cubicBezTo>
                  <a:pt x="2567940" y="2736972"/>
                  <a:pt x="2584572" y="2720340"/>
                  <a:pt x="2605088" y="2720340"/>
                </a:cubicBezTo>
                <a:cubicBezTo>
                  <a:pt x="2625603" y="2720340"/>
                  <a:pt x="2642235" y="2736972"/>
                  <a:pt x="2642235" y="2757488"/>
                </a:cubicBezTo>
                <a:close/>
                <a:moveTo>
                  <a:pt x="2796540" y="2757488"/>
                </a:moveTo>
                <a:cubicBezTo>
                  <a:pt x="2796540" y="2779056"/>
                  <a:pt x="2779056" y="2796540"/>
                  <a:pt x="2757488" y="2796540"/>
                </a:cubicBezTo>
                <a:cubicBezTo>
                  <a:pt x="2735919" y="2796540"/>
                  <a:pt x="2718435" y="2779056"/>
                  <a:pt x="2718435" y="2757488"/>
                </a:cubicBezTo>
                <a:cubicBezTo>
                  <a:pt x="2718435" y="2735919"/>
                  <a:pt x="2735919" y="2718435"/>
                  <a:pt x="2757488" y="2718435"/>
                </a:cubicBezTo>
                <a:cubicBezTo>
                  <a:pt x="2779056" y="2718435"/>
                  <a:pt x="2796540" y="2735919"/>
                  <a:pt x="2796540" y="2757488"/>
                </a:cubicBezTo>
                <a:close/>
                <a:moveTo>
                  <a:pt x="2949892" y="2757488"/>
                </a:moveTo>
                <a:cubicBezTo>
                  <a:pt x="2949892" y="2779582"/>
                  <a:pt x="2931982" y="2797492"/>
                  <a:pt x="2909888" y="2797492"/>
                </a:cubicBezTo>
                <a:cubicBezTo>
                  <a:pt x="2887793" y="2797492"/>
                  <a:pt x="2869882" y="2779582"/>
                  <a:pt x="2869882" y="2757488"/>
                </a:cubicBezTo>
                <a:cubicBezTo>
                  <a:pt x="2869882" y="2735393"/>
                  <a:pt x="2887793" y="2717482"/>
                  <a:pt x="2909888" y="2717482"/>
                </a:cubicBezTo>
                <a:cubicBezTo>
                  <a:pt x="2931982" y="2717482"/>
                  <a:pt x="2949892" y="2735393"/>
                  <a:pt x="2949892" y="2757488"/>
                </a:cubicBezTo>
                <a:close/>
                <a:moveTo>
                  <a:pt x="3104198" y="2757488"/>
                </a:moveTo>
                <a:cubicBezTo>
                  <a:pt x="3104198" y="2780634"/>
                  <a:pt x="3085434" y="2799398"/>
                  <a:pt x="3062288" y="2799398"/>
                </a:cubicBezTo>
                <a:cubicBezTo>
                  <a:pt x="3039141" y="2799398"/>
                  <a:pt x="3020378" y="2780634"/>
                  <a:pt x="3020378" y="2757488"/>
                </a:cubicBezTo>
                <a:cubicBezTo>
                  <a:pt x="3020378" y="2734341"/>
                  <a:pt x="3039141" y="2715578"/>
                  <a:pt x="3062288" y="2715578"/>
                </a:cubicBezTo>
                <a:cubicBezTo>
                  <a:pt x="3085434" y="2715578"/>
                  <a:pt x="3104198" y="2734341"/>
                  <a:pt x="3104198" y="2757488"/>
                </a:cubicBezTo>
                <a:close/>
                <a:moveTo>
                  <a:pt x="3257550" y="2757488"/>
                </a:moveTo>
                <a:cubicBezTo>
                  <a:pt x="3257550" y="2781160"/>
                  <a:pt x="3238360" y="2800350"/>
                  <a:pt x="3214688" y="2800350"/>
                </a:cubicBezTo>
                <a:cubicBezTo>
                  <a:pt x="3191015" y="2800350"/>
                  <a:pt x="3171825" y="2781160"/>
                  <a:pt x="3171825" y="2757488"/>
                </a:cubicBezTo>
                <a:cubicBezTo>
                  <a:pt x="3171825" y="2733815"/>
                  <a:pt x="3191015" y="2714625"/>
                  <a:pt x="3214688" y="2714625"/>
                </a:cubicBezTo>
                <a:cubicBezTo>
                  <a:pt x="3238360" y="2714625"/>
                  <a:pt x="3257550" y="2733815"/>
                  <a:pt x="3257550" y="2757488"/>
                </a:cubicBezTo>
                <a:close/>
                <a:moveTo>
                  <a:pt x="3411855" y="2757488"/>
                </a:moveTo>
                <a:cubicBezTo>
                  <a:pt x="3411855" y="2782212"/>
                  <a:pt x="3391812" y="2802255"/>
                  <a:pt x="3367088" y="2802255"/>
                </a:cubicBezTo>
                <a:cubicBezTo>
                  <a:pt x="3342363" y="2802255"/>
                  <a:pt x="3322320" y="2782212"/>
                  <a:pt x="3322320" y="2757488"/>
                </a:cubicBezTo>
                <a:cubicBezTo>
                  <a:pt x="3322320" y="2732763"/>
                  <a:pt x="3342363" y="2712720"/>
                  <a:pt x="3367088" y="2712720"/>
                </a:cubicBezTo>
                <a:cubicBezTo>
                  <a:pt x="3391812" y="2712720"/>
                  <a:pt x="3411855" y="2732763"/>
                  <a:pt x="3411855" y="2757488"/>
                </a:cubicBezTo>
                <a:close/>
                <a:moveTo>
                  <a:pt x="3565208" y="2757488"/>
                </a:moveTo>
                <a:cubicBezTo>
                  <a:pt x="3565208" y="2782738"/>
                  <a:pt x="3544738" y="2803208"/>
                  <a:pt x="3519488" y="2803208"/>
                </a:cubicBezTo>
                <a:cubicBezTo>
                  <a:pt x="3494237" y="2803208"/>
                  <a:pt x="3473768" y="2782738"/>
                  <a:pt x="3473768" y="2757488"/>
                </a:cubicBezTo>
                <a:cubicBezTo>
                  <a:pt x="3473768" y="2732237"/>
                  <a:pt x="3494237" y="2711768"/>
                  <a:pt x="3519488" y="2711768"/>
                </a:cubicBezTo>
                <a:cubicBezTo>
                  <a:pt x="3544738" y="2711768"/>
                  <a:pt x="3565208" y="2732237"/>
                  <a:pt x="3565208" y="2757488"/>
                </a:cubicBezTo>
                <a:close/>
                <a:moveTo>
                  <a:pt x="3718560" y="2757488"/>
                </a:moveTo>
                <a:cubicBezTo>
                  <a:pt x="3718560" y="2783264"/>
                  <a:pt x="3697664" y="2804160"/>
                  <a:pt x="3671888" y="2804160"/>
                </a:cubicBezTo>
                <a:cubicBezTo>
                  <a:pt x="3646111" y="2804160"/>
                  <a:pt x="3625215" y="2783264"/>
                  <a:pt x="3625215" y="2757488"/>
                </a:cubicBezTo>
                <a:cubicBezTo>
                  <a:pt x="3625215" y="2731711"/>
                  <a:pt x="3646111" y="2710815"/>
                  <a:pt x="3671888" y="2710815"/>
                </a:cubicBezTo>
                <a:cubicBezTo>
                  <a:pt x="3697664" y="2710815"/>
                  <a:pt x="3718560" y="2731711"/>
                  <a:pt x="3718560" y="2757488"/>
                </a:cubicBezTo>
                <a:close/>
                <a:moveTo>
                  <a:pt x="3872865" y="2757488"/>
                </a:moveTo>
                <a:cubicBezTo>
                  <a:pt x="3872865" y="2784316"/>
                  <a:pt x="3851116" y="2806065"/>
                  <a:pt x="3824288" y="2806065"/>
                </a:cubicBezTo>
                <a:cubicBezTo>
                  <a:pt x="3797459" y="2806065"/>
                  <a:pt x="3775710" y="2784316"/>
                  <a:pt x="3775710" y="2757488"/>
                </a:cubicBezTo>
                <a:cubicBezTo>
                  <a:pt x="3775710" y="2730659"/>
                  <a:pt x="3797459" y="2708910"/>
                  <a:pt x="3824288" y="2708910"/>
                </a:cubicBezTo>
                <a:cubicBezTo>
                  <a:pt x="3851116" y="2708910"/>
                  <a:pt x="3872865" y="2730659"/>
                  <a:pt x="3872865" y="2757488"/>
                </a:cubicBezTo>
                <a:close/>
                <a:moveTo>
                  <a:pt x="4026218" y="2757488"/>
                </a:moveTo>
                <a:cubicBezTo>
                  <a:pt x="4026218" y="2784842"/>
                  <a:pt x="4004042" y="2807018"/>
                  <a:pt x="3976688" y="2807018"/>
                </a:cubicBezTo>
                <a:cubicBezTo>
                  <a:pt x="3949333" y="2807018"/>
                  <a:pt x="3927158" y="2784842"/>
                  <a:pt x="3927158" y="2757488"/>
                </a:cubicBezTo>
                <a:cubicBezTo>
                  <a:pt x="3927158" y="2730133"/>
                  <a:pt x="3949333" y="2707958"/>
                  <a:pt x="3976688" y="2707958"/>
                </a:cubicBezTo>
                <a:cubicBezTo>
                  <a:pt x="4004042" y="2707958"/>
                  <a:pt x="4026218" y="2730133"/>
                  <a:pt x="4026218" y="2757488"/>
                </a:cubicBezTo>
                <a:close/>
                <a:moveTo>
                  <a:pt x="4179570" y="2757488"/>
                </a:moveTo>
                <a:cubicBezTo>
                  <a:pt x="4179570" y="2785368"/>
                  <a:pt x="4156968" y="2807970"/>
                  <a:pt x="4129088" y="2807970"/>
                </a:cubicBezTo>
                <a:cubicBezTo>
                  <a:pt x="4101207" y="2807970"/>
                  <a:pt x="4078605" y="2785368"/>
                  <a:pt x="4078605" y="2757488"/>
                </a:cubicBezTo>
                <a:cubicBezTo>
                  <a:pt x="4078605" y="2729607"/>
                  <a:pt x="4101207" y="2707005"/>
                  <a:pt x="4129088" y="2707005"/>
                </a:cubicBezTo>
                <a:cubicBezTo>
                  <a:pt x="4156968" y="2707005"/>
                  <a:pt x="4179570" y="2729607"/>
                  <a:pt x="4179570" y="2757488"/>
                </a:cubicBezTo>
                <a:close/>
                <a:moveTo>
                  <a:pt x="4333875" y="2757488"/>
                </a:moveTo>
                <a:cubicBezTo>
                  <a:pt x="4333875" y="2786420"/>
                  <a:pt x="4310420" y="2809875"/>
                  <a:pt x="4281488" y="2809875"/>
                </a:cubicBezTo>
                <a:cubicBezTo>
                  <a:pt x="4252555" y="2809875"/>
                  <a:pt x="4229100" y="2786420"/>
                  <a:pt x="4229100" y="2757488"/>
                </a:cubicBezTo>
                <a:cubicBezTo>
                  <a:pt x="4229100" y="2728555"/>
                  <a:pt x="4252555" y="2705100"/>
                  <a:pt x="4281488" y="2705100"/>
                </a:cubicBezTo>
                <a:cubicBezTo>
                  <a:pt x="4310420" y="2705100"/>
                  <a:pt x="4333875" y="2728555"/>
                  <a:pt x="4333875" y="2757488"/>
                </a:cubicBezTo>
                <a:close/>
                <a:moveTo>
                  <a:pt x="4487228" y="2757488"/>
                </a:moveTo>
                <a:cubicBezTo>
                  <a:pt x="4487228" y="2786946"/>
                  <a:pt x="4463346" y="2810828"/>
                  <a:pt x="4433888" y="2810828"/>
                </a:cubicBezTo>
                <a:cubicBezTo>
                  <a:pt x="4404429" y="2810828"/>
                  <a:pt x="4380548" y="2786946"/>
                  <a:pt x="4380548" y="2757488"/>
                </a:cubicBezTo>
                <a:cubicBezTo>
                  <a:pt x="4380548" y="2728029"/>
                  <a:pt x="4404429" y="2704148"/>
                  <a:pt x="4433888" y="2704148"/>
                </a:cubicBezTo>
                <a:cubicBezTo>
                  <a:pt x="4463346" y="2704148"/>
                  <a:pt x="4487228" y="2728029"/>
                  <a:pt x="4487228" y="2757488"/>
                </a:cubicBezTo>
                <a:close/>
                <a:moveTo>
                  <a:pt x="4640580" y="2757488"/>
                </a:moveTo>
                <a:cubicBezTo>
                  <a:pt x="4640580" y="2787472"/>
                  <a:pt x="4616272" y="2811780"/>
                  <a:pt x="4586288" y="2811780"/>
                </a:cubicBezTo>
                <a:cubicBezTo>
                  <a:pt x="4556303" y="2811780"/>
                  <a:pt x="4531995" y="2787472"/>
                  <a:pt x="4531995" y="2757488"/>
                </a:cubicBezTo>
                <a:cubicBezTo>
                  <a:pt x="4531995" y="2727503"/>
                  <a:pt x="4556303" y="2703195"/>
                  <a:pt x="4586288" y="2703195"/>
                </a:cubicBezTo>
                <a:cubicBezTo>
                  <a:pt x="4616272" y="2703195"/>
                  <a:pt x="4640580" y="2727503"/>
                  <a:pt x="4640580" y="2757488"/>
                </a:cubicBezTo>
                <a:close/>
                <a:moveTo>
                  <a:pt x="4793932" y="2757488"/>
                </a:moveTo>
                <a:cubicBezTo>
                  <a:pt x="4793932" y="2787998"/>
                  <a:pt x="4769198" y="2812732"/>
                  <a:pt x="4738688" y="2812732"/>
                </a:cubicBezTo>
                <a:cubicBezTo>
                  <a:pt x="4708177" y="2812732"/>
                  <a:pt x="4683442" y="2787998"/>
                  <a:pt x="4683442" y="2757488"/>
                </a:cubicBezTo>
                <a:cubicBezTo>
                  <a:pt x="4683442" y="2726977"/>
                  <a:pt x="4708177" y="2702242"/>
                  <a:pt x="4738688" y="2702242"/>
                </a:cubicBezTo>
                <a:cubicBezTo>
                  <a:pt x="4769198" y="2702242"/>
                  <a:pt x="4793932" y="2726977"/>
                  <a:pt x="4793932" y="2757488"/>
                </a:cubicBezTo>
                <a:close/>
                <a:moveTo>
                  <a:pt x="4947285" y="2757488"/>
                </a:moveTo>
                <a:cubicBezTo>
                  <a:pt x="4947285" y="2788525"/>
                  <a:pt x="4922125" y="2813685"/>
                  <a:pt x="4891088" y="2813685"/>
                </a:cubicBezTo>
                <a:cubicBezTo>
                  <a:pt x="4860050" y="2813685"/>
                  <a:pt x="4834890" y="2788525"/>
                  <a:pt x="4834890" y="2757488"/>
                </a:cubicBezTo>
                <a:cubicBezTo>
                  <a:pt x="4834890" y="2726450"/>
                  <a:pt x="4860050" y="2701290"/>
                  <a:pt x="4891088" y="2701290"/>
                </a:cubicBezTo>
                <a:cubicBezTo>
                  <a:pt x="4922125" y="2701290"/>
                  <a:pt x="4947285" y="2726450"/>
                  <a:pt x="4947285" y="2757488"/>
                </a:cubicBezTo>
                <a:close/>
                <a:moveTo>
                  <a:pt x="5100638" y="2757488"/>
                </a:moveTo>
                <a:cubicBezTo>
                  <a:pt x="5100638" y="2789051"/>
                  <a:pt x="5075051" y="2814638"/>
                  <a:pt x="5043488" y="2814638"/>
                </a:cubicBezTo>
                <a:cubicBezTo>
                  <a:pt x="5011924" y="2814638"/>
                  <a:pt x="4986338" y="2789051"/>
                  <a:pt x="4986338" y="2757488"/>
                </a:cubicBezTo>
                <a:cubicBezTo>
                  <a:pt x="4986338" y="2725924"/>
                  <a:pt x="5011924" y="2700338"/>
                  <a:pt x="5043488" y="2700338"/>
                </a:cubicBezTo>
                <a:cubicBezTo>
                  <a:pt x="5075051" y="2700338"/>
                  <a:pt x="5100638" y="2725924"/>
                  <a:pt x="5100638" y="2757488"/>
                </a:cubicBezTo>
                <a:close/>
                <a:moveTo>
                  <a:pt x="5253990" y="2757488"/>
                </a:moveTo>
                <a:cubicBezTo>
                  <a:pt x="5253990" y="2789577"/>
                  <a:pt x="5227977" y="2815590"/>
                  <a:pt x="5195888" y="2815590"/>
                </a:cubicBezTo>
                <a:cubicBezTo>
                  <a:pt x="5163798" y="2815590"/>
                  <a:pt x="5137785" y="2789577"/>
                  <a:pt x="5137785" y="2757488"/>
                </a:cubicBezTo>
                <a:cubicBezTo>
                  <a:pt x="5137785" y="2725398"/>
                  <a:pt x="5163798" y="2699385"/>
                  <a:pt x="5195888" y="2699385"/>
                </a:cubicBezTo>
                <a:cubicBezTo>
                  <a:pt x="5227977" y="2699385"/>
                  <a:pt x="5253990" y="2725398"/>
                  <a:pt x="5253990" y="2757488"/>
                </a:cubicBezTo>
                <a:close/>
                <a:moveTo>
                  <a:pt x="5407342" y="2757488"/>
                </a:moveTo>
                <a:cubicBezTo>
                  <a:pt x="5407342" y="2790103"/>
                  <a:pt x="5380903" y="2816542"/>
                  <a:pt x="5348288" y="2816542"/>
                </a:cubicBezTo>
                <a:cubicBezTo>
                  <a:pt x="5315672" y="2816542"/>
                  <a:pt x="5289232" y="2790103"/>
                  <a:pt x="5289232" y="2757488"/>
                </a:cubicBezTo>
                <a:cubicBezTo>
                  <a:pt x="5289232" y="2724872"/>
                  <a:pt x="5315672" y="2698432"/>
                  <a:pt x="5348288" y="2698432"/>
                </a:cubicBezTo>
                <a:cubicBezTo>
                  <a:pt x="5380903" y="2698432"/>
                  <a:pt x="5407342" y="2724872"/>
                  <a:pt x="5407342" y="2757488"/>
                </a:cubicBezTo>
                <a:close/>
                <a:moveTo>
                  <a:pt x="5560695" y="2757488"/>
                </a:moveTo>
                <a:cubicBezTo>
                  <a:pt x="5560695" y="2790629"/>
                  <a:pt x="5533829" y="2817495"/>
                  <a:pt x="5500688" y="2817495"/>
                </a:cubicBezTo>
                <a:cubicBezTo>
                  <a:pt x="5467546" y="2817495"/>
                  <a:pt x="5440680" y="2790629"/>
                  <a:pt x="5440680" y="2757488"/>
                </a:cubicBezTo>
                <a:cubicBezTo>
                  <a:pt x="5440680" y="2724346"/>
                  <a:pt x="5467546" y="2697480"/>
                  <a:pt x="5500688" y="2697480"/>
                </a:cubicBezTo>
                <a:cubicBezTo>
                  <a:pt x="5533829" y="2697480"/>
                  <a:pt x="5560695" y="2724346"/>
                  <a:pt x="5560695" y="2757488"/>
                </a:cubicBezTo>
                <a:close/>
                <a:moveTo>
                  <a:pt x="5714048" y="2757488"/>
                </a:moveTo>
                <a:cubicBezTo>
                  <a:pt x="5714048" y="2791155"/>
                  <a:pt x="5686755" y="2818448"/>
                  <a:pt x="5653088" y="2818448"/>
                </a:cubicBezTo>
                <a:cubicBezTo>
                  <a:pt x="5619420" y="2818448"/>
                  <a:pt x="5592128" y="2791155"/>
                  <a:pt x="5592128" y="2757488"/>
                </a:cubicBezTo>
                <a:cubicBezTo>
                  <a:pt x="5592128" y="2723820"/>
                  <a:pt x="5619420" y="2696528"/>
                  <a:pt x="5653088" y="2696528"/>
                </a:cubicBezTo>
                <a:cubicBezTo>
                  <a:pt x="5686755" y="2696528"/>
                  <a:pt x="5714048" y="2723820"/>
                  <a:pt x="5714048" y="2757488"/>
                </a:cubicBezTo>
                <a:close/>
                <a:moveTo>
                  <a:pt x="5866448" y="2757488"/>
                </a:moveTo>
                <a:cubicBezTo>
                  <a:pt x="5866448" y="2791155"/>
                  <a:pt x="5839155" y="2818448"/>
                  <a:pt x="5805488" y="2818448"/>
                </a:cubicBezTo>
                <a:cubicBezTo>
                  <a:pt x="5771820" y="2818448"/>
                  <a:pt x="5744528" y="2791155"/>
                  <a:pt x="5744528" y="2757488"/>
                </a:cubicBezTo>
                <a:cubicBezTo>
                  <a:pt x="5744528" y="2723820"/>
                  <a:pt x="5771820" y="2696528"/>
                  <a:pt x="5805488" y="2696528"/>
                </a:cubicBezTo>
                <a:cubicBezTo>
                  <a:pt x="5839155" y="2696528"/>
                  <a:pt x="5866448" y="2723820"/>
                  <a:pt x="5866448" y="2757488"/>
                </a:cubicBezTo>
                <a:close/>
                <a:moveTo>
                  <a:pt x="6018848" y="2757488"/>
                </a:moveTo>
                <a:cubicBezTo>
                  <a:pt x="6018848" y="2791155"/>
                  <a:pt x="5991555" y="2818448"/>
                  <a:pt x="5957888" y="2818448"/>
                </a:cubicBezTo>
                <a:cubicBezTo>
                  <a:pt x="5924220" y="2818448"/>
                  <a:pt x="5896928" y="2791155"/>
                  <a:pt x="5896928" y="2757488"/>
                </a:cubicBezTo>
                <a:cubicBezTo>
                  <a:pt x="5896928" y="2723820"/>
                  <a:pt x="5924220" y="2696528"/>
                  <a:pt x="5957888" y="2696528"/>
                </a:cubicBezTo>
                <a:cubicBezTo>
                  <a:pt x="5991555" y="2696528"/>
                  <a:pt x="6018848" y="2723820"/>
                  <a:pt x="6018848" y="2757488"/>
                </a:cubicBezTo>
                <a:close/>
                <a:moveTo>
                  <a:pt x="6172200" y="2757488"/>
                </a:moveTo>
                <a:cubicBezTo>
                  <a:pt x="6172200" y="2791681"/>
                  <a:pt x="6144481" y="2819400"/>
                  <a:pt x="6110288" y="2819400"/>
                </a:cubicBezTo>
                <a:cubicBezTo>
                  <a:pt x="6076094" y="2819400"/>
                  <a:pt x="6048375" y="2791681"/>
                  <a:pt x="6048375" y="2757488"/>
                </a:cubicBezTo>
                <a:cubicBezTo>
                  <a:pt x="6048375" y="2723294"/>
                  <a:pt x="6076094" y="2695575"/>
                  <a:pt x="6110288" y="2695575"/>
                </a:cubicBezTo>
                <a:cubicBezTo>
                  <a:pt x="6144481" y="2695575"/>
                  <a:pt x="6172200" y="2723294"/>
                  <a:pt x="6172200" y="2757488"/>
                </a:cubicBezTo>
                <a:close/>
                <a:moveTo>
                  <a:pt x="6323648" y="2757488"/>
                </a:moveTo>
                <a:cubicBezTo>
                  <a:pt x="6323648" y="2791155"/>
                  <a:pt x="6296355" y="2818448"/>
                  <a:pt x="6262688" y="2818448"/>
                </a:cubicBezTo>
                <a:cubicBezTo>
                  <a:pt x="6229020" y="2818448"/>
                  <a:pt x="6201728" y="2791155"/>
                  <a:pt x="6201728" y="2757488"/>
                </a:cubicBezTo>
                <a:cubicBezTo>
                  <a:pt x="6201728" y="2723820"/>
                  <a:pt x="6229020" y="2696528"/>
                  <a:pt x="6262688" y="2696528"/>
                </a:cubicBezTo>
                <a:cubicBezTo>
                  <a:pt x="6296355" y="2696528"/>
                  <a:pt x="6323648" y="2723820"/>
                  <a:pt x="6323648" y="2757488"/>
                </a:cubicBezTo>
                <a:close/>
                <a:moveTo>
                  <a:pt x="6476048" y="2757488"/>
                </a:moveTo>
                <a:cubicBezTo>
                  <a:pt x="6476048" y="2791155"/>
                  <a:pt x="6448755" y="2818448"/>
                  <a:pt x="6415088" y="2818448"/>
                </a:cubicBezTo>
                <a:cubicBezTo>
                  <a:pt x="6381420" y="2818448"/>
                  <a:pt x="6354128" y="2791155"/>
                  <a:pt x="6354128" y="2757488"/>
                </a:cubicBezTo>
                <a:cubicBezTo>
                  <a:pt x="6354128" y="2723820"/>
                  <a:pt x="6381420" y="2696528"/>
                  <a:pt x="6415088" y="2696528"/>
                </a:cubicBezTo>
                <a:cubicBezTo>
                  <a:pt x="6448755" y="2696528"/>
                  <a:pt x="6476048" y="2723820"/>
                  <a:pt x="6476048" y="2757488"/>
                </a:cubicBezTo>
                <a:close/>
                <a:moveTo>
                  <a:pt x="6628448" y="2757488"/>
                </a:moveTo>
                <a:cubicBezTo>
                  <a:pt x="6628448" y="2791155"/>
                  <a:pt x="6601155" y="2818448"/>
                  <a:pt x="6567488" y="2818448"/>
                </a:cubicBezTo>
                <a:cubicBezTo>
                  <a:pt x="6533820" y="2818448"/>
                  <a:pt x="6506528" y="2791155"/>
                  <a:pt x="6506528" y="2757488"/>
                </a:cubicBezTo>
                <a:cubicBezTo>
                  <a:pt x="6506528" y="2723820"/>
                  <a:pt x="6533820" y="2696528"/>
                  <a:pt x="6567488" y="2696528"/>
                </a:cubicBezTo>
                <a:cubicBezTo>
                  <a:pt x="6601155" y="2696528"/>
                  <a:pt x="6628448" y="2723820"/>
                  <a:pt x="6628448" y="2757488"/>
                </a:cubicBezTo>
                <a:close/>
                <a:moveTo>
                  <a:pt x="6779895" y="2757488"/>
                </a:moveTo>
                <a:cubicBezTo>
                  <a:pt x="6779895" y="2790629"/>
                  <a:pt x="6753029" y="2817495"/>
                  <a:pt x="6719888" y="2817495"/>
                </a:cubicBezTo>
                <a:cubicBezTo>
                  <a:pt x="6686746" y="2817495"/>
                  <a:pt x="6659880" y="2790629"/>
                  <a:pt x="6659880" y="2757488"/>
                </a:cubicBezTo>
                <a:cubicBezTo>
                  <a:pt x="6659880" y="2724346"/>
                  <a:pt x="6686746" y="2697480"/>
                  <a:pt x="6719888" y="2697480"/>
                </a:cubicBezTo>
                <a:cubicBezTo>
                  <a:pt x="6753029" y="2697480"/>
                  <a:pt x="6779895" y="2724346"/>
                  <a:pt x="6779895" y="2757488"/>
                </a:cubicBezTo>
                <a:close/>
                <a:moveTo>
                  <a:pt x="6931342" y="2757488"/>
                </a:moveTo>
                <a:cubicBezTo>
                  <a:pt x="6931342" y="2790103"/>
                  <a:pt x="6904903" y="2816542"/>
                  <a:pt x="6872288" y="2816542"/>
                </a:cubicBezTo>
                <a:cubicBezTo>
                  <a:pt x="6839672" y="2816542"/>
                  <a:pt x="6813232" y="2790103"/>
                  <a:pt x="6813232" y="2757488"/>
                </a:cubicBezTo>
                <a:cubicBezTo>
                  <a:pt x="6813232" y="2724872"/>
                  <a:pt x="6839672" y="2698432"/>
                  <a:pt x="6872288" y="2698432"/>
                </a:cubicBezTo>
                <a:cubicBezTo>
                  <a:pt x="6904903" y="2698432"/>
                  <a:pt x="6931342" y="2724872"/>
                  <a:pt x="6931342" y="2757488"/>
                </a:cubicBezTo>
                <a:close/>
                <a:moveTo>
                  <a:pt x="7082790" y="2757488"/>
                </a:moveTo>
                <a:cubicBezTo>
                  <a:pt x="7082790" y="2789577"/>
                  <a:pt x="7056777" y="2815590"/>
                  <a:pt x="7024688" y="2815590"/>
                </a:cubicBezTo>
                <a:cubicBezTo>
                  <a:pt x="6992598" y="2815590"/>
                  <a:pt x="6966585" y="2789577"/>
                  <a:pt x="6966585" y="2757488"/>
                </a:cubicBezTo>
                <a:cubicBezTo>
                  <a:pt x="6966585" y="2725398"/>
                  <a:pt x="6992598" y="2699385"/>
                  <a:pt x="7024688" y="2699385"/>
                </a:cubicBezTo>
                <a:cubicBezTo>
                  <a:pt x="7056777" y="2699385"/>
                  <a:pt x="7082790" y="2725398"/>
                  <a:pt x="7082790" y="2757488"/>
                </a:cubicBezTo>
                <a:close/>
                <a:moveTo>
                  <a:pt x="7234238" y="2757488"/>
                </a:moveTo>
                <a:cubicBezTo>
                  <a:pt x="7234238" y="2789051"/>
                  <a:pt x="7208651" y="2814638"/>
                  <a:pt x="7177088" y="2814638"/>
                </a:cubicBezTo>
                <a:cubicBezTo>
                  <a:pt x="7145524" y="2814638"/>
                  <a:pt x="7119938" y="2789051"/>
                  <a:pt x="7119938" y="2757488"/>
                </a:cubicBezTo>
                <a:cubicBezTo>
                  <a:pt x="7119938" y="2725924"/>
                  <a:pt x="7145524" y="2700338"/>
                  <a:pt x="7177088" y="2700338"/>
                </a:cubicBezTo>
                <a:cubicBezTo>
                  <a:pt x="7208651" y="2700338"/>
                  <a:pt x="7234238" y="2725924"/>
                  <a:pt x="7234238" y="2757488"/>
                </a:cubicBezTo>
                <a:close/>
                <a:moveTo>
                  <a:pt x="7385685" y="2757488"/>
                </a:moveTo>
                <a:cubicBezTo>
                  <a:pt x="7385685" y="2788525"/>
                  <a:pt x="7360525" y="2813685"/>
                  <a:pt x="7329488" y="2813685"/>
                </a:cubicBezTo>
                <a:cubicBezTo>
                  <a:pt x="7298450" y="2813685"/>
                  <a:pt x="7273290" y="2788525"/>
                  <a:pt x="7273290" y="2757488"/>
                </a:cubicBezTo>
                <a:cubicBezTo>
                  <a:pt x="7273290" y="2726450"/>
                  <a:pt x="7298450" y="2701290"/>
                  <a:pt x="7329488" y="2701290"/>
                </a:cubicBezTo>
                <a:cubicBezTo>
                  <a:pt x="7360525" y="2701290"/>
                  <a:pt x="7385685" y="2726450"/>
                  <a:pt x="7385685" y="2757488"/>
                </a:cubicBezTo>
                <a:close/>
                <a:moveTo>
                  <a:pt x="7537132" y="2757488"/>
                </a:moveTo>
                <a:cubicBezTo>
                  <a:pt x="7537132" y="2787998"/>
                  <a:pt x="7512398" y="2812732"/>
                  <a:pt x="7481888" y="2812732"/>
                </a:cubicBezTo>
                <a:cubicBezTo>
                  <a:pt x="7451377" y="2812732"/>
                  <a:pt x="7426642" y="2787998"/>
                  <a:pt x="7426642" y="2757488"/>
                </a:cubicBezTo>
                <a:cubicBezTo>
                  <a:pt x="7426642" y="2726977"/>
                  <a:pt x="7451377" y="2702242"/>
                  <a:pt x="7481888" y="2702242"/>
                </a:cubicBezTo>
                <a:cubicBezTo>
                  <a:pt x="7512398" y="2702242"/>
                  <a:pt x="7537132" y="2726977"/>
                  <a:pt x="7537132" y="2757488"/>
                </a:cubicBezTo>
                <a:close/>
                <a:moveTo>
                  <a:pt x="7688580" y="2757488"/>
                </a:moveTo>
                <a:cubicBezTo>
                  <a:pt x="7688580" y="2787472"/>
                  <a:pt x="7664272" y="2811780"/>
                  <a:pt x="7634288" y="2811780"/>
                </a:cubicBezTo>
                <a:cubicBezTo>
                  <a:pt x="7604303" y="2811780"/>
                  <a:pt x="7579995" y="2787472"/>
                  <a:pt x="7579995" y="2757488"/>
                </a:cubicBezTo>
                <a:cubicBezTo>
                  <a:pt x="7579995" y="2727503"/>
                  <a:pt x="7604303" y="2703195"/>
                  <a:pt x="7634288" y="2703195"/>
                </a:cubicBezTo>
                <a:cubicBezTo>
                  <a:pt x="7664272" y="2703195"/>
                  <a:pt x="7688580" y="2727503"/>
                  <a:pt x="7688580" y="2757488"/>
                </a:cubicBezTo>
                <a:close/>
                <a:moveTo>
                  <a:pt x="7840028" y="2757488"/>
                </a:moveTo>
                <a:cubicBezTo>
                  <a:pt x="7840028" y="2786946"/>
                  <a:pt x="7816146" y="2810828"/>
                  <a:pt x="7786688" y="2810828"/>
                </a:cubicBezTo>
                <a:cubicBezTo>
                  <a:pt x="7757229" y="2810828"/>
                  <a:pt x="7733348" y="2786946"/>
                  <a:pt x="7733348" y="2757488"/>
                </a:cubicBezTo>
                <a:cubicBezTo>
                  <a:pt x="7733348" y="2728029"/>
                  <a:pt x="7757229" y="2704148"/>
                  <a:pt x="7786688" y="2704148"/>
                </a:cubicBezTo>
                <a:cubicBezTo>
                  <a:pt x="7816146" y="2704148"/>
                  <a:pt x="7840028" y="2728029"/>
                  <a:pt x="7840028" y="2757488"/>
                </a:cubicBezTo>
                <a:close/>
                <a:moveTo>
                  <a:pt x="7991475" y="2757488"/>
                </a:moveTo>
                <a:cubicBezTo>
                  <a:pt x="7991475" y="2786420"/>
                  <a:pt x="7968020" y="2809875"/>
                  <a:pt x="7939088" y="2809875"/>
                </a:cubicBezTo>
                <a:cubicBezTo>
                  <a:pt x="7910155" y="2809875"/>
                  <a:pt x="7886700" y="2786420"/>
                  <a:pt x="7886700" y="2757488"/>
                </a:cubicBezTo>
                <a:cubicBezTo>
                  <a:pt x="7886700" y="2728555"/>
                  <a:pt x="7910155" y="2705100"/>
                  <a:pt x="7939088" y="2705100"/>
                </a:cubicBezTo>
                <a:cubicBezTo>
                  <a:pt x="7968020" y="2705100"/>
                  <a:pt x="7991475" y="2728555"/>
                  <a:pt x="7991475" y="2757488"/>
                </a:cubicBezTo>
                <a:close/>
                <a:moveTo>
                  <a:pt x="8141970" y="2757488"/>
                </a:moveTo>
                <a:cubicBezTo>
                  <a:pt x="8141970" y="2785368"/>
                  <a:pt x="8119368" y="2807970"/>
                  <a:pt x="8091488" y="2807970"/>
                </a:cubicBezTo>
                <a:cubicBezTo>
                  <a:pt x="8063607" y="2807970"/>
                  <a:pt x="8041005" y="2785368"/>
                  <a:pt x="8041005" y="2757488"/>
                </a:cubicBezTo>
                <a:cubicBezTo>
                  <a:pt x="8041005" y="2729607"/>
                  <a:pt x="8063607" y="2707005"/>
                  <a:pt x="8091488" y="2707005"/>
                </a:cubicBezTo>
                <a:cubicBezTo>
                  <a:pt x="8119368" y="2707005"/>
                  <a:pt x="8141970" y="2729607"/>
                  <a:pt x="8141970" y="2757488"/>
                </a:cubicBezTo>
                <a:close/>
                <a:moveTo>
                  <a:pt x="8293418" y="2757488"/>
                </a:moveTo>
                <a:cubicBezTo>
                  <a:pt x="8293418" y="2784842"/>
                  <a:pt x="8271242" y="2807018"/>
                  <a:pt x="8243888" y="2807018"/>
                </a:cubicBezTo>
                <a:cubicBezTo>
                  <a:pt x="8216533" y="2807018"/>
                  <a:pt x="8194358" y="2784842"/>
                  <a:pt x="8194358" y="2757488"/>
                </a:cubicBezTo>
                <a:cubicBezTo>
                  <a:pt x="8194358" y="2730133"/>
                  <a:pt x="8216533" y="2707958"/>
                  <a:pt x="8243888" y="2707958"/>
                </a:cubicBezTo>
                <a:cubicBezTo>
                  <a:pt x="8271242" y="2707958"/>
                  <a:pt x="8293418" y="2730133"/>
                  <a:pt x="8293418" y="2757488"/>
                </a:cubicBezTo>
                <a:close/>
                <a:moveTo>
                  <a:pt x="8444865" y="2757488"/>
                </a:moveTo>
                <a:cubicBezTo>
                  <a:pt x="8444865" y="2784316"/>
                  <a:pt x="8423116" y="2806065"/>
                  <a:pt x="8396288" y="2806065"/>
                </a:cubicBezTo>
                <a:cubicBezTo>
                  <a:pt x="8369459" y="2806065"/>
                  <a:pt x="8347710" y="2784316"/>
                  <a:pt x="8347710" y="2757488"/>
                </a:cubicBezTo>
                <a:cubicBezTo>
                  <a:pt x="8347710" y="2730659"/>
                  <a:pt x="8369459" y="2708910"/>
                  <a:pt x="8396288" y="2708910"/>
                </a:cubicBezTo>
                <a:cubicBezTo>
                  <a:pt x="8423116" y="2708910"/>
                  <a:pt x="8444865" y="2730659"/>
                  <a:pt x="8444865" y="2757488"/>
                </a:cubicBezTo>
                <a:close/>
                <a:moveTo>
                  <a:pt x="8595360" y="2757488"/>
                </a:moveTo>
                <a:cubicBezTo>
                  <a:pt x="8595360" y="2783264"/>
                  <a:pt x="8574464" y="2804160"/>
                  <a:pt x="8548688" y="2804160"/>
                </a:cubicBezTo>
                <a:cubicBezTo>
                  <a:pt x="8522911" y="2804160"/>
                  <a:pt x="8502015" y="2783264"/>
                  <a:pt x="8502015" y="2757488"/>
                </a:cubicBezTo>
                <a:cubicBezTo>
                  <a:pt x="8502015" y="2731711"/>
                  <a:pt x="8522911" y="2710815"/>
                  <a:pt x="8548688" y="2710815"/>
                </a:cubicBezTo>
                <a:cubicBezTo>
                  <a:pt x="8574464" y="2710815"/>
                  <a:pt x="8595360" y="2731711"/>
                  <a:pt x="8595360" y="2757488"/>
                </a:cubicBezTo>
                <a:close/>
                <a:moveTo>
                  <a:pt x="8746808" y="2757488"/>
                </a:moveTo>
                <a:cubicBezTo>
                  <a:pt x="8746808" y="2782738"/>
                  <a:pt x="8726338" y="2803208"/>
                  <a:pt x="8701088" y="2803208"/>
                </a:cubicBezTo>
                <a:cubicBezTo>
                  <a:pt x="8675837" y="2803208"/>
                  <a:pt x="8655368" y="2782738"/>
                  <a:pt x="8655368" y="2757488"/>
                </a:cubicBezTo>
                <a:cubicBezTo>
                  <a:pt x="8655368" y="2732237"/>
                  <a:pt x="8675837" y="2711768"/>
                  <a:pt x="8701088" y="2711768"/>
                </a:cubicBezTo>
                <a:cubicBezTo>
                  <a:pt x="8726338" y="2711768"/>
                  <a:pt x="8746808" y="2732237"/>
                  <a:pt x="8746808" y="2757488"/>
                </a:cubicBezTo>
                <a:close/>
                <a:moveTo>
                  <a:pt x="8898255" y="2757488"/>
                </a:moveTo>
                <a:cubicBezTo>
                  <a:pt x="8898255" y="2782212"/>
                  <a:pt x="8878212" y="2802255"/>
                  <a:pt x="8853488" y="2802255"/>
                </a:cubicBezTo>
                <a:cubicBezTo>
                  <a:pt x="8828763" y="2802255"/>
                  <a:pt x="8808720" y="2782212"/>
                  <a:pt x="8808720" y="2757488"/>
                </a:cubicBezTo>
                <a:cubicBezTo>
                  <a:pt x="8808720" y="2732763"/>
                  <a:pt x="8828763" y="2712720"/>
                  <a:pt x="8853488" y="2712720"/>
                </a:cubicBezTo>
                <a:cubicBezTo>
                  <a:pt x="8878212" y="2712720"/>
                  <a:pt x="8898255" y="2732763"/>
                  <a:pt x="8898255" y="2757488"/>
                </a:cubicBezTo>
                <a:close/>
                <a:moveTo>
                  <a:pt x="9048750" y="2757488"/>
                </a:moveTo>
                <a:cubicBezTo>
                  <a:pt x="9048750" y="2781160"/>
                  <a:pt x="9029560" y="2800350"/>
                  <a:pt x="9005888" y="2800350"/>
                </a:cubicBezTo>
                <a:cubicBezTo>
                  <a:pt x="8982215" y="2800350"/>
                  <a:pt x="8963025" y="2781160"/>
                  <a:pt x="8963025" y="2757488"/>
                </a:cubicBezTo>
                <a:cubicBezTo>
                  <a:pt x="8963025" y="2733815"/>
                  <a:pt x="8982215" y="2714625"/>
                  <a:pt x="9005888" y="2714625"/>
                </a:cubicBezTo>
                <a:cubicBezTo>
                  <a:pt x="9029560" y="2714625"/>
                  <a:pt x="9048750" y="2733815"/>
                  <a:pt x="9048750" y="2757488"/>
                </a:cubicBezTo>
                <a:close/>
                <a:moveTo>
                  <a:pt x="9200198" y="2757488"/>
                </a:moveTo>
                <a:cubicBezTo>
                  <a:pt x="9200198" y="2780634"/>
                  <a:pt x="9181434" y="2799398"/>
                  <a:pt x="9158288" y="2799398"/>
                </a:cubicBezTo>
                <a:cubicBezTo>
                  <a:pt x="9135141" y="2799398"/>
                  <a:pt x="9116378" y="2780634"/>
                  <a:pt x="9116378" y="2757488"/>
                </a:cubicBezTo>
                <a:cubicBezTo>
                  <a:pt x="9116378" y="2734341"/>
                  <a:pt x="9135141" y="2715578"/>
                  <a:pt x="9158288" y="2715578"/>
                </a:cubicBezTo>
                <a:cubicBezTo>
                  <a:pt x="9181434" y="2715578"/>
                  <a:pt x="9200198" y="2734341"/>
                  <a:pt x="9200198" y="2757488"/>
                </a:cubicBezTo>
                <a:close/>
                <a:moveTo>
                  <a:pt x="9350692" y="2757488"/>
                </a:moveTo>
                <a:cubicBezTo>
                  <a:pt x="9350692" y="2779582"/>
                  <a:pt x="9332782" y="2797492"/>
                  <a:pt x="9310688" y="2797492"/>
                </a:cubicBezTo>
                <a:cubicBezTo>
                  <a:pt x="9288593" y="2797492"/>
                  <a:pt x="9270682" y="2779582"/>
                  <a:pt x="9270682" y="2757488"/>
                </a:cubicBezTo>
                <a:cubicBezTo>
                  <a:pt x="9270682" y="2735393"/>
                  <a:pt x="9288593" y="2717482"/>
                  <a:pt x="9310688" y="2717482"/>
                </a:cubicBezTo>
                <a:cubicBezTo>
                  <a:pt x="9332782" y="2717482"/>
                  <a:pt x="9350692" y="2735393"/>
                  <a:pt x="9350692" y="2757488"/>
                </a:cubicBezTo>
                <a:close/>
                <a:moveTo>
                  <a:pt x="9502140" y="2757488"/>
                </a:moveTo>
                <a:cubicBezTo>
                  <a:pt x="9502140" y="2779056"/>
                  <a:pt x="9484656" y="2796540"/>
                  <a:pt x="9463088" y="2796540"/>
                </a:cubicBezTo>
                <a:cubicBezTo>
                  <a:pt x="9441519" y="2796540"/>
                  <a:pt x="9424035" y="2779056"/>
                  <a:pt x="9424035" y="2757488"/>
                </a:cubicBezTo>
                <a:cubicBezTo>
                  <a:pt x="9424035" y="2735919"/>
                  <a:pt x="9441519" y="2718435"/>
                  <a:pt x="9463088" y="2718435"/>
                </a:cubicBezTo>
                <a:cubicBezTo>
                  <a:pt x="9484656" y="2718435"/>
                  <a:pt x="9502140" y="2735919"/>
                  <a:pt x="9502140" y="2757488"/>
                </a:cubicBezTo>
                <a:close/>
                <a:moveTo>
                  <a:pt x="9652635" y="2757488"/>
                </a:moveTo>
                <a:cubicBezTo>
                  <a:pt x="9652635" y="2778003"/>
                  <a:pt x="9636003" y="2794635"/>
                  <a:pt x="9615488" y="2794635"/>
                </a:cubicBezTo>
                <a:cubicBezTo>
                  <a:pt x="9594972" y="2794635"/>
                  <a:pt x="9578340" y="2778003"/>
                  <a:pt x="9578340" y="2757488"/>
                </a:cubicBezTo>
                <a:cubicBezTo>
                  <a:pt x="9578340" y="2736972"/>
                  <a:pt x="9594972" y="2720340"/>
                  <a:pt x="9615488" y="2720340"/>
                </a:cubicBezTo>
                <a:cubicBezTo>
                  <a:pt x="9636003" y="2720340"/>
                  <a:pt x="9652635" y="2736972"/>
                  <a:pt x="9652635" y="2757488"/>
                </a:cubicBezTo>
                <a:close/>
                <a:moveTo>
                  <a:pt x="9804082" y="2757488"/>
                </a:moveTo>
                <a:cubicBezTo>
                  <a:pt x="9804082" y="2777477"/>
                  <a:pt x="9787877" y="2793682"/>
                  <a:pt x="9767888" y="2793682"/>
                </a:cubicBezTo>
                <a:cubicBezTo>
                  <a:pt x="9747898" y="2793682"/>
                  <a:pt x="9731692" y="2777477"/>
                  <a:pt x="9731692" y="2757488"/>
                </a:cubicBezTo>
                <a:cubicBezTo>
                  <a:pt x="9731692" y="2737498"/>
                  <a:pt x="9747898" y="2721292"/>
                  <a:pt x="9767888" y="2721292"/>
                </a:cubicBezTo>
                <a:cubicBezTo>
                  <a:pt x="9787877" y="2721292"/>
                  <a:pt x="9804082" y="2737498"/>
                  <a:pt x="9804082" y="2757488"/>
                </a:cubicBezTo>
                <a:close/>
                <a:moveTo>
                  <a:pt x="9954578" y="2757488"/>
                </a:moveTo>
                <a:cubicBezTo>
                  <a:pt x="9954578" y="2776425"/>
                  <a:pt x="9939225" y="2791778"/>
                  <a:pt x="9920288" y="2791778"/>
                </a:cubicBezTo>
                <a:cubicBezTo>
                  <a:pt x="9901350" y="2791778"/>
                  <a:pt x="9885998" y="2776425"/>
                  <a:pt x="9885998" y="2757488"/>
                </a:cubicBezTo>
                <a:cubicBezTo>
                  <a:pt x="9885998" y="2738550"/>
                  <a:pt x="9901350" y="2723198"/>
                  <a:pt x="9920288" y="2723198"/>
                </a:cubicBezTo>
                <a:cubicBezTo>
                  <a:pt x="9939225" y="2723198"/>
                  <a:pt x="9954578" y="2738550"/>
                  <a:pt x="9954578" y="2757488"/>
                </a:cubicBezTo>
                <a:close/>
                <a:moveTo>
                  <a:pt x="10106025" y="2757488"/>
                </a:moveTo>
                <a:cubicBezTo>
                  <a:pt x="10106025" y="2775899"/>
                  <a:pt x="10091099" y="2790825"/>
                  <a:pt x="10072688" y="2790825"/>
                </a:cubicBezTo>
                <a:cubicBezTo>
                  <a:pt x="10054276" y="2790825"/>
                  <a:pt x="10039350" y="2775899"/>
                  <a:pt x="10039350" y="2757488"/>
                </a:cubicBezTo>
                <a:cubicBezTo>
                  <a:pt x="10039350" y="2739076"/>
                  <a:pt x="10054276" y="2724150"/>
                  <a:pt x="10072688" y="2724150"/>
                </a:cubicBezTo>
                <a:cubicBezTo>
                  <a:pt x="10091099" y="2724150"/>
                  <a:pt x="10106025" y="2739076"/>
                  <a:pt x="10106025" y="2757488"/>
                </a:cubicBezTo>
                <a:close/>
                <a:moveTo>
                  <a:pt x="10257472" y="2757488"/>
                </a:moveTo>
                <a:cubicBezTo>
                  <a:pt x="10257472" y="2775373"/>
                  <a:pt x="10242973" y="2789872"/>
                  <a:pt x="10225088" y="2789872"/>
                </a:cubicBezTo>
                <a:cubicBezTo>
                  <a:pt x="10207202" y="2789872"/>
                  <a:pt x="10192702" y="2775373"/>
                  <a:pt x="10192702" y="2757488"/>
                </a:cubicBezTo>
                <a:cubicBezTo>
                  <a:pt x="10192702" y="2739602"/>
                  <a:pt x="10207202" y="2725102"/>
                  <a:pt x="10225088" y="2725102"/>
                </a:cubicBezTo>
                <a:cubicBezTo>
                  <a:pt x="10242973" y="2725102"/>
                  <a:pt x="10257472" y="2739602"/>
                  <a:pt x="10257472" y="2757488"/>
                </a:cubicBezTo>
                <a:close/>
                <a:moveTo>
                  <a:pt x="10407968" y="2757488"/>
                </a:moveTo>
                <a:cubicBezTo>
                  <a:pt x="10407968" y="2774321"/>
                  <a:pt x="10394321" y="2787968"/>
                  <a:pt x="10377488" y="2787968"/>
                </a:cubicBezTo>
                <a:cubicBezTo>
                  <a:pt x="10360654" y="2787968"/>
                  <a:pt x="10347008" y="2774321"/>
                  <a:pt x="10347008" y="2757488"/>
                </a:cubicBezTo>
                <a:cubicBezTo>
                  <a:pt x="10347008" y="2740654"/>
                  <a:pt x="10360654" y="2727008"/>
                  <a:pt x="10377488" y="2727008"/>
                </a:cubicBezTo>
                <a:cubicBezTo>
                  <a:pt x="10394321" y="2727008"/>
                  <a:pt x="10407968" y="2740654"/>
                  <a:pt x="10407968" y="2757488"/>
                </a:cubicBezTo>
                <a:close/>
                <a:moveTo>
                  <a:pt x="10559415" y="2757488"/>
                </a:moveTo>
                <a:cubicBezTo>
                  <a:pt x="10559415" y="2773795"/>
                  <a:pt x="10546195" y="2787015"/>
                  <a:pt x="10529888" y="2787015"/>
                </a:cubicBezTo>
                <a:cubicBezTo>
                  <a:pt x="10513580" y="2787015"/>
                  <a:pt x="10500360" y="2773795"/>
                  <a:pt x="10500360" y="2757488"/>
                </a:cubicBezTo>
                <a:cubicBezTo>
                  <a:pt x="10500360" y="2741180"/>
                  <a:pt x="10513580" y="2727960"/>
                  <a:pt x="10529888" y="2727960"/>
                </a:cubicBezTo>
                <a:cubicBezTo>
                  <a:pt x="10546195" y="2727960"/>
                  <a:pt x="10559415" y="2741180"/>
                  <a:pt x="10559415" y="2757488"/>
                </a:cubicBezTo>
                <a:close/>
                <a:moveTo>
                  <a:pt x="10709910" y="2757488"/>
                </a:moveTo>
                <a:cubicBezTo>
                  <a:pt x="10709910" y="2772743"/>
                  <a:pt x="10697543" y="2785110"/>
                  <a:pt x="10682288" y="2785110"/>
                </a:cubicBezTo>
                <a:cubicBezTo>
                  <a:pt x="10667032" y="2785110"/>
                  <a:pt x="10654665" y="2772743"/>
                  <a:pt x="10654665" y="2757488"/>
                </a:cubicBezTo>
                <a:cubicBezTo>
                  <a:pt x="10654665" y="2742232"/>
                  <a:pt x="10667032" y="2729865"/>
                  <a:pt x="10682288" y="2729865"/>
                </a:cubicBezTo>
                <a:cubicBezTo>
                  <a:pt x="10697543" y="2729865"/>
                  <a:pt x="10709910" y="2742232"/>
                  <a:pt x="10709910" y="2757488"/>
                </a:cubicBezTo>
                <a:close/>
                <a:moveTo>
                  <a:pt x="10861358" y="2757488"/>
                </a:moveTo>
                <a:cubicBezTo>
                  <a:pt x="10861358" y="2772217"/>
                  <a:pt x="10849417" y="2784158"/>
                  <a:pt x="10834688" y="2784158"/>
                </a:cubicBezTo>
                <a:cubicBezTo>
                  <a:pt x="10819958" y="2784158"/>
                  <a:pt x="10808018" y="2772217"/>
                  <a:pt x="10808018" y="2757488"/>
                </a:cubicBezTo>
                <a:cubicBezTo>
                  <a:pt x="10808018" y="2742758"/>
                  <a:pt x="10819958" y="2730818"/>
                  <a:pt x="10834688" y="2730818"/>
                </a:cubicBezTo>
                <a:cubicBezTo>
                  <a:pt x="10849417" y="2730818"/>
                  <a:pt x="10861358" y="2742758"/>
                  <a:pt x="10861358" y="2757488"/>
                </a:cubicBezTo>
                <a:close/>
                <a:moveTo>
                  <a:pt x="11011852" y="2757488"/>
                </a:moveTo>
                <a:cubicBezTo>
                  <a:pt x="11011852" y="2771165"/>
                  <a:pt x="11000765" y="2782252"/>
                  <a:pt x="10987088" y="2782252"/>
                </a:cubicBezTo>
                <a:cubicBezTo>
                  <a:pt x="10973410" y="2782252"/>
                  <a:pt x="10962322" y="2771165"/>
                  <a:pt x="10962322" y="2757488"/>
                </a:cubicBezTo>
                <a:cubicBezTo>
                  <a:pt x="10962322" y="2743810"/>
                  <a:pt x="10973410" y="2732722"/>
                  <a:pt x="10987088" y="2732722"/>
                </a:cubicBezTo>
                <a:cubicBezTo>
                  <a:pt x="11000765" y="2732722"/>
                  <a:pt x="11011852" y="2743810"/>
                  <a:pt x="11011852" y="2757488"/>
                </a:cubicBezTo>
                <a:close/>
                <a:moveTo>
                  <a:pt x="11163300" y="2757488"/>
                </a:moveTo>
                <a:cubicBezTo>
                  <a:pt x="11163300" y="2770639"/>
                  <a:pt x="11152639" y="2781300"/>
                  <a:pt x="11139488" y="2781300"/>
                </a:cubicBezTo>
                <a:cubicBezTo>
                  <a:pt x="11126336" y="2781300"/>
                  <a:pt x="11115675" y="2770639"/>
                  <a:pt x="11115675" y="2757488"/>
                </a:cubicBezTo>
                <a:cubicBezTo>
                  <a:pt x="11115675" y="2744336"/>
                  <a:pt x="11126336" y="2733675"/>
                  <a:pt x="11139488" y="2733675"/>
                </a:cubicBezTo>
                <a:cubicBezTo>
                  <a:pt x="11152639" y="2733675"/>
                  <a:pt x="11163300" y="2744336"/>
                  <a:pt x="11163300" y="2757488"/>
                </a:cubicBezTo>
                <a:close/>
                <a:moveTo>
                  <a:pt x="11313795" y="2757488"/>
                </a:moveTo>
                <a:cubicBezTo>
                  <a:pt x="11313795" y="2769587"/>
                  <a:pt x="11303987" y="2779395"/>
                  <a:pt x="11291888" y="2779395"/>
                </a:cubicBezTo>
                <a:cubicBezTo>
                  <a:pt x="11279788" y="2779395"/>
                  <a:pt x="11269980" y="2769587"/>
                  <a:pt x="11269980" y="2757488"/>
                </a:cubicBezTo>
                <a:cubicBezTo>
                  <a:pt x="11269980" y="2745388"/>
                  <a:pt x="11279788" y="2735580"/>
                  <a:pt x="11291888" y="2735580"/>
                </a:cubicBezTo>
                <a:cubicBezTo>
                  <a:pt x="11303987" y="2735580"/>
                  <a:pt x="11313795" y="2745388"/>
                  <a:pt x="11313795" y="2757488"/>
                </a:cubicBezTo>
                <a:close/>
                <a:moveTo>
                  <a:pt x="11465242" y="2757488"/>
                </a:moveTo>
                <a:cubicBezTo>
                  <a:pt x="11465242" y="2769061"/>
                  <a:pt x="11455861" y="2778442"/>
                  <a:pt x="11444288" y="2778442"/>
                </a:cubicBezTo>
                <a:cubicBezTo>
                  <a:pt x="11432714" y="2778442"/>
                  <a:pt x="11423332" y="2769061"/>
                  <a:pt x="11423332" y="2757488"/>
                </a:cubicBezTo>
                <a:cubicBezTo>
                  <a:pt x="11423332" y="2745914"/>
                  <a:pt x="11432714" y="2736532"/>
                  <a:pt x="11444288" y="2736532"/>
                </a:cubicBezTo>
                <a:cubicBezTo>
                  <a:pt x="11455861" y="2736532"/>
                  <a:pt x="11465242" y="2745914"/>
                  <a:pt x="11465242" y="2757488"/>
                </a:cubicBezTo>
                <a:close/>
                <a:moveTo>
                  <a:pt x="11615738" y="2757488"/>
                </a:moveTo>
                <a:cubicBezTo>
                  <a:pt x="11615738" y="2768009"/>
                  <a:pt x="11607209" y="2776538"/>
                  <a:pt x="11596688" y="2776538"/>
                </a:cubicBezTo>
                <a:cubicBezTo>
                  <a:pt x="11586166" y="2776538"/>
                  <a:pt x="11577638" y="2768009"/>
                  <a:pt x="11577638" y="2757488"/>
                </a:cubicBezTo>
                <a:cubicBezTo>
                  <a:pt x="11577638" y="2746966"/>
                  <a:pt x="11586166" y="2738438"/>
                  <a:pt x="11596688" y="2738438"/>
                </a:cubicBezTo>
                <a:cubicBezTo>
                  <a:pt x="11607209" y="2738438"/>
                  <a:pt x="11615738" y="2746966"/>
                  <a:pt x="11615738" y="2757488"/>
                </a:cubicBezTo>
                <a:close/>
                <a:moveTo>
                  <a:pt x="11767185" y="2757488"/>
                </a:moveTo>
                <a:cubicBezTo>
                  <a:pt x="11767185" y="2767482"/>
                  <a:pt x="11759082" y="2775585"/>
                  <a:pt x="11749088" y="2775585"/>
                </a:cubicBezTo>
                <a:cubicBezTo>
                  <a:pt x="11739093" y="2775585"/>
                  <a:pt x="11730990" y="2767482"/>
                  <a:pt x="11730990" y="2757488"/>
                </a:cubicBezTo>
                <a:cubicBezTo>
                  <a:pt x="11730990" y="2747493"/>
                  <a:pt x="11739093" y="2739390"/>
                  <a:pt x="11749088" y="2739390"/>
                </a:cubicBezTo>
                <a:cubicBezTo>
                  <a:pt x="11759082" y="2739390"/>
                  <a:pt x="11767185" y="2747493"/>
                  <a:pt x="11767185" y="2757488"/>
                </a:cubicBezTo>
                <a:close/>
                <a:moveTo>
                  <a:pt x="11917680" y="2757488"/>
                </a:moveTo>
                <a:cubicBezTo>
                  <a:pt x="11917680" y="2766430"/>
                  <a:pt x="11910430" y="2773680"/>
                  <a:pt x="11901488" y="2773680"/>
                </a:cubicBezTo>
                <a:cubicBezTo>
                  <a:pt x="11892545" y="2773680"/>
                  <a:pt x="11885295" y="2766430"/>
                  <a:pt x="11885295" y="2757488"/>
                </a:cubicBezTo>
                <a:cubicBezTo>
                  <a:pt x="11885295" y="2748545"/>
                  <a:pt x="11892545" y="2741295"/>
                  <a:pt x="11901488" y="2741295"/>
                </a:cubicBezTo>
                <a:cubicBezTo>
                  <a:pt x="11910430" y="2741295"/>
                  <a:pt x="11917680" y="2748545"/>
                  <a:pt x="11917680" y="2757488"/>
                </a:cubicBezTo>
                <a:close/>
                <a:moveTo>
                  <a:pt x="12069128" y="2757488"/>
                </a:moveTo>
                <a:cubicBezTo>
                  <a:pt x="12069128" y="2765904"/>
                  <a:pt x="12062304" y="2772728"/>
                  <a:pt x="12053888" y="2772728"/>
                </a:cubicBezTo>
                <a:cubicBezTo>
                  <a:pt x="12045471" y="2772728"/>
                  <a:pt x="12038648" y="2765904"/>
                  <a:pt x="12038648" y="2757488"/>
                </a:cubicBezTo>
                <a:cubicBezTo>
                  <a:pt x="12038648" y="2749071"/>
                  <a:pt x="12045471" y="2742248"/>
                  <a:pt x="12053888" y="2742248"/>
                </a:cubicBezTo>
                <a:cubicBezTo>
                  <a:pt x="12062304" y="2742248"/>
                  <a:pt x="12069128" y="2749071"/>
                  <a:pt x="12069128" y="2757488"/>
                </a:cubicBezTo>
                <a:close/>
                <a:moveTo>
                  <a:pt x="28575" y="2909888"/>
                </a:moveTo>
                <a:cubicBezTo>
                  <a:pt x="28575" y="2917778"/>
                  <a:pt x="22178" y="2924175"/>
                  <a:pt x="14288" y="2924175"/>
                </a:cubicBezTo>
                <a:cubicBezTo>
                  <a:pt x="6397" y="2924175"/>
                  <a:pt x="0" y="2917778"/>
                  <a:pt x="0" y="2909888"/>
                </a:cubicBezTo>
                <a:cubicBezTo>
                  <a:pt x="0" y="2901997"/>
                  <a:pt x="6397" y="2895600"/>
                  <a:pt x="14288" y="2895600"/>
                </a:cubicBezTo>
                <a:cubicBezTo>
                  <a:pt x="22178" y="2895600"/>
                  <a:pt x="28575" y="2901997"/>
                  <a:pt x="28575" y="2909888"/>
                </a:cubicBezTo>
                <a:close/>
                <a:moveTo>
                  <a:pt x="181928" y="2909888"/>
                </a:moveTo>
                <a:cubicBezTo>
                  <a:pt x="181928" y="2918304"/>
                  <a:pt x="175104" y="2925128"/>
                  <a:pt x="166688" y="2925128"/>
                </a:cubicBezTo>
                <a:cubicBezTo>
                  <a:pt x="158271" y="2925128"/>
                  <a:pt x="151448" y="2918304"/>
                  <a:pt x="151448" y="2909888"/>
                </a:cubicBezTo>
                <a:cubicBezTo>
                  <a:pt x="151448" y="2901471"/>
                  <a:pt x="158271" y="2894648"/>
                  <a:pt x="166688" y="2894648"/>
                </a:cubicBezTo>
                <a:cubicBezTo>
                  <a:pt x="175104" y="2894648"/>
                  <a:pt x="181928" y="2901471"/>
                  <a:pt x="181928" y="2909888"/>
                </a:cubicBezTo>
                <a:close/>
                <a:moveTo>
                  <a:pt x="336232" y="2909888"/>
                </a:moveTo>
                <a:cubicBezTo>
                  <a:pt x="336232" y="2919356"/>
                  <a:pt x="328556" y="2927032"/>
                  <a:pt x="319088" y="2927032"/>
                </a:cubicBezTo>
                <a:cubicBezTo>
                  <a:pt x="309619" y="2927032"/>
                  <a:pt x="301942" y="2919356"/>
                  <a:pt x="301942" y="2909888"/>
                </a:cubicBezTo>
                <a:cubicBezTo>
                  <a:pt x="301942" y="2900419"/>
                  <a:pt x="309619" y="2892742"/>
                  <a:pt x="319088" y="2892742"/>
                </a:cubicBezTo>
                <a:cubicBezTo>
                  <a:pt x="328556" y="2892742"/>
                  <a:pt x="336232" y="2900419"/>
                  <a:pt x="336232" y="2909888"/>
                </a:cubicBezTo>
                <a:close/>
                <a:moveTo>
                  <a:pt x="489585" y="2909888"/>
                </a:moveTo>
                <a:cubicBezTo>
                  <a:pt x="489585" y="2919882"/>
                  <a:pt x="481482" y="2927985"/>
                  <a:pt x="471488" y="2927985"/>
                </a:cubicBezTo>
                <a:cubicBezTo>
                  <a:pt x="461493" y="2927985"/>
                  <a:pt x="453390" y="2919882"/>
                  <a:pt x="453390" y="2909888"/>
                </a:cubicBezTo>
                <a:cubicBezTo>
                  <a:pt x="453390" y="2899893"/>
                  <a:pt x="461493" y="2891790"/>
                  <a:pt x="471488" y="2891790"/>
                </a:cubicBezTo>
                <a:cubicBezTo>
                  <a:pt x="481482" y="2891790"/>
                  <a:pt x="489585" y="2899893"/>
                  <a:pt x="489585" y="2909888"/>
                </a:cubicBezTo>
                <a:close/>
                <a:moveTo>
                  <a:pt x="643890" y="2909888"/>
                </a:moveTo>
                <a:cubicBezTo>
                  <a:pt x="643890" y="2920935"/>
                  <a:pt x="634935" y="2929890"/>
                  <a:pt x="623888" y="2929890"/>
                </a:cubicBezTo>
                <a:cubicBezTo>
                  <a:pt x="612840" y="2929890"/>
                  <a:pt x="603885" y="2920935"/>
                  <a:pt x="603885" y="2909888"/>
                </a:cubicBezTo>
                <a:cubicBezTo>
                  <a:pt x="603885" y="2898840"/>
                  <a:pt x="612840" y="2889885"/>
                  <a:pt x="623888" y="2889885"/>
                </a:cubicBezTo>
                <a:cubicBezTo>
                  <a:pt x="634935" y="2889885"/>
                  <a:pt x="643890" y="2898840"/>
                  <a:pt x="643890" y="2909888"/>
                </a:cubicBezTo>
                <a:close/>
                <a:moveTo>
                  <a:pt x="797242" y="2909888"/>
                </a:moveTo>
                <a:cubicBezTo>
                  <a:pt x="797242" y="2921461"/>
                  <a:pt x="787861" y="2930842"/>
                  <a:pt x="776288" y="2930842"/>
                </a:cubicBezTo>
                <a:cubicBezTo>
                  <a:pt x="764714" y="2930842"/>
                  <a:pt x="755332" y="2921461"/>
                  <a:pt x="755332" y="2909888"/>
                </a:cubicBezTo>
                <a:cubicBezTo>
                  <a:pt x="755332" y="2898314"/>
                  <a:pt x="764714" y="2888932"/>
                  <a:pt x="776288" y="2888932"/>
                </a:cubicBezTo>
                <a:cubicBezTo>
                  <a:pt x="787861" y="2888932"/>
                  <a:pt x="797242" y="2898314"/>
                  <a:pt x="797242" y="2909888"/>
                </a:cubicBezTo>
                <a:close/>
                <a:moveTo>
                  <a:pt x="951548" y="2909888"/>
                </a:moveTo>
                <a:cubicBezTo>
                  <a:pt x="951548" y="2922513"/>
                  <a:pt x="941313" y="2932748"/>
                  <a:pt x="928688" y="2932748"/>
                </a:cubicBezTo>
                <a:cubicBezTo>
                  <a:pt x="916062" y="2932748"/>
                  <a:pt x="905828" y="2922513"/>
                  <a:pt x="905828" y="2909888"/>
                </a:cubicBezTo>
                <a:cubicBezTo>
                  <a:pt x="905828" y="2897262"/>
                  <a:pt x="916062" y="2887028"/>
                  <a:pt x="928688" y="2887028"/>
                </a:cubicBezTo>
                <a:cubicBezTo>
                  <a:pt x="941313" y="2887028"/>
                  <a:pt x="951548" y="2897262"/>
                  <a:pt x="951548" y="2909888"/>
                </a:cubicBezTo>
                <a:close/>
                <a:moveTo>
                  <a:pt x="1104900" y="2909888"/>
                </a:moveTo>
                <a:cubicBezTo>
                  <a:pt x="1104900" y="2923039"/>
                  <a:pt x="1094239" y="2933700"/>
                  <a:pt x="1081088" y="2933700"/>
                </a:cubicBezTo>
                <a:cubicBezTo>
                  <a:pt x="1067936" y="2933700"/>
                  <a:pt x="1057275" y="2923039"/>
                  <a:pt x="1057275" y="2909888"/>
                </a:cubicBezTo>
                <a:cubicBezTo>
                  <a:pt x="1057275" y="2896736"/>
                  <a:pt x="1067936" y="2886075"/>
                  <a:pt x="1081088" y="2886075"/>
                </a:cubicBezTo>
                <a:cubicBezTo>
                  <a:pt x="1094239" y="2886075"/>
                  <a:pt x="1104900" y="2896736"/>
                  <a:pt x="1104900" y="2909888"/>
                </a:cubicBezTo>
                <a:close/>
                <a:moveTo>
                  <a:pt x="1259205" y="2909888"/>
                </a:moveTo>
                <a:cubicBezTo>
                  <a:pt x="1259205" y="2924091"/>
                  <a:pt x="1247691" y="2935605"/>
                  <a:pt x="1233488" y="2935605"/>
                </a:cubicBezTo>
                <a:cubicBezTo>
                  <a:pt x="1219284" y="2935605"/>
                  <a:pt x="1207770" y="2924091"/>
                  <a:pt x="1207770" y="2909888"/>
                </a:cubicBezTo>
                <a:cubicBezTo>
                  <a:pt x="1207770" y="2895684"/>
                  <a:pt x="1219284" y="2884170"/>
                  <a:pt x="1233488" y="2884170"/>
                </a:cubicBezTo>
                <a:cubicBezTo>
                  <a:pt x="1247691" y="2884170"/>
                  <a:pt x="1259205" y="2895684"/>
                  <a:pt x="1259205" y="2909888"/>
                </a:cubicBezTo>
                <a:close/>
                <a:moveTo>
                  <a:pt x="1412558" y="2909888"/>
                </a:moveTo>
                <a:cubicBezTo>
                  <a:pt x="1412558" y="2924617"/>
                  <a:pt x="1400617" y="2936558"/>
                  <a:pt x="1385888" y="2936558"/>
                </a:cubicBezTo>
                <a:cubicBezTo>
                  <a:pt x="1371158" y="2936558"/>
                  <a:pt x="1359218" y="2924617"/>
                  <a:pt x="1359218" y="2909888"/>
                </a:cubicBezTo>
                <a:cubicBezTo>
                  <a:pt x="1359218" y="2895158"/>
                  <a:pt x="1371158" y="2883218"/>
                  <a:pt x="1385888" y="2883218"/>
                </a:cubicBezTo>
                <a:cubicBezTo>
                  <a:pt x="1400617" y="2883218"/>
                  <a:pt x="1412558" y="2895158"/>
                  <a:pt x="1412558" y="2909888"/>
                </a:cubicBezTo>
                <a:close/>
                <a:moveTo>
                  <a:pt x="1566862" y="2909888"/>
                </a:moveTo>
                <a:cubicBezTo>
                  <a:pt x="1566862" y="2925669"/>
                  <a:pt x="1554069" y="2938462"/>
                  <a:pt x="1538288" y="2938462"/>
                </a:cubicBezTo>
                <a:cubicBezTo>
                  <a:pt x="1522506" y="2938462"/>
                  <a:pt x="1509712" y="2925669"/>
                  <a:pt x="1509712" y="2909888"/>
                </a:cubicBezTo>
                <a:cubicBezTo>
                  <a:pt x="1509712" y="2894106"/>
                  <a:pt x="1522506" y="2881312"/>
                  <a:pt x="1538288" y="2881312"/>
                </a:cubicBezTo>
                <a:cubicBezTo>
                  <a:pt x="1554069" y="2881312"/>
                  <a:pt x="1566862" y="2894106"/>
                  <a:pt x="1566862" y="2909888"/>
                </a:cubicBezTo>
                <a:close/>
                <a:moveTo>
                  <a:pt x="1720215" y="2909888"/>
                </a:moveTo>
                <a:cubicBezTo>
                  <a:pt x="1720215" y="2926195"/>
                  <a:pt x="1706995" y="2939415"/>
                  <a:pt x="1690688" y="2939415"/>
                </a:cubicBezTo>
                <a:cubicBezTo>
                  <a:pt x="1674380" y="2939415"/>
                  <a:pt x="1661160" y="2926195"/>
                  <a:pt x="1661160" y="2909888"/>
                </a:cubicBezTo>
                <a:cubicBezTo>
                  <a:pt x="1661160" y="2893580"/>
                  <a:pt x="1674380" y="2880360"/>
                  <a:pt x="1690688" y="2880360"/>
                </a:cubicBezTo>
                <a:cubicBezTo>
                  <a:pt x="1706995" y="2880360"/>
                  <a:pt x="1720215" y="2893580"/>
                  <a:pt x="1720215" y="2909888"/>
                </a:cubicBezTo>
                <a:close/>
                <a:moveTo>
                  <a:pt x="1874520" y="2909888"/>
                </a:moveTo>
                <a:cubicBezTo>
                  <a:pt x="1874520" y="2927247"/>
                  <a:pt x="1860447" y="2941320"/>
                  <a:pt x="1843088" y="2941320"/>
                </a:cubicBezTo>
                <a:cubicBezTo>
                  <a:pt x="1825728" y="2941320"/>
                  <a:pt x="1811655" y="2927247"/>
                  <a:pt x="1811655" y="2909888"/>
                </a:cubicBezTo>
                <a:cubicBezTo>
                  <a:pt x="1811655" y="2892528"/>
                  <a:pt x="1825728" y="2878455"/>
                  <a:pt x="1843088" y="2878455"/>
                </a:cubicBezTo>
                <a:cubicBezTo>
                  <a:pt x="1860447" y="2878455"/>
                  <a:pt x="1874520" y="2892528"/>
                  <a:pt x="1874520" y="2909888"/>
                </a:cubicBezTo>
                <a:close/>
                <a:moveTo>
                  <a:pt x="2027872" y="2909888"/>
                </a:moveTo>
                <a:cubicBezTo>
                  <a:pt x="2027872" y="2927773"/>
                  <a:pt x="2013373" y="2942272"/>
                  <a:pt x="1995488" y="2942272"/>
                </a:cubicBezTo>
                <a:cubicBezTo>
                  <a:pt x="1977602" y="2942272"/>
                  <a:pt x="1963102" y="2927773"/>
                  <a:pt x="1963102" y="2909888"/>
                </a:cubicBezTo>
                <a:cubicBezTo>
                  <a:pt x="1963102" y="2892002"/>
                  <a:pt x="1977602" y="2877502"/>
                  <a:pt x="1995488" y="2877502"/>
                </a:cubicBezTo>
                <a:cubicBezTo>
                  <a:pt x="2013373" y="2877502"/>
                  <a:pt x="2027872" y="2892002"/>
                  <a:pt x="2027872" y="2909888"/>
                </a:cubicBezTo>
                <a:close/>
                <a:moveTo>
                  <a:pt x="2182178" y="2909888"/>
                </a:moveTo>
                <a:cubicBezTo>
                  <a:pt x="2182178" y="2928825"/>
                  <a:pt x="2166825" y="2944178"/>
                  <a:pt x="2147888" y="2944178"/>
                </a:cubicBezTo>
                <a:cubicBezTo>
                  <a:pt x="2128950" y="2944178"/>
                  <a:pt x="2113598" y="2928825"/>
                  <a:pt x="2113598" y="2909888"/>
                </a:cubicBezTo>
                <a:cubicBezTo>
                  <a:pt x="2113598" y="2890950"/>
                  <a:pt x="2128950" y="2875598"/>
                  <a:pt x="2147888" y="2875598"/>
                </a:cubicBezTo>
                <a:cubicBezTo>
                  <a:pt x="2166825" y="2875598"/>
                  <a:pt x="2182178" y="2890950"/>
                  <a:pt x="2182178" y="2909888"/>
                </a:cubicBezTo>
                <a:close/>
                <a:moveTo>
                  <a:pt x="2335530" y="2909888"/>
                </a:moveTo>
                <a:cubicBezTo>
                  <a:pt x="2335530" y="2929351"/>
                  <a:pt x="2319751" y="2945130"/>
                  <a:pt x="2300288" y="2945130"/>
                </a:cubicBezTo>
                <a:cubicBezTo>
                  <a:pt x="2280824" y="2945130"/>
                  <a:pt x="2265045" y="2929351"/>
                  <a:pt x="2265045" y="2909888"/>
                </a:cubicBezTo>
                <a:cubicBezTo>
                  <a:pt x="2265045" y="2890424"/>
                  <a:pt x="2280824" y="2874645"/>
                  <a:pt x="2300288" y="2874645"/>
                </a:cubicBezTo>
                <a:cubicBezTo>
                  <a:pt x="2319751" y="2874645"/>
                  <a:pt x="2335530" y="2890424"/>
                  <a:pt x="2335530" y="2909888"/>
                </a:cubicBezTo>
                <a:close/>
                <a:moveTo>
                  <a:pt x="2489835" y="2909888"/>
                </a:moveTo>
                <a:cubicBezTo>
                  <a:pt x="2489835" y="2930403"/>
                  <a:pt x="2473203" y="2947035"/>
                  <a:pt x="2452688" y="2947035"/>
                </a:cubicBezTo>
                <a:cubicBezTo>
                  <a:pt x="2432172" y="2947035"/>
                  <a:pt x="2415540" y="2930403"/>
                  <a:pt x="2415540" y="2909888"/>
                </a:cubicBezTo>
                <a:cubicBezTo>
                  <a:pt x="2415540" y="2889372"/>
                  <a:pt x="2432172" y="2872740"/>
                  <a:pt x="2452688" y="2872740"/>
                </a:cubicBezTo>
                <a:cubicBezTo>
                  <a:pt x="2473203" y="2872740"/>
                  <a:pt x="2489835" y="2889372"/>
                  <a:pt x="2489835" y="2909888"/>
                </a:cubicBezTo>
                <a:close/>
                <a:moveTo>
                  <a:pt x="2643188" y="2909888"/>
                </a:moveTo>
                <a:cubicBezTo>
                  <a:pt x="2643188" y="2930930"/>
                  <a:pt x="2626130" y="2947988"/>
                  <a:pt x="2605088" y="2947988"/>
                </a:cubicBezTo>
                <a:cubicBezTo>
                  <a:pt x="2584045" y="2947988"/>
                  <a:pt x="2566988" y="2930930"/>
                  <a:pt x="2566988" y="2909888"/>
                </a:cubicBezTo>
                <a:cubicBezTo>
                  <a:pt x="2566988" y="2888845"/>
                  <a:pt x="2584045" y="2871788"/>
                  <a:pt x="2605088" y="2871788"/>
                </a:cubicBezTo>
                <a:cubicBezTo>
                  <a:pt x="2626130" y="2871788"/>
                  <a:pt x="2643188" y="2888845"/>
                  <a:pt x="2643188" y="2909888"/>
                </a:cubicBezTo>
                <a:close/>
                <a:moveTo>
                  <a:pt x="2797492" y="2909888"/>
                </a:moveTo>
                <a:cubicBezTo>
                  <a:pt x="2797492" y="2931982"/>
                  <a:pt x="2779582" y="2949892"/>
                  <a:pt x="2757488" y="2949892"/>
                </a:cubicBezTo>
                <a:cubicBezTo>
                  <a:pt x="2735393" y="2949892"/>
                  <a:pt x="2717482" y="2931982"/>
                  <a:pt x="2717482" y="2909888"/>
                </a:cubicBezTo>
                <a:cubicBezTo>
                  <a:pt x="2717482" y="2887793"/>
                  <a:pt x="2735393" y="2869882"/>
                  <a:pt x="2757488" y="2869882"/>
                </a:cubicBezTo>
                <a:cubicBezTo>
                  <a:pt x="2779582" y="2869882"/>
                  <a:pt x="2797492" y="2887793"/>
                  <a:pt x="2797492" y="2909888"/>
                </a:cubicBezTo>
                <a:close/>
                <a:moveTo>
                  <a:pt x="2950845" y="2909888"/>
                </a:moveTo>
                <a:cubicBezTo>
                  <a:pt x="2950845" y="2932508"/>
                  <a:pt x="2932508" y="2950845"/>
                  <a:pt x="2909888" y="2950845"/>
                </a:cubicBezTo>
                <a:cubicBezTo>
                  <a:pt x="2887267" y="2950845"/>
                  <a:pt x="2868930" y="2932508"/>
                  <a:pt x="2868930" y="2909888"/>
                </a:cubicBezTo>
                <a:cubicBezTo>
                  <a:pt x="2868930" y="2887267"/>
                  <a:pt x="2887267" y="2868930"/>
                  <a:pt x="2909888" y="2868930"/>
                </a:cubicBezTo>
                <a:cubicBezTo>
                  <a:pt x="2932508" y="2868930"/>
                  <a:pt x="2950845" y="2887267"/>
                  <a:pt x="2950845" y="2909888"/>
                </a:cubicBezTo>
                <a:close/>
                <a:moveTo>
                  <a:pt x="3105150" y="2909888"/>
                </a:moveTo>
                <a:cubicBezTo>
                  <a:pt x="3105150" y="2933560"/>
                  <a:pt x="3085960" y="2952750"/>
                  <a:pt x="3062288" y="2952750"/>
                </a:cubicBezTo>
                <a:cubicBezTo>
                  <a:pt x="3038615" y="2952750"/>
                  <a:pt x="3019425" y="2933560"/>
                  <a:pt x="3019425" y="2909888"/>
                </a:cubicBezTo>
                <a:cubicBezTo>
                  <a:pt x="3019425" y="2886215"/>
                  <a:pt x="3038615" y="2867025"/>
                  <a:pt x="3062288" y="2867025"/>
                </a:cubicBezTo>
                <a:cubicBezTo>
                  <a:pt x="3085960" y="2867025"/>
                  <a:pt x="3105150" y="2886215"/>
                  <a:pt x="3105150" y="2909888"/>
                </a:cubicBezTo>
                <a:close/>
                <a:moveTo>
                  <a:pt x="3258502" y="2909888"/>
                </a:moveTo>
                <a:cubicBezTo>
                  <a:pt x="3258502" y="2934086"/>
                  <a:pt x="3238886" y="2953702"/>
                  <a:pt x="3214688" y="2953702"/>
                </a:cubicBezTo>
                <a:cubicBezTo>
                  <a:pt x="3190489" y="2953702"/>
                  <a:pt x="3170872" y="2934086"/>
                  <a:pt x="3170872" y="2909888"/>
                </a:cubicBezTo>
                <a:cubicBezTo>
                  <a:pt x="3170872" y="2885689"/>
                  <a:pt x="3190489" y="2866072"/>
                  <a:pt x="3214688" y="2866072"/>
                </a:cubicBezTo>
                <a:cubicBezTo>
                  <a:pt x="3238886" y="2866072"/>
                  <a:pt x="3258502" y="2885689"/>
                  <a:pt x="3258502" y="2909888"/>
                </a:cubicBezTo>
                <a:close/>
                <a:moveTo>
                  <a:pt x="3412808" y="2909888"/>
                </a:moveTo>
                <a:cubicBezTo>
                  <a:pt x="3412808" y="2935138"/>
                  <a:pt x="3392338" y="2955608"/>
                  <a:pt x="3367088" y="2955608"/>
                </a:cubicBezTo>
                <a:cubicBezTo>
                  <a:pt x="3341837" y="2955608"/>
                  <a:pt x="3321368" y="2935138"/>
                  <a:pt x="3321368" y="2909888"/>
                </a:cubicBezTo>
                <a:cubicBezTo>
                  <a:pt x="3321368" y="2884637"/>
                  <a:pt x="3341837" y="2864168"/>
                  <a:pt x="3367088" y="2864168"/>
                </a:cubicBezTo>
                <a:cubicBezTo>
                  <a:pt x="3392338" y="2864168"/>
                  <a:pt x="3412808" y="2884637"/>
                  <a:pt x="3412808" y="2909888"/>
                </a:cubicBezTo>
                <a:close/>
                <a:moveTo>
                  <a:pt x="3566160" y="2909888"/>
                </a:moveTo>
                <a:cubicBezTo>
                  <a:pt x="3566160" y="2935664"/>
                  <a:pt x="3545264" y="2956560"/>
                  <a:pt x="3519488" y="2956560"/>
                </a:cubicBezTo>
                <a:cubicBezTo>
                  <a:pt x="3493711" y="2956560"/>
                  <a:pt x="3472815" y="2935664"/>
                  <a:pt x="3472815" y="2909888"/>
                </a:cubicBezTo>
                <a:cubicBezTo>
                  <a:pt x="3472815" y="2884111"/>
                  <a:pt x="3493711" y="2863215"/>
                  <a:pt x="3519488" y="2863215"/>
                </a:cubicBezTo>
                <a:cubicBezTo>
                  <a:pt x="3545264" y="2863215"/>
                  <a:pt x="3566160" y="2884111"/>
                  <a:pt x="3566160" y="2909888"/>
                </a:cubicBezTo>
                <a:close/>
                <a:moveTo>
                  <a:pt x="3719512" y="2909888"/>
                </a:moveTo>
                <a:cubicBezTo>
                  <a:pt x="3719512" y="2936190"/>
                  <a:pt x="3698190" y="2957512"/>
                  <a:pt x="3671888" y="2957512"/>
                </a:cubicBezTo>
                <a:cubicBezTo>
                  <a:pt x="3645585" y="2957512"/>
                  <a:pt x="3624262" y="2936190"/>
                  <a:pt x="3624262" y="2909888"/>
                </a:cubicBezTo>
                <a:cubicBezTo>
                  <a:pt x="3624262" y="2883585"/>
                  <a:pt x="3645585" y="2862262"/>
                  <a:pt x="3671888" y="2862262"/>
                </a:cubicBezTo>
                <a:cubicBezTo>
                  <a:pt x="3698190" y="2862262"/>
                  <a:pt x="3719512" y="2883585"/>
                  <a:pt x="3719512" y="2909888"/>
                </a:cubicBezTo>
                <a:close/>
                <a:moveTo>
                  <a:pt x="3873818" y="2909888"/>
                </a:moveTo>
                <a:cubicBezTo>
                  <a:pt x="3873818" y="2937242"/>
                  <a:pt x="3851642" y="2959418"/>
                  <a:pt x="3824288" y="2959418"/>
                </a:cubicBezTo>
                <a:cubicBezTo>
                  <a:pt x="3796933" y="2959418"/>
                  <a:pt x="3774758" y="2937242"/>
                  <a:pt x="3774758" y="2909888"/>
                </a:cubicBezTo>
                <a:cubicBezTo>
                  <a:pt x="3774758" y="2882533"/>
                  <a:pt x="3796933" y="2860358"/>
                  <a:pt x="3824288" y="2860358"/>
                </a:cubicBezTo>
                <a:cubicBezTo>
                  <a:pt x="3851642" y="2860358"/>
                  <a:pt x="3873818" y="2882533"/>
                  <a:pt x="3873818" y="2909888"/>
                </a:cubicBezTo>
                <a:close/>
                <a:moveTo>
                  <a:pt x="4027170" y="2909888"/>
                </a:moveTo>
                <a:cubicBezTo>
                  <a:pt x="4027170" y="2937768"/>
                  <a:pt x="4004568" y="2960370"/>
                  <a:pt x="3976688" y="2960370"/>
                </a:cubicBezTo>
                <a:cubicBezTo>
                  <a:pt x="3948807" y="2960370"/>
                  <a:pt x="3926205" y="2937768"/>
                  <a:pt x="3926205" y="2909888"/>
                </a:cubicBezTo>
                <a:cubicBezTo>
                  <a:pt x="3926205" y="2882007"/>
                  <a:pt x="3948807" y="2859405"/>
                  <a:pt x="3976688" y="2859405"/>
                </a:cubicBezTo>
                <a:cubicBezTo>
                  <a:pt x="4004568" y="2859405"/>
                  <a:pt x="4027170" y="2882007"/>
                  <a:pt x="4027170" y="2909888"/>
                </a:cubicBezTo>
                <a:close/>
                <a:moveTo>
                  <a:pt x="4181475" y="2909888"/>
                </a:moveTo>
                <a:cubicBezTo>
                  <a:pt x="4181475" y="2938820"/>
                  <a:pt x="4158020" y="2962275"/>
                  <a:pt x="4129088" y="2962275"/>
                </a:cubicBezTo>
                <a:cubicBezTo>
                  <a:pt x="4100155" y="2962275"/>
                  <a:pt x="4076700" y="2938820"/>
                  <a:pt x="4076700" y="2909888"/>
                </a:cubicBezTo>
                <a:cubicBezTo>
                  <a:pt x="4076700" y="2880955"/>
                  <a:pt x="4100155" y="2857500"/>
                  <a:pt x="4129088" y="2857500"/>
                </a:cubicBezTo>
                <a:cubicBezTo>
                  <a:pt x="4158020" y="2857500"/>
                  <a:pt x="4181475" y="2880955"/>
                  <a:pt x="4181475" y="2909888"/>
                </a:cubicBezTo>
                <a:close/>
                <a:moveTo>
                  <a:pt x="4334828" y="2909888"/>
                </a:moveTo>
                <a:cubicBezTo>
                  <a:pt x="4334828" y="2939346"/>
                  <a:pt x="4310946" y="2963228"/>
                  <a:pt x="4281488" y="2963228"/>
                </a:cubicBezTo>
                <a:cubicBezTo>
                  <a:pt x="4252029" y="2963228"/>
                  <a:pt x="4228148" y="2939346"/>
                  <a:pt x="4228148" y="2909888"/>
                </a:cubicBezTo>
                <a:cubicBezTo>
                  <a:pt x="4228148" y="2880429"/>
                  <a:pt x="4252029" y="2856548"/>
                  <a:pt x="4281488" y="2856548"/>
                </a:cubicBezTo>
                <a:cubicBezTo>
                  <a:pt x="4310946" y="2856548"/>
                  <a:pt x="4334828" y="2880429"/>
                  <a:pt x="4334828" y="2909888"/>
                </a:cubicBezTo>
                <a:close/>
                <a:moveTo>
                  <a:pt x="4488180" y="2909888"/>
                </a:moveTo>
                <a:cubicBezTo>
                  <a:pt x="4488180" y="2939872"/>
                  <a:pt x="4463872" y="2964180"/>
                  <a:pt x="4433888" y="2964180"/>
                </a:cubicBezTo>
                <a:cubicBezTo>
                  <a:pt x="4403903" y="2964180"/>
                  <a:pt x="4379595" y="2939872"/>
                  <a:pt x="4379595" y="2909888"/>
                </a:cubicBezTo>
                <a:cubicBezTo>
                  <a:pt x="4379595" y="2879903"/>
                  <a:pt x="4403903" y="2855595"/>
                  <a:pt x="4433888" y="2855595"/>
                </a:cubicBezTo>
                <a:cubicBezTo>
                  <a:pt x="4463872" y="2855595"/>
                  <a:pt x="4488180" y="2879903"/>
                  <a:pt x="4488180" y="2909888"/>
                </a:cubicBezTo>
                <a:close/>
                <a:moveTo>
                  <a:pt x="4642485" y="2909888"/>
                </a:moveTo>
                <a:cubicBezTo>
                  <a:pt x="4642485" y="2940925"/>
                  <a:pt x="4617325" y="2966085"/>
                  <a:pt x="4586288" y="2966085"/>
                </a:cubicBezTo>
                <a:cubicBezTo>
                  <a:pt x="4555250" y="2966085"/>
                  <a:pt x="4530090" y="2940925"/>
                  <a:pt x="4530090" y="2909888"/>
                </a:cubicBezTo>
                <a:cubicBezTo>
                  <a:pt x="4530090" y="2878850"/>
                  <a:pt x="4555250" y="2853690"/>
                  <a:pt x="4586288" y="2853690"/>
                </a:cubicBezTo>
                <a:cubicBezTo>
                  <a:pt x="4617325" y="2853690"/>
                  <a:pt x="4642485" y="2878850"/>
                  <a:pt x="4642485" y="2909888"/>
                </a:cubicBezTo>
                <a:close/>
                <a:moveTo>
                  <a:pt x="4795838" y="2909888"/>
                </a:moveTo>
                <a:cubicBezTo>
                  <a:pt x="4795838" y="2941451"/>
                  <a:pt x="4770251" y="2967038"/>
                  <a:pt x="4738688" y="2967038"/>
                </a:cubicBezTo>
                <a:cubicBezTo>
                  <a:pt x="4707124" y="2967038"/>
                  <a:pt x="4681538" y="2941451"/>
                  <a:pt x="4681538" y="2909888"/>
                </a:cubicBezTo>
                <a:cubicBezTo>
                  <a:pt x="4681538" y="2878324"/>
                  <a:pt x="4707124" y="2852738"/>
                  <a:pt x="4738688" y="2852738"/>
                </a:cubicBezTo>
                <a:cubicBezTo>
                  <a:pt x="4770251" y="2852738"/>
                  <a:pt x="4795838" y="2878324"/>
                  <a:pt x="4795838" y="2909888"/>
                </a:cubicBezTo>
                <a:close/>
                <a:moveTo>
                  <a:pt x="4949190" y="2909888"/>
                </a:moveTo>
                <a:cubicBezTo>
                  <a:pt x="4949190" y="2941977"/>
                  <a:pt x="4923177" y="2967990"/>
                  <a:pt x="4891088" y="2967990"/>
                </a:cubicBezTo>
                <a:cubicBezTo>
                  <a:pt x="4858998" y="2967990"/>
                  <a:pt x="4832985" y="2941977"/>
                  <a:pt x="4832985" y="2909888"/>
                </a:cubicBezTo>
                <a:cubicBezTo>
                  <a:pt x="4832985" y="2877798"/>
                  <a:pt x="4858998" y="2851785"/>
                  <a:pt x="4891088" y="2851785"/>
                </a:cubicBezTo>
                <a:cubicBezTo>
                  <a:pt x="4923177" y="2851785"/>
                  <a:pt x="4949190" y="2877798"/>
                  <a:pt x="4949190" y="2909888"/>
                </a:cubicBezTo>
                <a:close/>
                <a:moveTo>
                  <a:pt x="5102542" y="2909888"/>
                </a:moveTo>
                <a:cubicBezTo>
                  <a:pt x="5102542" y="2942503"/>
                  <a:pt x="5076103" y="2968942"/>
                  <a:pt x="5043488" y="2968942"/>
                </a:cubicBezTo>
                <a:cubicBezTo>
                  <a:pt x="5010872" y="2968942"/>
                  <a:pt x="4984432" y="2942503"/>
                  <a:pt x="4984432" y="2909888"/>
                </a:cubicBezTo>
                <a:cubicBezTo>
                  <a:pt x="4984432" y="2877272"/>
                  <a:pt x="5010872" y="2850832"/>
                  <a:pt x="5043488" y="2850832"/>
                </a:cubicBezTo>
                <a:cubicBezTo>
                  <a:pt x="5076103" y="2850832"/>
                  <a:pt x="5102542" y="2877272"/>
                  <a:pt x="5102542" y="2909888"/>
                </a:cubicBezTo>
                <a:close/>
                <a:moveTo>
                  <a:pt x="5256848" y="2909888"/>
                </a:moveTo>
                <a:cubicBezTo>
                  <a:pt x="5256848" y="2943555"/>
                  <a:pt x="5229555" y="2970848"/>
                  <a:pt x="5195888" y="2970848"/>
                </a:cubicBezTo>
                <a:cubicBezTo>
                  <a:pt x="5162220" y="2970848"/>
                  <a:pt x="5134928" y="2943555"/>
                  <a:pt x="5134928" y="2909888"/>
                </a:cubicBezTo>
                <a:cubicBezTo>
                  <a:pt x="5134928" y="2876220"/>
                  <a:pt x="5162220" y="2848928"/>
                  <a:pt x="5195888" y="2848928"/>
                </a:cubicBezTo>
                <a:cubicBezTo>
                  <a:pt x="5229555" y="2848928"/>
                  <a:pt x="5256848" y="2876220"/>
                  <a:pt x="5256848" y="2909888"/>
                </a:cubicBezTo>
                <a:close/>
                <a:moveTo>
                  <a:pt x="5410200" y="2909888"/>
                </a:moveTo>
                <a:cubicBezTo>
                  <a:pt x="5410200" y="2944081"/>
                  <a:pt x="5382481" y="2971800"/>
                  <a:pt x="5348288" y="2971800"/>
                </a:cubicBezTo>
                <a:cubicBezTo>
                  <a:pt x="5314094" y="2971800"/>
                  <a:pt x="5286375" y="2944081"/>
                  <a:pt x="5286375" y="2909888"/>
                </a:cubicBezTo>
                <a:cubicBezTo>
                  <a:pt x="5286375" y="2875694"/>
                  <a:pt x="5314094" y="2847975"/>
                  <a:pt x="5348288" y="2847975"/>
                </a:cubicBezTo>
                <a:cubicBezTo>
                  <a:pt x="5382481" y="2847975"/>
                  <a:pt x="5410200" y="2875694"/>
                  <a:pt x="5410200" y="2909888"/>
                </a:cubicBezTo>
                <a:close/>
                <a:moveTo>
                  <a:pt x="5562600" y="2909888"/>
                </a:moveTo>
                <a:cubicBezTo>
                  <a:pt x="5562600" y="2944081"/>
                  <a:pt x="5534881" y="2971800"/>
                  <a:pt x="5500688" y="2971800"/>
                </a:cubicBezTo>
                <a:cubicBezTo>
                  <a:pt x="5466494" y="2971800"/>
                  <a:pt x="5438775" y="2944081"/>
                  <a:pt x="5438775" y="2909888"/>
                </a:cubicBezTo>
                <a:cubicBezTo>
                  <a:pt x="5438775" y="2875694"/>
                  <a:pt x="5466494" y="2847975"/>
                  <a:pt x="5500688" y="2847975"/>
                </a:cubicBezTo>
                <a:cubicBezTo>
                  <a:pt x="5534881" y="2847975"/>
                  <a:pt x="5562600" y="2875694"/>
                  <a:pt x="5562600" y="2909888"/>
                </a:cubicBezTo>
                <a:close/>
                <a:moveTo>
                  <a:pt x="5715952" y="2909888"/>
                </a:moveTo>
                <a:cubicBezTo>
                  <a:pt x="5715952" y="2944607"/>
                  <a:pt x="5687807" y="2972752"/>
                  <a:pt x="5653088" y="2972752"/>
                </a:cubicBezTo>
                <a:cubicBezTo>
                  <a:pt x="5618368" y="2972752"/>
                  <a:pt x="5590222" y="2944607"/>
                  <a:pt x="5590222" y="2909888"/>
                </a:cubicBezTo>
                <a:cubicBezTo>
                  <a:pt x="5590222" y="2875168"/>
                  <a:pt x="5618368" y="2847022"/>
                  <a:pt x="5653088" y="2847022"/>
                </a:cubicBezTo>
                <a:cubicBezTo>
                  <a:pt x="5687807" y="2847022"/>
                  <a:pt x="5715952" y="2875168"/>
                  <a:pt x="5715952" y="2909888"/>
                </a:cubicBezTo>
                <a:close/>
                <a:moveTo>
                  <a:pt x="5869305" y="2909888"/>
                </a:moveTo>
                <a:cubicBezTo>
                  <a:pt x="5869305" y="2945133"/>
                  <a:pt x="5840733" y="2973705"/>
                  <a:pt x="5805488" y="2973705"/>
                </a:cubicBezTo>
                <a:cubicBezTo>
                  <a:pt x="5770242" y="2973705"/>
                  <a:pt x="5741670" y="2945133"/>
                  <a:pt x="5741670" y="2909888"/>
                </a:cubicBezTo>
                <a:cubicBezTo>
                  <a:pt x="5741670" y="2874642"/>
                  <a:pt x="5770242" y="2846070"/>
                  <a:pt x="5805488" y="2846070"/>
                </a:cubicBezTo>
                <a:cubicBezTo>
                  <a:pt x="5840733" y="2846070"/>
                  <a:pt x="5869305" y="2874642"/>
                  <a:pt x="5869305" y="2909888"/>
                </a:cubicBezTo>
                <a:close/>
                <a:moveTo>
                  <a:pt x="6021705" y="2909888"/>
                </a:moveTo>
                <a:cubicBezTo>
                  <a:pt x="6021705" y="2945133"/>
                  <a:pt x="5993133" y="2973705"/>
                  <a:pt x="5957888" y="2973705"/>
                </a:cubicBezTo>
                <a:cubicBezTo>
                  <a:pt x="5922642" y="2973705"/>
                  <a:pt x="5894070" y="2945133"/>
                  <a:pt x="5894070" y="2909888"/>
                </a:cubicBezTo>
                <a:cubicBezTo>
                  <a:pt x="5894070" y="2874642"/>
                  <a:pt x="5922642" y="2846070"/>
                  <a:pt x="5957888" y="2846070"/>
                </a:cubicBezTo>
                <a:cubicBezTo>
                  <a:pt x="5993133" y="2846070"/>
                  <a:pt x="6021705" y="2874642"/>
                  <a:pt x="6021705" y="2909888"/>
                </a:cubicBezTo>
                <a:close/>
                <a:moveTo>
                  <a:pt x="6174105" y="2909888"/>
                </a:moveTo>
                <a:cubicBezTo>
                  <a:pt x="6174105" y="2945133"/>
                  <a:pt x="6145533" y="2973705"/>
                  <a:pt x="6110288" y="2973705"/>
                </a:cubicBezTo>
                <a:cubicBezTo>
                  <a:pt x="6075042" y="2973705"/>
                  <a:pt x="6046470" y="2945133"/>
                  <a:pt x="6046470" y="2909888"/>
                </a:cubicBezTo>
                <a:cubicBezTo>
                  <a:pt x="6046470" y="2874642"/>
                  <a:pt x="6075042" y="2846070"/>
                  <a:pt x="6110288" y="2846070"/>
                </a:cubicBezTo>
                <a:cubicBezTo>
                  <a:pt x="6145533" y="2846070"/>
                  <a:pt x="6174105" y="2874642"/>
                  <a:pt x="6174105" y="2909888"/>
                </a:cubicBezTo>
                <a:close/>
                <a:moveTo>
                  <a:pt x="6326505" y="2909888"/>
                </a:moveTo>
                <a:cubicBezTo>
                  <a:pt x="6326505" y="2945133"/>
                  <a:pt x="6297933" y="2973705"/>
                  <a:pt x="6262688" y="2973705"/>
                </a:cubicBezTo>
                <a:cubicBezTo>
                  <a:pt x="6227442" y="2973705"/>
                  <a:pt x="6198870" y="2945133"/>
                  <a:pt x="6198870" y="2909888"/>
                </a:cubicBezTo>
                <a:cubicBezTo>
                  <a:pt x="6198870" y="2874642"/>
                  <a:pt x="6227442" y="2846070"/>
                  <a:pt x="6262688" y="2846070"/>
                </a:cubicBezTo>
                <a:cubicBezTo>
                  <a:pt x="6297933" y="2846070"/>
                  <a:pt x="6326505" y="2874642"/>
                  <a:pt x="6326505" y="2909888"/>
                </a:cubicBezTo>
                <a:close/>
                <a:moveTo>
                  <a:pt x="6478905" y="2909888"/>
                </a:moveTo>
                <a:cubicBezTo>
                  <a:pt x="6478905" y="2945133"/>
                  <a:pt x="6450333" y="2973705"/>
                  <a:pt x="6415088" y="2973705"/>
                </a:cubicBezTo>
                <a:cubicBezTo>
                  <a:pt x="6379842" y="2973705"/>
                  <a:pt x="6351270" y="2945133"/>
                  <a:pt x="6351270" y="2909888"/>
                </a:cubicBezTo>
                <a:cubicBezTo>
                  <a:pt x="6351270" y="2874642"/>
                  <a:pt x="6379842" y="2846070"/>
                  <a:pt x="6415088" y="2846070"/>
                </a:cubicBezTo>
                <a:cubicBezTo>
                  <a:pt x="6450333" y="2846070"/>
                  <a:pt x="6478905" y="2874642"/>
                  <a:pt x="6478905" y="2909888"/>
                </a:cubicBezTo>
                <a:close/>
                <a:moveTo>
                  <a:pt x="6630352" y="2909888"/>
                </a:moveTo>
                <a:cubicBezTo>
                  <a:pt x="6630352" y="2944607"/>
                  <a:pt x="6602207" y="2972752"/>
                  <a:pt x="6567488" y="2972752"/>
                </a:cubicBezTo>
                <a:cubicBezTo>
                  <a:pt x="6532768" y="2972752"/>
                  <a:pt x="6504622" y="2944607"/>
                  <a:pt x="6504622" y="2909888"/>
                </a:cubicBezTo>
                <a:cubicBezTo>
                  <a:pt x="6504622" y="2875168"/>
                  <a:pt x="6532768" y="2847022"/>
                  <a:pt x="6567488" y="2847022"/>
                </a:cubicBezTo>
                <a:cubicBezTo>
                  <a:pt x="6602207" y="2847022"/>
                  <a:pt x="6630352" y="2875168"/>
                  <a:pt x="6630352" y="2909888"/>
                </a:cubicBezTo>
                <a:close/>
                <a:moveTo>
                  <a:pt x="6781800" y="2909888"/>
                </a:moveTo>
                <a:cubicBezTo>
                  <a:pt x="6781800" y="2944081"/>
                  <a:pt x="6754081" y="2971800"/>
                  <a:pt x="6719888" y="2971800"/>
                </a:cubicBezTo>
                <a:cubicBezTo>
                  <a:pt x="6685694" y="2971800"/>
                  <a:pt x="6657975" y="2944081"/>
                  <a:pt x="6657975" y="2909888"/>
                </a:cubicBezTo>
                <a:cubicBezTo>
                  <a:pt x="6657975" y="2875694"/>
                  <a:pt x="6685694" y="2847975"/>
                  <a:pt x="6719888" y="2847975"/>
                </a:cubicBezTo>
                <a:cubicBezTo>
                  <a:pt x="6754081" y="2847975"/>
                  <a:pt x="6781800" y="2875694"/>
                  <a:pt x="6781800" y="2909888"/>
                </a:cubicBezTo>
                <a:close/>
                <a:moveTo>
                  <a:pt x="6934200" y="2909888"/>
                </a:moveTo>
                <a:cubicBezTo>
                  <a:pt x="6934200" y="2944081"/>
                  <a:pt x="6906481" y="2971800"/>
                  <a:pt x="6872288" y="2971800"/>
                </a:cubicBezTo>
                <a:cubicBezTo>
                  <a:pt x="6838094" y="2971800"/>
                  <a:pt x="6810375" y="2944081"/>
                  <a:pt x="6810375" y="2909888"/>
                </a:cubicBezTo>
                <a:cubicBezTo>
                  <a:pt x="6810375" y="2875694"/>
                  <a:pt x="6838094" y="2847975"/>
                  <a:pt x="6872288" y="2847975"/>
                </a:cubicBezTo>
                <a:cubicBezTo>
                  <a:pt x="6906481" y="2847975"/>
                  <a:pt x="6934200" y="2875694"/>
                  <a:pt x="6934200" y="2909888"/>
                </a:cubicBezTo>
                <a:close/>
                <a:moveTo>
                  <a:pt x="7085648" y="2909888"/>
                </a:moveTo>
                <a:cubicBezTo>
                  <a:pt x="7085648" y="2943555"/>
                  <a:pt x="7058355" y="2970848"/>
                  <a:pt x="7024688" y="2970848"/>
                </a:cubicBezTo>
                <a:cubicBezTo>
                  <a:pt x="6991020" y="2970848"/>
                  <a:pt x="6963728" y="2943555"/>
                  <a:pt x="6963728" y="2909888"/>
                </a:cubicBezTo>
                <a:cubicBezTo>
                  <a:pt x="6963728" y="2876220"/>
                  <a:pt x="6991020" y="2848928"/>
                  <a:pt x="7024688" y="2848928"/>
                </a:cubicBezTo>
                <a:cubicBezTo>
                  <a:pt x="7058355" y="2848928"/>
                  <a:pt x="7085648" y="2876220"/>
                  <a:pt x="7085648" y="2909888"/>
                </a:cubicBezTo>
                <a:close/>
                <a:moveTo>
                  <a:pt x="7236142" y="2909888"/>
                </a:moveTo>
                <a:cubicBezTo>
                  <a:pt x="7236142" y="2942503"/>
                  <a:pt x="7209703" y="2968942"/>
                  <a:pt x="7177088" y="2968942"/>
                </a:cubicBezTo>
                <a:cubicBezTo>
                  <a:pt x="7144472" y="2968942"/>
                  <a:pt x="7118032" y="2942503"/>
                  <a:pt x="7118032" y="2909888"/>
                </a:cubicBezTo>
                <a:cubicBezTo>
                  <a:pt x="7118032" y="2877272"/>
                  <a:pt x="7144472" y="2850832"/>
                  <a:pt x="7177088" y="2850832"/>
                </a:cubicBezTo>
                <a:cubicBezTo>
                  <a:pt x="7209703" y="2850832"/>
                  <a:pt x="7236142" y="2877272"/>
                  <a:pt x="7236142" y="2909888"/>
                </a:cubicBezTo>
                <a:close/>
                <a:moveTo>
                  <a:pt x="7387590" y="2909888"/>
                </a:moveTo>
                <a:cubicBezTo>
                  <a:pt x="7387590" y="2941977"/>
                  <a:pt x="7361577" y="2967990"/>
                  <a:pt x="7329488" y="2967990"/>
                </a:cubicBezTo>
                <a:cubicBezTo>
                  <a:pt x="7297398" y="2967990"/>
                  <a:pt x="7271385" y="2941977"/>
                  <a:pt x="7271385" y="2909888"/>
                </a:cubicBezTo>
                <a:cubicBezTo>
                  <a:pt x="7271385" y="2877798"/>
                  <a:pt x="7297398" y="2851785"/>
                  <a:pt x="7329488" y="2851785"/>
                </a:cubicBezTo>
                <a:cubicBezTo>
                  <a:pt x="7361577" y="2851785"/>
                  <a:pt x="7387590" y="2877798"/>
                  <a:pt x="7387590" y="2909888"/>
                </a:cubicBezTo>
                <a:close/>
                <a:moveTo>
                  <a:pt x="7539038" y="2909888"/>
                </a:moveTo>
                <a:cubicBezTo>
                  <a:pt x="7539038" y="2941451"/>
                  <a:pt x="7513451" y="2967038"/>
                  <a:pt x="7481888" y="2967038"/>
                </a:cubicBezTo>
                <a:cubicBezTo>
                  <a:pt x="7450324" y="2967038"/>
                  <a:pt x="7424738" y="2941451"/>
                  <a:pt x="7424738" y="2909888"/>
                </a:cubicBezTo>
                <a:cubicBezTo>
                  <a:pt x="7424738" y="2878324"/>
                  <a:pt x="7450324" y="2852738"/>
                  <a:pt x="7481888" y="2852738"/>
                </a:cubicBezTo>
                <a:cubicBezTo>
                  <a:pt x="7513451" y="2852738"/>
                  <a:pt x="7539038" y="2878324"/>
                  <a:pt x="7539038" y="2909888"/>
                </a:cubicBezTo>
                <a:close/>
                <a:moveTo>
                  <a:pt x="7690485" y="2909888"/>
                </a:moveTo>
                <a:cubicBezTo>
                  <a:pt x="7690485" y="2940925"/>
                  <a:pt x="7665325" y="2966085"/>
                  <a:pt x="7634288" y="2966085"/>
                </a:cubicBezTo>
                <a:cubicBezTo>
                  <a:pt x="7603250" y="2966085"/>
                  <a:pt x="7578090" y="2940925"/>
                  <a:pt x="7578090" y="2909888"/>
                </a:cubicBezTo>
                <a:cubicBezTo>
                  <a:pt x="7578090" y="2878850"/>
                  <a:pt x="7603250" y="2853690"/>
                  <a:pt x="7634288" y="2853690"/>
                </a:cubicBezTo>
                <a:cubicBezTo>
                  <a:pt x="7665325" y="2853690"/>
                  <a:pt x="7690485" y="2878850"/>
                  <a:pt x="7690485" y="2909888"/>
                </a:cubicBezTo>
                <a:close/>
                <a:moveTo>
                  <a:pt x="7840980" y="2909888"/>
                </a:moveTo>
                <a:cubicBezTo>
                  <a:pt x="7840980" y="2939872"/>
                  <a:pt x="7816672" y="2964180"/>
                  <a:pt x="7786688" y="2964180"/>
                </a:cubicBezTo>
                <a:cubicBezTo>
                  <a:pt x="7756703" y="2964180"/>
                  <a:pt x="7732395" y="2939872"/>
                  <a:pt x="7732395" y="2909888"/>
                </a:cubicBezTo>
                <a:cubicBezTo>
                  <a:pt x="7732395" y="2879903"/>
                  <a:pt x="7756703" y="2855595"/>
                  <a:pt x="7786688" y="2855595"/>
                </a:cubicBezTo>
                <a:cubicBezTo>
                  <a:pt x="7816672" y="2855595"/>
                  <a:pt x="7840980" y="2879903"/>
                  <a:pt x="7840980" y="2909888"/>
                </a:cubicBezTo>
                <a:close/>
                <a:moveTo>
                  <a:pt x="7992428" y="2909888"/>
                </a:moveTo>
                <a:cubicBezTo>
                  <a:pt x="7992428" y="2939346"/>
                  <a:pt x="7968546" y="2963228"/>
                  <a:pt x="7939088" y="2963228"/>
                </a:cubicBezTo>
                <a:cubicBezTo>
                  <a:pt x="7909629" y="2963228"/>
                  <a:pt x="7885748" y="2939346"/>
                  <a:pt x="7885748" y="2909888"/>
                </a:cubicBezTo>
                <a:cubicBezTo>
                  <a:pt x="7885748" y="2880429"/>
                  <a:pt x="7909629" y="2856548"/>
                  <a:pt x="7939088" y="2856548"/>
                </a:cubicBezTo>
                <a:cubicBezTo>
                  <a:pt x="7968546" y="2856548"/>
                  <a:pt x="7992428" y="2880429"/>
                  <a:pt x="7992428" y="2909888"/>
                </a:cubicBezTo>
                <a:close/>
                <a:moveTo>
                  <a:pt x="8143875" y="2909888"/>
                </a:moveTo>
                <a:cubicBezTo>
                  <a:pt x="8143875" y="2938820"/>
                  <a:pt x="8120420" y="2962275"/>
                  <a:pt x="8091488" y="2962275"/>
                </a:cubicBezTo>
                <a:cubicBezTo>
                  <a:pt x="8062555" y="2962275"/>
                  <a:pt x="8039100" y="2938820"/>
                  <a:pt x="8039100" y="2909888"/>
                </a:cubicBezTo>
                <a:cubicBezTo>
                  <a:pt x="8039100" y="2880955"/>
                  <a:pt x="8062555" y="2857500"/>
                  <a:pt x="8091488" y="2857500"/>
                </a:cubicBezTo>
                <a:cubicBezTo>
                  <a:pt x="8120420" y="2857500"/>
                  <a:pt x="8143875" y="2880955"/>
                  <a:pt x="8143875" y="2909888"/>
                </a:cubicBezTo>
                <a:close/>
                <a:moveTo>
                  <a:pt x="8294370" y="2909888"/>
                </a:moveTo>
                <a:cubicBezTo>
                  <a:pt x="8294370" y="2937768"/>
                  <a:pt x="8271768" y="2960370"/>
                  <a:pt x="8243888" y="2960370"/>
                </a:cubicBezTo>
                <a:cubicBezTo>
                  <a:pt x="8216007" y="2960370"/>
                  <a:pt x="8193405" y="2937768"/>
                  <a:pt x="8193405" y="2909888"/>
                </a:cubicBezTo>
                <a:cubicBezTo>
                  <a:pt x="8193405" y="2882007"/>
                  <a:pt x="8216007" y="2859405"/>
                  <a:pt x="8243888" y="2859405"/>
                </a:cubicBezTo>
                <a:cubicBezTo>
                  <a:pt x="8271768" y="2859405"/>
                  <a:pt x="8294370" y="2882007"/>
                  <a:pt x="8294370" y="2909888"/>
                </a:cubicBezTo>
                <a:close/>
                <a:moveTo>
                  <a:pt x="8445818" y="2909888"/>
                </a:moveTo>
                <a:cubicBezTo>
                  <a:pt x="8445818" y="2937242"/>
                  <a:pt x="8423642" y="2959418"/>
                  <a:pt x="8396288" y="2959418"/>
                </a:cubicBezTo>
                <a:cubicBezTo>
                  <a:pt x="8368933" y="2959418"/>
                  <a:pt x="8346758" y="2937242"/>
                  <a:pt x="8346758" y="2909888"/>
                </a:cubicBezTo>
                <a:cubicBezTo>
                  <a:pt x="8346758" y="2882533"/>
                  <a:pt x="8368933" y="2860358"/>
                  <a:pt x="8396288" y="2860358"/>
                </a:cubicBezTo>
                <a:cubicBezTo>
                  <a:pt x="8423642" y="2860358"/>
                  <a:pt x="8445818" y="2882533"/>
                  <a:pt x="8445818" y="2909888"/>
                </a:cubicBezTo>
                <a:close/>
                <a:moveTo>
                  <a:pt x="8596312" y="2909888"/>
                </a:moveTo>
                <a:cubicBezTo>
                  <a:pt x="8596312" y="2936190"/>
                  <a:pt x="8574990" y="2957512"/>
                  <a:pt x="8548688" y="2957512"/>
                </a:cubicBezTo>
                <a:cubicBezTo>
                  <a:pt x="8522385" y="2957512"/>
                  <a:pt x="8501062" y="2936190"/>
                  <a:pt x="8501062" y="2909888"/>
                </a:cubicBezTo>
                <a:cubicBezTo>
                  <a:pt x="8501062" y="2883585"/>
                  <a:pt x="8522385" y="2862262"/>
                  <a:pt x="8548688" y="2862262"/>
                </a:cubicBezTo>
                <a:cubicBezTo>
                  <a:pt x="8574990" y="2862262"/>
                  <a:pt x="8596312" y="2883585"/>
                  <a:pt x="8596312" y="2909888"/>
                </a:cubicBezTo>
                <a:close/>
                <a:moveTo>
                  <a:pt x="8747760" y="2909888"/>
                </a:moveTo>
                <a:cubicBezTo>
                  <a:pt x="8747760" y="2935664"/>
                  <a:pt x="8726864" y="2956560"/>
                  <a:pt x="8701088" y="2956560"/>
                </a:cubicBezTo>
                <a:cubicBezTo>
                  <a:pt x="8675311" y="2956560"/>
                  <a:pt x="8654415" y="2935664"/>
                  <a:pt x="8654415" y="2909888"/>
                </a:cubicBezTo>
                <a:cubicBezTo>
                  <a:pt x="8654415" y="2884111"/>
                  <a:pt x="8675311" y="2863215"/>
                  <a:pt x="8701088" y="2863215"/>
                </a:cubicBezTo>
                <a:cubicBezTo>
                  <a:pt x="8726864" y="2863215"/>
                  <a:pt x="8747760" y="2884111"/>
                  <a:pt x="8747760" y="2909888"/>
                </a:cubicBezTo>
                <a:close/>
                <a:moveTo>
                  <a:pt x="8899208" y="2909888"/>
                </a:moveTo>
                <a:cubicBezTo>
                  <a:pt x="8899208" y="2935138"/>
                  <a:pt x="8878738" y="2955608"/>
                  <a:pt x="8853488" y="2955608"/>
                </a:cubicBezTo>
                <a:cubicBezTo>
                  <a:pt x="8828237" y="2955608"/>
                  <a:pt x="8807768" y="2935138"/>
                  <a:pt x="8807768" y="2909888"/>
                </a:cubicBezTo>
                <a:cubicBezTo>
                  <a:pt x="8807768" y="2884637"/>
                  <a:pt x="8828237" y="2864168"/>
                  <a:pt x="8853488" y="2864168"/>
                </a:cubicBezTo>
                <a:cubicBezTo>
                  <a:pt x="8878738" y="2864168"/>
                  <a:pt x="8899208" y="2884637"/>
                  <a:pt x="8899208" y="2909888"/>
                </a:cubicBezTo>
                <a:close/>
                <a:moveTo>
                  <a:pt x="9049702" y="2909888"/>
                </a:moveTo>
                <a:cubicBezTo>
                  <a:pt x="9049702" y="2934086"/>
                  <a:pt x="9030086" y="2953702"/>
                  <a:pt x="9005888" y="2953702"/>
                </a:cubicBezTo>
                <a:cubicBezTo>
                  <a:pt x="8981689" y="2953702"/>
                  <a:pt x="8962072" y="2934086"/>
                  <a:pt x="8962072" y="2909888"/>
                </a:cubicBezTo>
                <a:cubicBezTo>
                  <a:pt x="8962072" y="2885689"/>
                  <a:pt x="8981689" y="2866072"/>
                  <a:pt x="9005888" y="2866072"/>
                </a:cubicBezTo>
                <a:cubicBezTo>
                  <a:pt x="9030086" y="2866072"/>
                  <a:pt x="9049702" y="2885689"/>
                  <a:pt x="9049702" y="2909888"/>
                </a:cubicBezTo>
                <a:close/>
                <a:moveTo>
                  <a:pt x="9201150" y="2909888"/>
                </a:moveTo>
                <a:cubicBezTo>
                  <a:pt x="9201150" y="2933560"/>
                  <a:pt x="9181960" y="2952750"/>
                  <a:pt x="9158288" y="2952750"/>
                </a:cubicBezTo>
                <a:cubicBezTo>
                  <a:pt x="9134615" y="2952750"/>
                  <a:pt x="9115425" y="2933560"/>
                  <a:pt x="9115425" y="2909888"/>
                </a:cubicBezTo>
                <a:cubicBezTo>
                  <a:pt x="9115425" y="2886215"/>
                  <a:pt x="9134615" y="2867025"/>
                  <a:pt x="9158288" y="2867025"/>
                </a:cubicBezTo>
                <a:cubicBezTo>
                  <a:pt x="9181960" y="2867025"/>
                  <a:pt x="9201150" y="2886215"/>
                  <a:pt x="9201150" y="2909888"/>
                </a:cubicBezTo>
                <a:close/>
                <a:moveTo>
                  <a:pt x="9351645" y="2909888"/>
                </a:moveTo>
                <a:cubicBezTo>
                  <a:pt x="9351645" y="2932508"/>
                  <a:pt x="9333308" y="2950845"/>
                  <a:pt x="9310688" y="2950845"/>
                </a:cubicBezTo>
                <a:cubicBezTo>
                  <a:pt x="9288067" y="2950845"/>
                  <a:pt x="9269730" y="2932508"/>
                  <a:pt x="9269730" y="2909888"/>
                </a:cubicBezTo>
                <a:cubicBezTo>
                  <a:pt x="9269730" y="2887267"/>
                  <a:pt x="9288067" y="2868930"/>
                  <a:pt x="9310688" y="2868930"/>
                </a:cubicBezTo>
                <a:cubicBezTo>
                  <a:pt x="9333308" y="2868930"/>
                  <a:pt x="9351645" y="2887267"/>
                  <a:pt x="9351645" y="2909888"/>
                </a:cubicBezTo>
                <a:close/>
                <a:moveTo>
                  <a:pt x="9503092" y="2909888"/>
                </a:moveTo>
                <a:cubicBezTo>
                  <a:pt x="9503092" y="2931982"/>
                  <a:pt x="9485182" y="2949892"/>
                  <a:pt x="9463088" y="2949892"/>
                </a:cubicBezTo>
                <a:cubicBezTo>
                  <a:pt x="9440993" y="2949892"/>
                  <a:pt x="9423082" y="2931982"/>
                  <a:pt x="9423082" y="2909888"/>
                </a:cubicBezTo>
                <a:cubicBezTo>
                  <a:pt x="9423082" y="2887793"/>
                  <a:pt x="9440993" y="2869882"/>
                  <a:pt x="9463088" y="2869882"/>
                </a:cubicBezTo>
                <a:cubicBezTo>
                  <a:pt x="9485182" y="2869882"/>
                  <a:pt x="9503092" y="2887793"/>
                  <a:pt x="9503092" y="2909888"/>
                </a:cubicBezTo>
                <a:close/>
                <a:moveTo>
                  <a:pt x="9653588" y="2909888"/>
                </a:moveTo>
                <a:cubicBezTo>
                  <a:pt x="9653588" y="2930930"/>
                  <a:pt x="9636530" y="2947988"/>
                  <a:pt x="9615488" y="2947988"/>
                </a:cubicBezTo>
                <a:cubicBezTo>
                  <a:pt x="9594445" y="2947988"/>
                  <a:pt x="9577388" y="2930930"/>
                  <a:pt x="9577388" y="2909888"/>
                </a:cubicBezTo>
                <a:cubicBezTo>
                  <a:pt x="9577388" y="2888845"/>
                  <a:pt x="9594445" y="2871788"/>
                  <a:pt x="9615488" y="2871788"/>
                </a:cubicBezTo>
                <a:cubicBezTo>
                  <a:pt x="9636530" y="2871788"/>
                  <a:pt x="9653588" y="2888845"/>
                  <a:pt x="9653588" y="2909888"/>
                </a:cubicBezTo>
                <a:close/>
                <a:moveTo>
                  <a:pt x="9805035" y="2909888"/>
                </a:moveTo>
                <a:cubicBezTo>
                  <a:pt x="9805035" y="2930403"/>
                  <a:pt x="9788403" y="2947035"/>
                  <a:pt x="9767888" y="2947035"/>
                </a:cubicBezTo>
                <a:cubicBezTo>
                  <a:pt x="9747372" y="2947035"/>
                  <a:pt x="9730740" y="2930403"/>
                  <a:pt x="9730740" y="2909888"/>
                </a:cubicBezTo>
                <a:cubicBezTo>
                  <a:pt x="9730740" y="2889372"/>
                  <a:pt x="9747372" y="2872740"/>
                  <a:pt x="9767888" y="2872740"/>
                </a:cubicBezTo>
                <a:cubicBezTo>
                  <a:pt x="9788403" y="2872740"/>
                  <a:pt x="9805035" y="2889372"/>
                  <a:pt x="9805035" y="2909888"/>
                </a:cubicBezTo>
                <a:close/>
                <a:moveTo>
                  <a:pt x="9955530" y="2909888"/>
                </a:moveTo>
                <a:cubicBezTo>
                  <a:pt x="9955530" y="2929351"/>
                  <a:pt x="9939751" y="2945130"/>
                  <a:pt x="9920288" y="2945130"/>
                </a:cubicBezTo>
                <a:cubicBezTo>
                  <a:pt x="9900824" y="2945130"/>
                  <a:pt x="9885045" y="2929351"/>
                  <a:pt x="9885045" y="2909888"/>
                </a:cubicBezTo>
                <a:cubicBezTo>
                  <a:pt x="9885045" y="2890424"/>
                  <a:pt x="9900824" y="2874645"/>
                  <a:pt x="9920288" y="2874645"/>
                </a:cubicBezTo>
                <a:cubicBezTo>
                  <a:pt x="9939751" y="2874645"/>
                  <a:pt x="9955530" y="2890424"/>
                  <a:pt x="9955530" y="2909888"/>
                </a:cubicBezTo>
                <a:close/>
                <a:moveTo>
                  <a:pt x="10106978" y="2909888"/>
                </a:moveTo>
                <a:cubicBezTo>
                  <a:pt x="10106978" y="2928825"/>
                  <a:pt x="10091625" y="2944178"/>
                  <a:pt x="10072688" y="2944178"/>
                </a:cubicBezTo>
                <a:cubicBezTo>
                  <a:pt x="10053750" y="2944178"/>
                  <a:pt x="10038398" y="2928825"/>
                  <a:pt x="10038398" y="2909888"/>
                </a:cubicBezTo>
                <a:cubicBezTo>
                  <a:pt x="10038398" y="2890950"/>
                  <a:pt x="10053750" y="2875598"/>
                  <a:pt x="10072688" y="2875598"/>
                </a:cubicBezTo>
                <a:cubicBezTo>
                  <a:pt x="10091625" y="2875598"/>
                  <a:pt x="10106978" y="2890950"/>
                  <a:pt x="10106978" y="2909888"/>
                </a:cubicBezTo>
                <a:close/>
                <a:moveTo>
                  <a:pt x="10257472" y="2909888"/>
                </a:moveTo>
                <a:cubicBezTo>
                  <a:pt x="10257472" y="2927773"/>
                  <a:pt x="10242973" y="2942272"/>
                  <a:pt x="10225088" y="2942272"/>
                </a:cubicBezTo>
                <a:cubicBezTo>
                  <a:pt x="10207202" y="2942272"/>
                  <a:pt x="10192702" y="2927773"/>
                  <a:pt x="10192702" y="2909888"/>
                </a:cubicBezTo>
                <a:cubicBezTo>
                  <a:pt x="10192702" y="2892002"/>
                  <a:pt x="10207202" y="2877502"/>
                  <a:pt x="10225088" y="2877502"/>
                </a:cubicBezTo>
                <a:cubicBezTo>
                  <a:pt x="10242973" y="2877502"/>
                  <a:pt x="10257472" y="2892002"/>
                  <a:pt x="10257472" y="2909888"/>
                </a:cubicBezTo>
                <a:close/>
                <a:moveTo>
                  <a:pt x="10408920" y="2909888"/>
                </a:moveTo>
                <a:cubicBezTo>
                  <a:pt x="10408920" y="2927247"/>
                  <a:pt x="10394847" y="2941320"/>
                  <a:pt x="10377488" y="2941320"/>
                </a:cubicBezTo>
                <a:cubicBezTo>
                  <a:pt x="10360128" y="2941320"/>
                  <a:pt x="10346055" y="2927247"/>
                  <a:pt x="10346055" y="2909888"/>
                </a:cubicBezTo>
                <a:cubicBezTo>
                  <a:pt x="10346055" y="2892528"/>
                  <a:pt x="10360128" y="2878455"/>
                  <a:pt x="10377488" y="2878455"/>
                </a:cubicBezTo>
                <a:cubicBezTo>
                  <a:pt x="10394847" y="2878455"/>
                  <a:pt x="10408920" y="2892528"/>
                  <a:pt x="10408920" y="2909888"/>
                </a:cubicBezTo>
                <a:close/>
                <a:moveTo>
                  <a:pt x="10559415" y="2909888"/>
                </a:moveTo>
                <a:cubicBezTo>
                  <a:pt x="10559415" y="2926195"/>
                  <a:pt x="10546195" y="2939415"/>
                  <a:pt x="10529888" y="2939415"/>
                </a:cubicBezTo>
                <a:cubicBezTo>
                  <a:pt x="10513580" y="2939415"/>
                  <a:pt x="10500360" y="2926195"/>
                  <a:pt x="10500360" y="2909888"/>
                </a:cubicBezTo>
                <a:cubicBezTo>
                  <a:pt x="10500360" y="2893580"/>
                  <a:pt x="10513580" y="2880360"/>
                  <a:pt x="10529888" y="2880360"/>
                </a:cubicBezTo>
                <a:cubicBezTo>
                  <a:pt x="10546195" y="2880360"/>
                  <a:pt x="10559415" y="2893580"/>
                  <a:pt x="10559415" y="2909888"/>
                </a:cubicBezTo>
                <a:close/>
                <a:moveTo>
                  <a:pt x="10710862" y="2909888"/>
                </a:moveTo>
                <a:cubicBezTo>
                  <a:pt x="10710862" y="2925669"/>
                  <a:pt x="10698069" y="2938462"/>
                  <a:pt x="10682288" y="2938462"/>
                </a:cubicBezTo>
                <a:cubicBezTo>
                  <a:pt x="10666506" y="2938462"/>
                  <a:pt x="10653712" y="2925669"/>
                  <a:pt x="10653712" y="2909888"/>
                </a:cubicBezTo>
                <a:cubicBezTo>
                  <a:pt x="10653712" y="2894106"/>
                  <a:pt x="10666506" y="2881312"/>
                  <a:pt x="10682288" y="2881312"/>
                </a:cubicBezTo>
                <a:cubicBezTo>
                  <a:pt x="10698069" y="2881312"/>
                  <a:pt x="10710862" y="2894106"/>
                  <a:pt x="10710862" y="2909888"/>
                </a:cubicBezTo>
                <a:close/>
                <a:moveTo>
                  <a:pt x="10861358" y="2909888"/>
                </a:moveTo>
                <a:cubicBezTo>
                  <a:pt x="10861358" y="2924617"/>
                  <a:pt x="10849417" y="2936558"/>
                  <a:pt x="10834688" y="2936558"/>
                </a:cubicBezTo>
                <a:cubicBezTo>
                  <a:pt x="10819958" y="2936558"/>
                  <a:pt x="10808018" y="2924617"/>
                  <a:pt x="10808018" y="2909888"/>
                </a:cubicBezTo>
                <a:cubicBezTo>
                  <a:pt x="10808018" y="2895158"/>
                  <a:pt x="10819958" y="2883218"/>
                  <a:pt x="10834688" y="2883218"/>
                </a:cubicBezTo>
                <a:cubicBezTo>
                  <a:pt x="10849417" y="2883218"/>
                  <a:pt x="10861358" y="2895158"/>
                  <a:pt x="10861358" y="2909888"/>
                </a:cubicBezTo>
                <a:close/>
                <a:moveTo>
                  <a:pt x="11012805" y="2909888"/>
                </a:moveTo>
                <a:cubicBezTo>
                  <a:pt x="11012805" y="2924091"/>
                  <a:pt x="11001291" y="2935605"/>
                  <a:pt x="10987088" y="2935605"/>
                </a:cubicBezTo>
                <a:cubicBezTo>
                  <a:pt x="10972884" y="2935605"/>
                  <a:pt x="10961370" y="2924091"/>
                  <a:pt x="10961370" y="2909888"/>
                </a:cubicBezTo>
                <a:cubicBezTo>
                  <a:pt x="10961370" y="2895684"/>
                  <a:pt x="10972884" y="2884170"/>
                  <a:pt x="10987088" y="2884170"/>
                </a:cubicBezTo>
                <a:cubicBezTo>
                  <a:pt x="11001291" y="2884170"/>
                  <a:pt x="11012805" y="2895684"/>
                  <a:pt x="11012805" y="2909888"/>
                </a:cubicBezTo>
                <a:close/>
                <a:moveTo>
                  <a:pt x="11163300" y="2909888"/>
                </a:moveTo>
                <a:cubicBezTo>
                  <a:pt x="11163300" y="2923039"/>
                  <a:pt x="11152639" y="2933700"/>
                  <a:pt x="11139488" y="2933700"/>
                </a:cubicBezTo>
                <a:cubicBezTo>
                  <a:pt x="11126336" y="2933700"/>
                  <a:pt x="11115675" y="2923039"/>
                  <a:pt x="11115675" y="2909888"/>
                </a:cubicBezTo>
                <a:cubicBezTo>
                  <a:pt x="11115675" y="2896736"/>
                  <a:pt x="11126336" y="2886075"/>
                  <a:pt x="11139488" y="2886075"/>
                </a:cubicBezTo>
                <a:cubicBezTo>
                  <a:pt x="11152639" y="2886075"/>
                  <a:pt x="11163300" y="2896736"/>
                  <a:pt x="11163300" y="2909888"/>
                </a:cubicBezTo>
                <a:close/>
                <a:moveTo>
                  <a:pt x="11314748" y="2909888"/>
                </a:moveTo>
                <a:cubicBezTo>
                  <a:pt x="11314748" y="2922513"/>
                  <a:pt x="11304513" y="2932748"/>
                  <a:pt x="11291888" y="2932748"/>
                </a:cubicBezTo>
                <a:cubicBezTo>
                  <a:pt x="11279262" y="2932748"/>
                  <a:pt x="11269028" y="2922513"/>
                  <a:pt x="11269028" y="2909888"/>
                </a:cubicBezTo>
                <a:cubicBezTo>
                  <a:pt x="11269028" y="2897262"/>
                  <a:pt x="11279262" y="2887028"/>
                  <a:pt x="11291888" y="2887028"/>
                </a:cubicBezTo>
                <a:cubicBezTo>
                  <a:pt x="11304513" y="2887028"/>
                  <a:pt x="11314748" y="2897262"/>
                  <a:pt x="11314748" y="2909888"/>
                </a:cubicBezTo>
                <a:close/>
                <a:moveTo>
                  <a:pt x="11465242" y="2909888"/>
                </a:moveTo>
                <a:cubicBezTo>
                  <a:pt x="11465242" y="2921461"/>
                  <a:pt x="11455861" y="2930842"/>
                  <a:pt x="11444288" y="2930842"/>
                </a:cubicBezTo>
                <a:cubicBezTo>
                  <a:pt x="11432714" y="2930842"/>
                  <a:pt x="11423332" y="2921461"/>
                  <a:pt x="11423332" y="2909888"/>
                </a:cubicBezTo>
                <a:cubicBezTo>
                  <a:pt x="11423332" y="2898314"/>
                  <a:pt x="11432714" y="2888932"/>
                  <a:pt x="11444288" y="2888932"/>
                </a:cubicBezTo>
                <a:cubicBezTo>
                  <a:pt x="11455861" y="2888932"/>
                  <a:pt x="11465242" y="2898314"/>
                  <a:pt x="11465242" y="2909888"/>
                </a:cubicBezTo>
                <a:close/>
                <a:moveTo>
                  <a:pt x="11616690" y="2909888"/>
                </a:moveTo>
                <a:cubicBezTo>
                  <a:pt x="11616690" y="2920935"/>
                  <a:pt x="11607735" y="2929890"/>
                  <a:pt x="11596688" y="2929890"/>
                </a:cubicBezTo>
                <a:cubicBezTo>
                  <a:pt x="11585640" y="2929890"/>
                  <a:pt x="11576685" y="2920935"/>
                  <a:pt x="11576685" y="2909888"/>
                </a:cubicBezTo>
                <a:cubicBezTo>
                  <a:pt x="11576685" y="2898840"/>
                  <a:pt x="11585640" y="2889885"/>
                  <a:pt x="11596688" y="2889885"/>
                </a:cubicBezTo>
                <a:cubicBezTo>
                  <a:pt x="11607735" y="2889885"/>
                  <a:pt x="11616690" y="2898840"/>
                  <a:pt x="11616690" y="2909888"/>
                </a:cubicBezTo>
                <a:close/>
                <a:moveTo>
                  <a:pt x="11767185" y="2909888"/>
                </a:moveTo>
                <a:cubicBezTo>
                  <a:pt x="11767185" y="2919882"/>
                  <a:pt x="11759082" y="2927985"/>
                  <a:pt x="11749088" y="2927985"/>
                </a:cubicBezTo>
                <a:cubicBezTo>
                  <a:pt x="11739093" y="2927985"/>
                  <a:pt x="11730990" y="2919882"/>
                  <a:pt x="11730990" y="2909888"/>
                </a:cubicBezTo>
                <a:cubicBezTo>
                  <a:pt x="11730990" y="2899893"/>
                  <a:pt x="11739093" y="2891790"/>
                  <a:pt x="11749088" y="2891790"/>
                </a:cubicBezTo>
                <a:cubicBezTo>
                  <a:pt x="11759082" y="2891790"/>
                  <a:pt x="11767185" y="2899893"/>
                  <a:pt x="11767185" y="2909888"/>
                </a:cubicBezTo>
                <a:close/>
                <a:moveTo>
                  <a:pt x="11918632" y="2909888"/>
                </a:moveTo>
                <a:cubicBezTo>
                  <a:pt x="11918632" y="2919356"/>
                  <a:pt x="11910956" y="2927032"/>
                  <a:pt x="11901488" y="2927032"/>
                </a:cubicBezTo>
                <a:cubicBezTo>
                  <a:pt x="11892019" y="2927032"/>
                  <a:pt x="11884342" y="2919356"/>
                  <a:pt x="11884342" y="2909888"/>
                </a:cubicBezTo>
                <a:cubicBezTo>
                  <a:pt x="11884342" y="2900419"/>
                  <a:pt x="11892019" y="2892742"/>
                  <a:pt x="11901488" y="2892742"/>
                </a:cubicBezTo>
                <a:cubicBezTo>
                  <a:pt x="11910956" y="2892742"/>
                  <a:pt x="11918632" y="2900419"/>
                  <a:pt x="11918632" y="2909888"/>
                </a:cubicBezTo>
                <a:close/>
                <a:moveTo>
                  <a:pt x="12069128" y="2909888"/>
                </a:moveTo>
                <a:cubicBezTo>
                  <a:pt x="12069128" y="2918304"/>
                  <a:pt x="12062304" y="2925128"/>
                  <a:pt x="12053888" y="2925128"/>
                </a:cubicBezTo>
                <a:cubicBezTo>
                  <a:pt x="12045471" y="2925128"/>
                  <a:pt x="12038648" y="2918304"/>
                  <a:pt x="12038648" y="2909888"/>
                </a:cubicBezTo>
                <a:cubicBezTo>
                  <a:pt x="12038648" y="2901471"/>
                  <a:pt x="12045471" y="2894648"/>
                  <a:pt x="12053888" y="2894648"/>
                </a:cubicBezTo>
                <a:cubicBezTo>
                  <a:pt x="12062304" y="2894648"/>
                  <a:pt x="12069128" y="2901471"/>
                  <a:pt x="12069128" y="2909888"/>
                </a:cubicBezTo>
                <a:close/>
                <a:moveTo>
                  <a:pt x="28575" y="3062288"/>
                </a:moveTo>
                <a:cubicBezTo>
                  <a:pt x="28575" y="3070178"/>
                  <a:pt x="22178" y="3076575"/>
                  <a:pt x="14288" y="3076575"/>
                </a:cubicBezTo>
                <a:cubicBezTo>
                  <a:pt x="6397" y="3076575"/>
                  <a:pt x="0" y="3070178"/>
                  <a:pt x="0" y="3062288"/>
                </a:cubicBezTo>
                <a:cubicBezTo>
                  <a:pt x="0" y="3054397"/>
                  <a:pt x="6397" y="3048000"/>
                  <a:pt x="14288" y="3048000"/>
                </a:cubicBezTo>
                <a:cubicBezTo>
                  <a:pt x="22178" y="3048000"/>
                  <a:pt x="28575" y="3054397"/>
                  <a:pt x="28575" y="3062288"/>
                </a:cubicBezTo>
                <a:close/>
                <a:moveTo>
                  <a:pt x="182880" y="3062288"/>
                </a:moveTo>
                <a:cubicBezTo>
                  <a:pt x="182880" y="3071230"/>
                  <a:pt x="175630" y="3078480"/>
                  <a:pt x="166688" y="3078480"/>
                </a:cubicBezTo>
                <a:cubicBezTo>
                  <a:pt x="157745" y="3078480"/>
                  <a:pt x="150495" y="3071230"/>
                  <a:pt x="150495" y="3062288"/>
                </a:cubicBezTo>
                <a:cubicBezTo>
                  <a:pt x="150495" y="3053345"/>
                  <a:pt x="157745" y="3046095"/>
                  <a:pt x="166688" y="3046095"/>
                </a:cubicBezTo>
                <a:cubicBezTo>
                  <a:pt x="175630" y="3046095"/>
                  <a:pt x="182880" y="3053345"/>
                  <a:pt x="182880" y="3062288"/>
                </a:cubicBezTo>
                <a:close/>
                <a:moveTo>
                  <a:pt x="336232" y="3062288"/>
                </a:moveTo>
                <a:cubicBezTo>
                  <a:pt x="336232" y="3071756"/>
                  <a:pt x="328556" y="3079432"/>
                  <a:pt x="319088" y="3079432"/>
                </a:cubicBezTo>
                <a:cubicBezTo>
                  <a:pt x="309619" y="3079432"/>
                  <a:pt x="301942" y="3071756"/>
                  <a:pt x="301942" y="3062288"/>
                </a:cubicBezTo>
                <a:cubicBezTo>
                  <a:pt x="301942" y="3052819"/>
                  <a:pt x="309619" y="3045142"/>
                  <a:pt x="319088" y="3045142"/>
                </a:cubicBezTo>
                <a:cubicBezTo>
                  <a:pt x="328556" y="3045142"/>
                  <a:pt x="336232" y="3052819"/>
                  <a:pt x="336232" y="3062288"/>
                </a:cubicBezTo>
                <a:close/>
                <a:moveTo>
                  <a:pt x="490538" y="3062288"/>
                </a:moveTo>
                <a:cubicBezTo>
                  <a:pt x="490538" y="3072809"/>
                  <a:pt x="482009" y="3081338"/>
                  <a:pt x="471488" y="3081338"/>
                </a:cubicBezTo>
                <a:cubicBezTo>
                  <a:pt x="460966" y="3081338"/>
                  <a:pt x="452438" y="3072809"/>
                  <a:pt x="452438" y="3062288"/>
                </a:cubicBezTo>
                <a:cubicBezTo>
                  <a:pt x="452438" y="3051766"/>
                  <a:pt x="460966" y="3043238"/>
                  <a:pt x="471488" y="3043238"/>
                </a:cubicBezTo>
                <a:cubicBezTo>
                  <a:pt x="482009" y="3043238"/>
                  <a:pt x="490538" y="3051766"/>
                  <a:pt x="490538" y="3062288"/>
                </a:cubicBezTo>
                <a:close/>
                <a:moveTo>
                  <a:pt x="643890" y="3062288"/>
                </a:moveTo>
                <a:cubicBezTo>
                  <a:pt x="643890" y="3073335"/>
                  <a:pt x="634935" y="3082290"/>
                  <a:pt x="623888" y="3082290"/>
                </a:cubicBezTo>
                <a:cubicBezTo>
                  <a:pt x="612840" y="3082290"/>
                  <a:pt x="603885" y="3073335"/>
                  <a:pt x="603885" y="3062288"/>
                </a:cubicBezTo>
                <a:cubicBezTo>
                  <a:pt x="603885" y="3051240"/>
                  <a:pt x="612840" y="3042285"/>
                  <a:pt x="623888" y="3042285"/>
                </a:cubicBezTo>
                <a:cubicBezTo>
                  <a:pt x="634935" y="3042285"/>
                  <a:pt x="643890" y="3051240"/>
                  <a:pt x="643890" y="3062288"/>
                </a:cubicBezTo>
                <a:close/>
                <a:moveTo>
                  <a:pt x="798195" y="3062288"/>
                </a:moveTo>
                <a:cubicBezTo>
                  <a:pt x="798195" y="3074387"/>
                  <a:pt x="788387" y="3084195"/>
                  <a:pt x="776288" y="3084195"/>
                </a:cubicBezTo>
                <a:cubicBezTo>
                  <a:pt x="764188" y="3084195"/>
                  <a:pt x="754380" y="3074387"/>
                  <a:pt x="754380" y="3062288"/>
                </a:cubicBezTo>
                <a:cubicBezTo>
                  <a:pt x="754380" y="3050188"/>
                  <a:pt x="764188" y="3040380"/>
                  <a:pt x="776288" y="3040380"/>
                </a:cubicBezTo>
                <a:cubicBezTo>
                  <a:pt x="788387" y="3040380"/>
                  <a:pt x="798195" y="3050188"/>
                  <a:pt x="798195" y="3062288"/>
                </a:cubicBezTo>
                <a:close/>
                <a:moveTo>
                  <a:pt x="951548" y="3062288"/>
                </a:moveTo>
                <a:cubicBezTo>
                  <a:pt x="951548" y="3074913"/>
                  <a:pt x="941313" y="3085148"/>
                  <a:pt x="928688" y="3085148"/>
                </a:cubicBezTo>
                <a:cubicBezTo>
                  <a:pt x="916062" y="3085148"/>
                  <a:pt x="905828" y="3074913"/>
                  <a:pt x="905828" y="3062288"/>
                </a:cubicBezTo>
                <a:cubicBezTo>
                  <a:pt x="905828" y="3049662"/>
                  <a:pt x="916062" y="3039428"/>
                  <a:pt x="928688" y="3039428"/>
                </a:cubicBezTo>
                <a:cubicBezTo>
                  <a:pt x="941313" y="3039428"/>
                  <a:pt x="951548" y="3049662"/>
                  <a:pt x="951548" y="3062288"/>
                </a:cubicBezTo>
                <a:close/>
                <a:moveTo>
                  <a:pt x="1105852" y="3062288"/>
                </a:moveTo>
                <a:cubicBezTo>
                  <a:pt x="1105852" y="3075965"/>
                  <a:pt x="1094765" y="3087052"/>
                  <a:pt x="1081088" y="3087052"/>
                </a:cubicBezTo>
                <a:cubicBezTo>
                  <a:pt x="1067410" y="3087052"/>
                  <a:pt x="1056322" y="3075965"/>
                  <a:pt x="1056322" y="3062288"/>
                </a:cubicBezTo>
                <a:cubicBezTo>
                  <a:pt x="1056322" y="3048610"/>
                  <a:pt x="1067410" y="3037522"/>
                  <a:pt x="1081088" y="3037522"/>
                </a:cubicBezTo>
                <a:cubicBezTo>
                  <a:pt x="1094765" y="3037522"/>
                  <a:pt x="1105852" y="3048610"/>
                  <a:pt x="1105852" y="3062288"/>
                </a:cubicBezTo>
                <a:close/>
                <a:moveTo>
                  <a:pt x="1259205" y="3062288"/>
                </a:moveTo>
                <a:cubicBezTo>
                  <a:pt x="1259205" y="3076491"/>
                  <a:pt x="1247691" y="3088005"/>
                  <a:pt x="1233488" y="3088005"/>
                </a:cubicBezTo>
                <a:cubicBezTo>
                  <a:pt x="1219284" y="3088005"/>
                  <a:pt x="1207770" y="3076491"/>
                  <a:pt x="1207770" y="3062288"/>
                </a:cubicBezTo>
                <a:cubicBezTo>
                  <a:pt x="1207770" y="3048084"/>
                  <a:pt x="1219284" y="3036570"/>
                  <a:pt x="1233488" y="3036570"/>
                </a:cubicBezTo>
                <a:cubicBezTo>
                  <a:pt x="1247691" y="3036570"/>
                  <a:pt x="1259205" y="3048084"/>
                  <a:pt x="1259205" y="3062288"/>
                </a:cubicBezTo>
                <a:close/>
                <a:moveTo>
                  <a:pt x="1413510" y="3062288"/>
                </a:moveTo>
                <a:cubicBezTo>
                  <a:pt x="1413510" y="3077543"/>
                  <a:pt x="1401143" y="3089910"/>
                  <a:pt x="1385888" y="3089910"/>
                </a:cubicBezTo>
                <a:cubicBezTo>
                  <a:pt x="1370632" y="3089910"/>
                  <a:pt x="1358265" y="3077543"/>
                  <a:pt x="1358265" y="3062288"/>
                </a:cubicBezTo>
                <a:cubicBezTo>
                  <a:pt x="1358265" y="3047032"/>
                  <a:pt x="1370632" y="3034665"/>
                  <a:pt x="1385888" y="3034665"/>
                </a:cubicBezTo>
                <a:cubicBezTo>
                  <a:pt x="1401143" y="3034665"/>
                  <a:pt x="1413510" y="3047032"/>
                  <a:pt x="1413510" y="3062288"/>
                </a:cubicBezTo>
                <a:close/>
                <a:moveTo>
                  <a:pt x="1566862" y="3062288"/>
                </a:moveTo>
                <a:cubicBezTo>
                  <a:pt x="1566862" y="3078069"/>
                  <a:pt x="1554069" y="3090862"/>
                  <a:pt x="1538288" y="3090862"/>
                </a:cubicBezTo>
                <a:cubicBezTo>
                  <a:pt x="1522506" y="3090862"/>
                  <a:pt x="1509712" y="3078069"/>
                  <a:pt x="1509712" y="3062288"/>
                </a:cubicBezTo>
                <a:cubicBezTo>
                  <a:pt x="1509712" y="3046506"/>
                  <a:pt x="1522506" y="3033712"/>
                  <a:pt x="1538288" y="3033712"/>
                </a:cubicBezTo>
                <a:cubicBezTo>
                  <a:pt x="1554069" y="3033712"/>
                  <a:pt x="1566862" y="3046506"/>
                  <a:pt x="1566862" y="3062288"/>
                </a:cubicBezTo>
                <a:close/>
                <a:moveTo>
                  <a:pt x="1721168" y="3062288"/>
                </a:moveTo>
                <a:cubicBezTo>
                  <a:pt x="1721168" y="3079121"/>
                  <a:pt x="1707521" y="3092768"/>
                  <a:pt x="1690688" y="3092768"/>
                </a:cubicBezTo>
                <a:cubicBezTo>
                  <a:pt x="1673854" y="3092768"/>
                  <a:pt x="1660208" y="3079121"/>
                  <a:pt x="1660208" y="3062288"/>
                </a:cubicBezTo>
                <a:cubicBezTo>
                  <a:pt x="1660208" y="3045454"/>
                  <a:pt x="1673854" y="3031808"/>
                  <a:pt x="1690688" y="3031808"/>
                </a:cubicBezTo>
                <a:cubicBezTo>
                  <a:pt x="1707521" y="3031808"/>
                  <a:pt x="1721168" y="3045454"/>
                  <a:pt x="1721168" y="3062288"/>
                </a:cubicBezTo>
                <a:close/>
                <a:moveTo>
                  <a:pt x="1874520" y="3062288"/>
                </a:moveTo>
                <a:cubicBezTo>
                  <a:pt x="1874520" y="3079647"/>
                  <a:pt x="1860447" y="3093720"/>
                  <a:pt x="1843088" y="3093720"/>
                </a:cubicBezTo>
                <a:cubicBezTo>
                  <a:pt x="1825728" y="3093720"/>
                  <a:pt x="1811655" y="3079647"/>
                  <a:pt x="1811655" y="3062288"/>
                </a:cubicBezTo>
                <a:cubicBezTo>
                  <a:pt x="1811655" y="3044928"/>
                  <a:pt x="1825728" y="3030855"/>
                  <a:pt x="1843088" y="3030855"/>
                </a:cubicBezTo>
                <a:cubicBezTo>
                  <a:pt x="1860447" y="3030855"/>
                  <a:pt x="1874520" y="3044928"/>
                  <a:pt x="1874520" y="3062288"/>
                </a:cubicBezTo>
                <a:close/>
                <a:moveTo>
                  <a:pt x="2028825" y="3062288"/>
                </a:moveTo>
                <a:cubicBezTo>
                  <a:pt x="2028825" y="3080699"/>
                  <a:pt x="2013899" y="3095625"/>
                  <a:pt x="1995488" y="3095625"/>
                </a:cubicBezTo>
                <a:cubicBezTo>
                  <a:pt x="1977076" y="3095625"/>
                  <a:pt x="1962150" y="3080699"/>
                  <a:pt x="1962150" y="3062288"/>
                </a:cubicBezTo>
                <a:cubicBezTo>
                  <a:pt x="1962150" y="3043876"/>
                  <a:pt x="1977076" y="3028950"/>
                  <a:pt x="1995488" y="3028950"/>
                </a:cubicBezTo>
                <a:cubicBezTo>
                  <a:pt x="2013899" y="3028950"/>
                  <a:pt x="2028825" y="3043876"/>
                  <a:pt x="2028825" y="3062288"/>
                </a:cubicBezTo>
                <a:close/>
                <a:moveTo>
                  <a:pt x="2182178" y="3062288"/>
                </a:moveTo>
                <a:cubicBezTo>
                  <a:pt x="2182178" y="3081225"/>
                  <a:pt x="2166825" y="3096578"/>
                  <a:pt x="2147888" y="3096578"/>
                </a:cubicBezTo>
                <a:cubicBezTo>
                  <a:pt x="2128950" y="3096578"/>
                  <a:pt x="2113598" y="3081225"/>
                  <a:pt x="2113598" y="3062288"/>
                </a:cubicBezTo>
                <a:cubicBezTo>
                  <a:pt x="2113598" y="3043350"/>
                  <a:pt x="2128950" y="3027998"/>
                  <a:pt x="2147888" y="3027998"/>
                </a:cubicBezTo>
                <a:cubicBezTo>
                  <a:pt x="2166825" y="3027998"/>
                  <a:pt x="2182178" y="3043350"/>
                  <a:pt x="2182178" y="3062288"/>
                </a:cubicBezTo>
                <a:close/>
                <a:moveTo>
                  <a:pt x="2336482" y="3062288"/>
                </a:moveTo>
                <a:cubicBezTo>
                  <a:pt x="2336482" y="3082277"/>
                  <a:pt x="2320277" y="3098482"/>
                  <a:pt x="2300288" y="3098482"/>
                </a:cubicBezTo>
                <a:cubicBezTo>
                  <a:pt x="2280298" y="3098482"/>
                  <a:pt x="2264092" y="3082277"/>
                  <a:pt x="2264092" y="3062288"/>
                </a:cubicBezTo>
                <a:cubicBezTo>
                  <a:pt x="2264092" y="3042298"/>
                  <a:pt x="2280298" y="3026092"/>
                  <a:pt x="2300288" y="3026092"/>
                </a:cubicBezTo>
                <a:cubicBezTo>
                  <a:pt x="2320277" y="3026092"/>
                  <a:pt x="2336482" y="3042298"/>
                  <a:pt x="2336482" y="3062288"/>
                </a:cubicBezTo>
                <a:close/>
                <a:moveTo>
                  <a:pt x="2489835" y="3062288"/>
                </a:moveTo>
                <a:cubicBezTo>
                  <a:pt x="2489835" y="3082803"/>
                  <a:pt x="2473203" y="3099435"/>
                  <a:pt x="2452688" y="3099435"/>
                </a:cubicBezTo>
                <a:cubicBezTo>
                  <a:pt x="2432172" y="3099435"/>
                  <a:pt x="2415540" y="3082803"/>
                  <a:pt x="2415540" y="3062288"/>
                </a:cubicBezTo>
                <a:cubicBezTo>
                  <a:pt x="2415540" y="3041772"/>
                  <a:pt x="2432172" y="3025140"/>
                  <a:pt x="2452688" y="3025140"/>
                </a:cubicBezTo>
                <a:cubicBezTo>
                  <a:pt x="2473203" y="3025140"/>
                  <a:pt x="2489835" y="3041772"/>
                  <a:pt x="2489835" y="3062288"/>
                </a:cubicBezTo>
                <a:close/>
                <a:moveTo>
                  <a:pt x="2644140" y="3062288"/>
                </a:moveTo>
                <a:cubicBezTo>
                  <a:pt x="2644140" y="3083856"/>
                  <a:pt x="2626656" y="3101340"/>
                  <a:pt x="2605088" y="3101340"/>
                </a:cubicBezTo>
                <a:cubicBezTo>
                  <a:pt x="2583519" y="3101340"/>
                  <a:pt x="2566035" y="3083856"/>
                  <a:pt x="2566035" y="3062288"/>
                </a:cubicBezTo>
                <a:cubicBezTo>
                  <a:pt x="2566035" y="3040719"/>
                  <a:pt x="2583519" y="3023235"/>
                  <a:pt x="2605088" y="3023235"/>
                </a:cubicBezTo>
                <a:cubicBezTo>
                  <a:pt x="2626656" y="3023235"/>
                  <a:pt x="2644140" y="3040719"/>
                  <a:pt x="2644140" y="3062288"/>
                </a:cubicBezTo>
                <a:close/>
                <a:moveTo>
                  <a:pt x="2797492" y="3062288"/>
                </a:moveTo>
                <a:cubicBezTo>
                  <a:pt x="2797492" y="3084382"/>
                  <a:pt x="2779582" y="3102292"/>
                  <a:pt x="2757488" y="3102292"/>
                </a:cubicBezTo>
                <a:cubicBezTo>
                  <a:pt x="2735393" y="3102292"/>
                  <a:pt x="2717482" y="3084382"/>
                  <a:pt x="2717482" y="3062288"/>
                </a:cubicBezTo>
                <a:cubicBezTo>
                  <a:pt x="2717482" y="3040193"/>
                  <a:pt x="2735393" y="3022282"/>
                  <a:pt x="2757488" y="3022282"/>
                </a:cubicBezTo>
                <a:cubicBezTo>
                  <a:pt x="2779582" y="3022282"/>
                  <a:pt x="2797492" y="3040193"/>
                  <a:pt x="2797492" y="3062288"/>
                </a:cubicBezTo>
                <a:close/>
                <a:moveTo>
                  <a:pt x="2951798" y="3062288"/>
                </a:moveTo>
                <a:cubicBezTo>
                  <a:pt x="2951798" y="3085434"/>
                  <a:pt x="2933034" y="3104198"/>
                  <a:pt x="2909888" y="3104198"/>
                </a:cubicBezTo>
                <a:cubicBezTo>
                  <a:pt x="2886741" y="3104198"/>
                  <a:pt x="2867978" y="3085434"/>
                  <a:pt x="2867978" y="3062288"/>
                </a:cubicBezTo>
                <a:cubicBezTo>
                  <a:pt x="2867978" y="3039141"/>
                  <a:pt x="2886741" y="3020378"/>
                  <a:pt x="2909888" y="3020378"/>
                </a:cubicBezTo>
                <a:cubicBezTo>
                  <a:pt x="2933034" y="3020378"/>
                  <a:pt x="2951798" y="3039141"/>
                  <a:pt x="2951798" y="3062288"/>
                </a:cubicBezTo>
                <a:close/>
                <a:moveTo>
                  <a:pt x="3105150" y="3062288"/>
                </a:moveTo>
                <a:cubicBezTo>
                  <a:pt x="3105150" y="3085960"/>
                  <a:pt x="3085960" y="3105150"/>
                  <a:pt x="3062288" y="3105150"/>
                </a:cubicBezTo>
                <a:cubicBezTo>
                  <a:pt x="3038615" y="3105150"/>
                  <a:pt x="3019425" y="3085960"/>
                  <a:pt x="3019425" y="3062288"/>
                </a:cubicBezTo>
                <a:cubicBezTo>
                  <a:pt x="3019425" y="3038615"/>
                  <a:pt x="3038615" y="3019425"/>
                  <a:pt x="3062288" y="3019425"/>
                </a:cubicBezTo>
                <a:cubicBezTo>
                  <a:pt x="3085960" y="3019425"/>
                  <a:pt x="3105150" y="3038615"/>
                  <a:pt x="3105150" y="3062288"/>
                </a:cubicBezTo>
                <a:close/>
                <a:moveTo>
                  <a:pt x="3259455" y="3062288"/>
                </a:moveTo>
                <a:cubicBezTo>
                  <a:pt x="3259455" y="3087012"/>
                  <a:pt x="3239412" y="3107055"/>
                  <a:pt x="3214688" y="3107055"/>
                </a:cubicBezTo>
                <a:cubicBezTo>
                  <a:pt x="3189963" y="3107055"/>
                  <a:pt x="3169920" y="3087012"/>
                  <a:pt x="3169920" y="3062288"/>
                </a:cubicBezTo>
                <a:cubicBezTo>
                  <a:pt x="3169920" y="3037563"/>
                  <a:pt x="3189963" y="3017520"/>
                  <a:pt x="3214688" y="3017520"/>
                </a:cubicBezTo>
                <a:cubicBezTo>
                  <a:pt x="3239412" y="3017520"/>
                  <a:pt x="3259455" y="3037563"/>
                  <a:pt x="3259455" y="3062288"/>
                </a:cubicBezTo>
                <a:close/>
                <a:moveTo>
                  <a:pt x="3412808" y="3062288"/>
                </a:moveTo>
                <a:cubicBezTo>
                  <a:pt x="3412808" y="3087538"/>
                  <a:pt x="3392338" y="3108008"/>
                  <a:pt x="3367088" y="3108008"/>
                </a:cubicBezTo>
                <a:cubicBezTo>
                  <a:pt x="3341837" y="3108008"/>
                  <a:pt x="3321368" y="3087538"/>
                  <a:pt x="3321368" y="3062288"/>
                </a:cubicBezTo>
                <a:cubicBezTo>
                  <a:pt x="3321368" y="3037037"/>
                  <a:pt x="3341837" y="3016568"/>
                  <a:pt x="3367088" y="3016568"/>
                </a:cubicBezTo>
                <a:cubicBezTo>
                  <a:pt x="3392338" y="3016568"/>
                  <a:pt x="3412808" y="3037037"/>
                  <a:pt x="3412808" y="3062288"/>
                </a:cubicBezTo>
                <a:close/>
                <a:moveTo>
                  <a:pt x="3567112" y="3062288"/>
                </a:moveTo>
                <a:cubicBezTo>
                  <a:pt x="3567112" y="3088590"/>
                  <a:pt x="3545790" y="3109912"/>
                  <a:pt x="3519488" y="3109912"/>
                </a:cubicBezTo>
                <a:cubicBezTo>
                  <a:pt x="3493185" y="3109912"/>
                  <a:pt x="3471862" y="3088590"/>
                  <a:pt x="3471862" y="3062288"/>
                </a:cubicBezTo>
                <a:cubicBezTo>
                  <a:pt x="3471862" y="3035985"/>
                  <a:pt x="3493185" y="3014662"/>
                  <a:pt x="3519488" y="3014662"/>
                </a:cubicBezTo>
                <a:cubicBezTo>
                  <a:pt x="3545790" y="3014662"/>
                  <a:pt x="3567112" y="3035985"/>
                  <a:pt x="3567112" y="3062288"/>
                </a:cubicBezTo>
                <a:close/>
                <a:moveTo>
                  <a:pt x="3720465" y="3062288"/>
                </a:moveTo>
                <a:cubicBezTo>
                  <a:pt x="3720465" y="3089116"/>
                  <a:pt x="3698716" y="3110865"/>
                  <a:pt x="3671888" y="3110865"/>
                </a:cubicBezTo>
                <a:cubicBezTo>
                  <a:pt x="3645059" y="3110865"/>
                  <a:pt x="3623310" y="3089116"/>
                  <a:pt x="3623310" y="3062288"/>
                </a:cubicBezTo>
                <a:cubicBezTo>
                  <a:pt x="3623310" y="3035459"/>
                  <a:pt x="3645059" y="3013710"/>
                  <a:pt x="3671888" y="3013710"/>
                </a:cubicBezTo>
                <a:cubicBezTo>
                  <a:pt x="3698716" y="3013710"/>
                  <a:pt x="3720465" y="3035459"/>
                  <a:pt x="3720465" y="3062288"/>
                </a:cubicBezTo>
                <a:close/>
                <a:moveTo>
                  <a:pt x="3874770" y="3062288"/>
                </a:moveTo>
                <a:cubicBezTo>
                  <a:pt x="3874770" y="3090168"/>
                  <a:pt x="3852168" y="3112770"/>
                  <a:pt x="3824288" y="3112770"/>
                </a:cubicBezTo>
                <a:cubicBezTo>
                  <a:pt x="3796407" y="3112770"/>
                  <a:pt x="3773805" y="3090168"/>
                  <a:pt x="3773805" y="3062288"/>
                </a:cubicBezTo>
                <a:cubicBezTo>
                  <a:pt x="3773805" y="3034407"/>
                  <a:pt x="3796407" y="3011805"/>
                  <a:pt x="3824288" y="3011805"/>
                </a:cubicBezTo>
                <a:cubicBezTo>
                  <a:pt x="3852168" y="3011805"/>
                  <a:pt x="3874770" y="3034407"/>
                  <a:pt x="3874770" y="3062288"/>
                </a:cubicBezTo>
                <a:close/>
                <a:moveTo>
                  <a:pt x="4028122" y="3062288"/>
                </a:moveTo>
                <a:cubicBezTo>
                  <a:pt x="4028122" y="3090694"/>
                  <a:pt x="4005094" y="3113722"/>
                  <a:pt x="3976688" y="3113722"/>
                </a:cubicBezTo>
                <a:cubicBezTo>
                  <a:pt x="3948281" y="3113722"/>
                  <a:pt x="3925252" y="3090694"/>
                  <a:pt x="3925252" y="3062288"/>
                </a:cubicBezTo>
                <a:cubicBezTo>
                  <a:pt x="3925252" y="3033881"/>
                  <a:pt x="3948281" y="3010852"/>
                  <a:pt x="3976688" y="3010852"/>
                </a:cubicBezTo>
                <a:cubicBezTo>
                  <a:pt x="4005094" y="3010852"/>
                  <a:pt x="4028122" y="3033881"/>
                  <a:pt x="4028122" y="3062288"/>
                </a:cubicBezTo>
                <a:close/>
                <a:moveTo>
                  <a:pt x="4182428" y="3062288"/>
                </a:moveTo>
                <a:cubicBezTo>
                  <a:pt x="4182428" y="3091746"/>
                  <a:pt x="4158546" y="3115628"/>
                  <a:pt x="4129088" y="3115628"/>
                </a:cubicBezTo>
                <a:cubicBezTo>
                  <a:pt x="4099629" y="3115628"/>
                  <a:pt x="4075748" y="3091746"/>
                  <a:pt x="4075748" y="3062288"/>
                </a:cubicBezTo>
                <a:cubicBezTo>
                  <a:pt x="4075748" y="3032829"/>
                  <a:pt x="4099629" y="3008948"/>
                  <a:pt x="4129088" y="3008948"/>
                </a:cubicBezTo>
                <a:cubicBezTo>
                  <a:pt x="4158546" y="3008948"/>
                  <a:pt x="4182428" y="3032829"/>
                  <a:pt x="4182428" y="3062288"/>
                </a:cubicBezTo>
                <a:close/>
                <a:moveTo>
                  <a:pt x="4335780" y="3062288"/>
                </a:moveTo>
                <a:cubicBezTo>
                  <a:pt x="4335780" y="3092272"/>
                  <a:pt x="4311472" y="3116580"/>
                  <a:pt x="4281488" y="3116580"/>
                </a:cubicBezTo>
                <a:cubicBezTo>
                  <a:pt x="4251503" y="3116580"/>
                  <a:pt x="4227195" y="3092272"/>
                  <a:pt x="4227195" y="3062288"/>
                </a:cubicBezTo>
                <a:cubicBezTo>
                  <a:pt x="4227195" y="3032303"/>
                  <a:pt x="4251503" y="3007995"/>
                  <a:pt x="4281488" y="3007995"/>
                </a:cubicBezTo>
                <a:cubicBezTo>
                  <a:pt x="4311472" y="3007995"/>
                  <a:pt x="4335780" y="3032303"/>
                  <a:pt x="4335780" y="3062288"/>
                </a:cubicBezTo>
                <a:close/>
                <a:moveTo>
                  <a:pt x="4490085" y="3062288"/>
                </a:moveTo>
                <a:cubicBezTo>
                  <a:pt x="4490085" y="3093325"/>
                  <a:pt x="4464925" y="3118485"/>
                  <a:pt x="4433888" y="3118485"/>
                </a:cubicBezTo>
                <a:cubicBezTo>
                  <a:pt x="4402850" y="3118485"/>
                  <a:pt x="4377690" y="3093325"/>
                  <a:pt x="4377690" y="3062288"/>
                </a:cubicBezTo>
                <a:cubicBezTo>
                  <a:pt x="4377690" y="3031250"/>
                  <a:pt x="4402850" y="3006090"/>
                  <a:pt x="4433888" y="3006090"/>
                </a:cubicBezTo>
                <a:cubicBezTo>
                  <a:pt x="4464925" y="3006090"/>
                  <a:pt x="4490085" y="3031250"/>
                  <a:pt x="4490085" y="3062288"/>
                </a:cubicBezTo>
                <a:close/>
                <a:moveTo>
                  <a:pt x="4643438" y="3062288"/>
                </a:moveTo>
                <a:cubicBezTo>
                  <a:pt x="4643438" y="3093851"/>
                  <a:pt x="4617851" y="3119438"/>
                  <a:pt x="4586288" y="3119438"/>
                </a:cubicBezTo>
                <a:cubicBezTo>
                  <a:pt x="4554724" y="3119438"/>
                  <a:pt x="4529138" y="3093851"/>
                  <a:pt x="4529138" y="3062288"/>
                </a:cubicBezTo>
                <a:cubicBezTo>
                  <a:pt x="4529138" y="3030724"/>
                  <a:pt x="4554724" y="3005138"/>
                  <a:pt x="4586288" y="3005138"/>
                </a:cubicBezTo>
                <a:cubicBezTo>
                  <a:pt x="4617851" y="3005138"/>
                  <a:pt x="4643438" y="3030724"/>
                  <a:pt x="4643438" y="3062288"/>
                </a:cubicBezTo>
                <a:close/>
                <a:moveTo>
                  <a:pt x="4796790" y="3062288"/>
                </a:moveTo>
                <a:cubicBezTo>
                  <a:pt x="4796790" y="3094377"/>
                  <a:pt x="4770777" y="3120390"/>
                  <a:pt x="4738688" y="3120390"/>
                </a:cubicBezTo>
                <a:cubicBezTo>
                  <a:pt x="4706598" y="3120390"/>
                  <a:pt x="4680585" y="3094377"/>
                  <a:pt x="4680585" y="3062288"/>
                </a:cubicBezTo>
                <a:cubicBezTo>
                  <a:pt x="4680585" y="3030198"/>
                  <a:pt x="4706598" y="3004185"/>
                  <a:pt x="4738688" y="3004185"/>
                </a:cubicBezTo>
                <a:cubicBezTo>
                  <a:pt x="4770777" y="3004185"/>
                  <a:pt x="4796790" y="3030198"/>
                  <a:pt x="4796790" y="3062288"/>
                </a:cubicBezTo>
                <a:close/>
                <a:moveTo>
                  <a:pt x="4951095" y="3062288"/>
                </a:moveTo>
                <a:cubicBezTo>
                  <a:pt x="4951095" y="3095429"/>
                  <a:pt x="4924229" y="3122295"/>
                  <a:pt x="4891088" y="3122295"/>
                </a:cubicBezTo>
                <a:cubicBezTo>
                  <a:pt x="4857946" y="3122295"/>
                  <a:pt x="4831080" y="3095429"/>
                  <a:pt x="4831080" y="3062288"/>
                </a:cubicBezTo>
                <a:cubicBezTo>
                  <a:pt x="4831080" y="3029146"/>
                  <a:pt x="4857946" y="3002280"/>
                  <a:pt x="4891088" y="3002280"/>
                </a:cubicBezTo>
                <a:cubicBezTo>
                  <a:pt x="4924229" y="3002280"/>
                  <a:pt x="4951095" y="3029146"/>
                  <a:pt x="4951095" y="3062288"/>
                </a:cubicBezTo>
                <a:close/>
                <a:moveTo>
                  <a:pt x="5104448" y="3062288"/>
                </a:moveTo>
                <a:cubicBezTo>
                  <a:pt x="5104448" y="3095955"/>
                  <a:pt x="5077155" y="3123248"/>
                  <a:pt x="5043488" y="3123248"/>
                </a:cubicBezTo>
                <a:cubicBezTo>
                  <a:pt x="5009820" y="3123248"/>
                  <a:pt x="4982528" y="3095955"/>
                  <a:pt x="4982528" y="3062288"/>
                </a:cubicBezTo>
                <a:cubicBezTo>
                  <a:pt x="4982528" y="3028620"/>
                  <a:pt x="5009820" y="3001328"/>
                  <a:pt x="5043488" y="3001328"/>
                </a:cubicBezTo>
                <a:cubicBezTo>
                  <a:pt x="5077155" y="3001328"/>
                  <a:pt x="5104448" y="3028620"/>
                  <a:pt x="5104448" y="3062288"/>
                </a:cubicBezTo>
                <a:close/>
                <a:moveTo>
                  <a:pt x="5257800" y="3062288"/>
                </a:moveTo>
                <a:cubicBezTo>
                  <a:pt x="5257800" y="3096481"/>
                  <a:pt x="5230081" y="3124200"/>
                  <a:pt x="5195888" y="3124200"/>
                </a:cubicBezTo>
                <a:cubicBezTo>
                  <a:pt x="5161694" y="3124200"/>
                  <a:pt x="5133975" y="3096481"/>
                  <a:pt x="5133975" y="3062288"/>
                </a:cubicBezTo>
                <a:cubicBezTo>
                  <a:pt x="5133975" y="3028094"/>
                  <a:pt x="5161694" y="3000375"/>
                  <a:pt x="5195888" y="3000375"/>
                </a:cubicBezTo>
                <a:cubicBezTo>
                  <a:pt x="5230081" y="3000375"/>
                  <a:pt x="5257800" y="3028094"/>
                  <a:pt x="5257800" y="3062288"/>
                </a:cubicBezTo>
                <a:close/>
                <a:moveTo>
                  <a:pt x="5412105" y="3062288"/>
                </a:moveTo>
                <a:cubicBezTo>
                  <a:pt x="5412105" y="3097533"/>
                  <a:pt x="5383533" y="3126105"/>
                  <a:pt x="5348288" y="3126105"/>
                </a:cubicBezTo>
                <a:cubicBezTo>
                  <a:pt x="5313042" y="3126105"/>
                  <a:pt x="5284470" y="3097533"/>
                  <a:pt x="5284470" y="3062288"/>
                </a:cubicBezTo>
                <a:cubicBezTo>
                  <a:pt x="5284470" y="3027042"/>
                  <a:pt x="5313042" y="2998470"/>
                  <a:pt x="5348288" y="2998470"/>
                </a:cubicBezTo>
                <a:cubicBezTo>
                  <a:pt x="5383533" y="2998470"/>
                  <a:pt x="5412105" y="3027042"/>
                  <a:pt x="5412105" y="3062288"/>
                </a:cubicBezTo>
                <a:close/>
                <a:moveTo>
                  <a:pt x="5565458" y="3062288"/>
                </a:moveTo>
                <a:cubicBezTo>
                  <a:pt x="5565458" y="3098059"/>
                  <a:pt x="5536459" y="3127058"/>
                  <a:pt x="5500688" y="3127058"/>
                </a:cubicBezTo>
                <a:cubicBezTo>
                  <a:pt x="5464916" y="3127058"/>
                  <a:pt x="5435918" y="3098059"/>
                  <a:pt x="5435918" y="3062288"/>
                </a:cubicBezTo>
                <a:cubicBezTo>
                  <a:pt x="5435918" y="3026516"/>
                  <a:pt x="5464916" y="2997518"/>
                  <a:pt x="5500688" y="2997518"/>
                </a:cubicBezTo>
                <a:cubicBezTo>
                  <a:pt x="5536459" y="2997518"/>
                  <a:pt x="5565458" y="3026516"/>
                  <a:pt x="5565458" y="3062288"/>
                </a:cubicBezTo>
                <a:close/>
                <a:moveTo>
                  <a:pt x="5718810" y="3062288"/>
                </a:moveTo>
                <a:cubicBezTo>
                  <a:pt x="5718810" y="3098585"/>
                  <a:pt x="5689385" y="3128010"/>
                  <a:pt x="5653088" y="3128010"/>
                </a:cubicBezTo>
                <a:cubicBezTo>
                  <a:pt x="5616790" y="3128010"/>
                  <a:pt x="5587365" y="3098585"/>
                  <a:pt x="5587365" y="3062288"/>
                </a:cubicBezTo>
                <a:cubicBezTo>
                  <a:pt x="5587365" y="3025990"/>
                  <a:pt x="5616790" y="2996565"/>
                  <a:pt x="5653088" y="2996565"/>
                </a:cubicBezTo>
                <a:cubicBezTo>
                  <a:pt x="5689385" y="2996565"/>
                  <a:pt x="5718810" y="3025990"/>
                  <a:pt x="5718810" y="3062288"/>
                </a:cubicBezTo>
                <a:close/>
                <a:moveTo>
                  <a:pt x="5871210" y="3062288"/>
                </a:moveTo>
                <a:cubicBezTo>
                  <a:pt x="5871210" y="3098585"/>
                  <a:pt x="5841785" y="3128010"/>
                  <a:pt x="5805488" y="3128010"/>
                </a:cubicBezTo>
                <a:cubicBezTo>
                  <a:pt x="5769190" y="3128010"/>
                  <a:pt x="5739765" y="3098585"/>
                  <a:pt x="5739765" y="3062288"/>
                </a:cubicBezTo>
                <a:cubicBezTo>
                  <a:pt x="5739765" y="3025990"/>
                  <a:pt x="5769190" y="2996565"/>
                  <a:pt x="5805488" y="2996565"/>
                </a:cubicBezTo>
                <a:cubicBezTo>
                  <a:pt x="5841785" y="2996565"/>
                  <a:pt x="5871210" y="3025990"/>
                  <a:pt x="5871210" y="3062288"/>
                </a:cubicBezTo>
                <a:close/>
                <a:moveTo>
                  <a:pt x="6024562" y="3062288"/>
                </a:moveTo>
                <a:cubicBezTo>
                  <a:pt x="6024562" y="3099111"/>
                  <a:pt x="5994711" y="3128962"/>
                  <a:pt x="5957888" y="3128962"/>
                </a:cubicBezTo>
                <a:cubicBezTo>
                  <a:pt x="5921064" y="3128962"/>
                  <a:pt x="5891212" y="3099111"/>
                  <a:pt x="5891212" y="3062288"/>
                </a:cubicBezTo>
                <a:cubicBezTo>
                  <a:pt x="5891212" y="3025464"/>
                  <a:pt x="5921064" y="2995612"/>
                  <a:pt x="5957888" y="2995612"/>
                </a:cubicBezTo>
                <a:cubicBezTo>
                  <a:pt x="5994711" y="2995612"/>
                  <a:pt x="6024562" y="3025464"/>
                  <a:pt x="6024562" y="3062288"/>
                </a:cubicBezTo>
                <a:close/>
                <a:moveTo>
                  <a:pt x="6176962" y="3062288"/>
                </a:moveTo>
                <a:cubicBezTo>
                  <a:pt x="6176962" y="3099111"/>
                  <a:pt x="6147111" y="3128962"/>
                  <a:pt x="6110288" y="3128962"/>
                </a:cubicBezTo>
                <a:cubicBezTo>
                  <a:pt x="6073464" y="3128962"/>
                  <a:pt x="6043612" y="3099111"/>
                  <a:pt x="6043612" y="3062288"/>
                </a:cubicBezTo>
                <a:cubicBezTo>
                  <a:pt x="6043612" y="3025464"/>
                  <a:pt x="6073464" y="2995612"/>
                  <a:pt x="6110288" y="2995612"/>
                </a:cubicBezTo>
                <a:cubicBezTo>
                  <a:pt x="6147111" y="2995612"/>
                  <a:pt x="6176962" y="3025464"/>
                  <a:pt x="6176962" y="3062288"/>
                </a:cubicBezTo>
                <a:close/>
                <a:moveTo>
                  <a:pt x="6329362" y="3062288"/>
                </a:moveTo>
                <a:cubicBezTo>
                  <a:pt x="6329362" y="3099111"/>
                  <a:pt x="6299511" y="3128962"/>
                  <a:pt x="6262688" y="3128962"/>
                </a:cubicBezTo>
                <a:cubicBezTo>
                  <a:pt x="6225864" y="3128962"/>
                  <a:pt x="6196012" y="3099111"/>
                  <a:pt x="6196012" y="3062288"/>
                </a:cubicBezTo>
                <a:cubicBezTo>
                  <a:pt x="6196012" y="3025464"/>
                  <a:pt x="6225864" y="2995612"/>
                  <a:pt x="6262688" y="2995612"/>
                </a:cubicBezTo>
                <a:cubicBezTo>
                  <a:pt x="6299511" y="2995612"/>
                  <a:pt x="6329362" y="3025464"/>
                  <a:pt x="6329362" y="3062288"/>
                </a:cubicBezTo>
                <a:close/>
                <a:moveTo>
                  <a:pt x="6480810" y="3062288"/>
                </a:moveTo>
                <a:cubicBezTo>
                  <a:pt x="6480810" y="3098585"/>
                  <a:pt x="6451385" y="3128010"/>
                  <a:pt x="6415088" y="3128010"/>
                </a:cubicBezTo>
                <a:cubicBezTo>
                  <a:pt x="6378790" y="3128010"/>
                  <a:pt x="6349365" y="3098585"/>
                  <a:pt x="6349365" y="3062288"/>
                </a:cubicBezTo>
                <a:cubicBezTo>
                  <a:pt x="6349365" y="3025990"/>
                  <a:pt x="6378790" y="2996565"/>
                  <a:pt x="6415088" y="2996565"/>
                </a:cubicBezTo>
                <a:cubicBezTo>
                  <a:pt x="6451385" y="2996565"/>
                  <a:pt x="6480810" y="3025990"/>
                  <a:pt x="6480810" y="3062288"/>
                </a:cubicBezTo>
                <a:close/>
                <a:moveTo>
                  <a:pt x="6633210" y="3062288"/>
                </a:moveTo>
                <a:cubicBezTo>
                  <a:pt x="6633210" y="3098585"/>
                  <a:pt x="6603785" y="3128010"/>
                  <a:pt x="6567488" y="3128010"/>
                </a:cubicBezTo>
                <a:cubicBezTo>
                  <a:pt x="6531190" y="3128010"/>
                  <a:pt x="6501765" y="3098585"/>
                  <a:pt x="6501765" y="3062288"/>
                </a:cubicBezTo>
                <a:cubicBezTo>
                  <a:pt x="6501765" y="3025990"/>
                  <a:pt x="6531190" y="2996565"/>
                  <a:pt x="6567488" y="2996565"/>
                </a:cubicBezTo>
                <a:cubicBezTo>
                  <a:pt x="6603785" y="2996565"/>
                  <a:pt x="6633210" y="3025990"/>
                  <a:pt x="6633210" y="3062288"/>
                </a:cubicBezTo>
                <a:close/>
                <a:moveTo>
                  <a:pt x="6784658" y="3062288"/>
                </a:moveTo>
                <a:cubicBezTo>
                  <a:pt x="6784658" y="3098059"/>
                  <a:pt x="6755659" y="3127058"/>
                  <a:pt x="6719888" y="3127058"/>
                </a:cubicBezTo>
                <a:cubicBezTo>
                  <a:pt x="6684116" y="3127058"/>
                  <a:pt x="6655118" y="3098059"/>
                  <a:pt x="6655118" y="3062288"/>
                </a:cubicBezTo>
                <a:cubicBezTo>
                  <a:pt x="6655118" y="3026516"/>
                  <a:pt x="6684116" y="2997518"/>
                  <a:pt x="6719888" y="2997518"/>
                </a:cubicBezTo>
                <a:cubicBezTo>
                  <a:pt x="6755659" y="2997518"/>
                  <a:pt x="6784658" y="3026516"/>
                  <a:pt x="6784658" y="3062288"/>
                </a:cubicBezTo>
                <a:close/>
                <a:moveTo>
                  <a:pt x="6936105" y="3062288"/>
                </a:moveTo>
                <a:cubicBezTo>
                  <a:pt x="6936105" y="3097533"/>
                  <a:pt x="6907533" y="3126105"/>
                  <a:pt x="6872288" y="3126105"/>
                </a:cubicBezTo>
                <a:cubicBezTo>
                  <a:pt x="6837042" y="3126105"/>
                  <a:pt x="6808470" y="3097533"/>
                  <a:pt x="6808470" y="3062288"/>
                </a:cubicBezTo>
                <a:cubicBezTo>
                  <a:pt x="6808470" y="3027042"/>
                  <a:pt x="6837042" y="2998470"/>
                  <a:pt x="6872288" y="2998470"/>
                </a:cubicBezTo>
                <a:cubicBezTo>
                  <a:pt x="6907533" y="2998470"/>
                  <a:pt x="6936105" y="3027042"/>
                  <a:pt x="6936105" y="3062288"/>
                </a:cubicBezTo>
                <a:close/>
                <a:moveTo>
                  <a:pt x="7086600" y="3062288"/>
                </a:moveTo>
                <a:cubicBezTo>
                  <a:pt x="7086600" y="3096481"/>
                  <a:pt x="7058881" y="3124200"/>
                  <a:pt x="7024688" y="3124200"/>
                </a:cubicBezTo>
                <a:cubicBezTo>
                  <a:pt x="6990494" y="3124200"/>
                  <a:pt x="6962775" y="3096481"/>
                  <a:pt x="6962775" y="3062288"/>
                </a:cubicBezTo>
                <a:cubicBezTo>
                  <a:pt x="6962775" y="3028094"/>
                  <a:pt x="6990494" y="3000375"/>
                  <a:pt x="7024688" y="3000375"/>
                </a:cubicBezTo>
                <a:cubicBezTo>
                  <a:pt x="7058881" y="3000375"/>
                  <a:pt x="7086600" y="3028094"/>
                  <a:pt x="7086600" y="3062288"/>
                </a:cubicBezTo>
                <a:close/>
                <a:moveTo>
                  <a:pt x="7238048" y="3062288"/>
                </a:moveTo>
                <a:cubicBezTo>
                  <a:pt x="7238048" y="3095955"/>
                  <a:pt x="7210755" y="3123248"/>
                  <a:pt x="7177088" y="3123248"/>
                </a:cubicBezTo>
                <a:cubicBezTo>
                  <a:pt x="7143420" y="3123248"/>
                  <a:pt x="7116128" y="3095955"/>
                  <a:pt x="7116128" y="3062288"/>
                </a:cubicBezTo>
                <a:cubicBezTo>
                  <a:pt x="7116128" y="3028620"/>
                  <a:pt x="7143420" y="3001328"/>
                  <a:pt x="7177088" y="3001328"/>
                </a:cubicBezTo>
                <a:cubicBezTo>
                  <a:pt x="7210755" y="3001328"/>
                  <a:pt x="7238048" y="3028620"/>
                  <a:pt x="7238048" y="3062288"/>
                </a:cubicBezTo>
                <a:close/>
                <a:moveTo>
                  <a:pt x="7389495" y="3062288"/>
                </a:moveTo>
                <a:cubicBezTo>
                  <a:pt x="7389495" y="3095429"/>
                  <a:pt x="7362629" y="3122295"/>
                  <a:pt x="7329488" y="3122295"/>
                </a:cubicBezTo>
                <a:cubicBezTo>
                  <a:pt x="7296346" y="3122295"/>
                  <a:pt x="7269480" y="3095429"/>
                  <a:pt x="7269480" y="3062288"/>
                </a:cubicBezTo>
                <a:cubicBezTo>
                  <a:pt x="7269480" y="3029146"/>
                  <a:pt x="7296346" y="3002280"/>
                  <a:pt x="7329488" y="3002280"/>
                </a:cubicBezTo>
                <a:cubicBezTo>
                  <a:pt x="7362629" y="3002280"/>
                  <a:pt x="7389495" y="3029146"/>
                  <a:pt x="7389495" y="3062288"/>
                </a:cubicBezTo>
                <a:close/>
                <a:moveTo>
                  <a:pt x="7539990" y="3062288"/>
                </a:moveTo>
                <a:cubicBezTo>
                  <a:pt x="7539990" y="3094377"/>
                  <a:pt x="7513977" y="3120390"/>
                  <a:pt x="7481888" y="3120390"/>
                </a:cubicBezTo>
                <a:cubicBezTo>
                  <a:pt x="7449798" y="3120390"/>
                  <a:pt x="7423785" y="3094377"/>
                  <a:pt x="7423785" y="3062288"/>
                </a:cubicBezTo>
                <a:cubicBezTo>
                  <a:pt x="7423785" y="3030198"/>
                  <a:pt x="7449798" y="3004185"/>
                  <a:pt x="7481888" y="3004185"/>
                </a:cubicBezTo>
                <a:cubicBezTo>
                  <a:pt x="7513977" y="3004185"/>
                  <a:pt x="7539990" y="3030198"/>
                  <a:pt x="7539990" y="3062288"/>
                </a:cubicBezTo>
                <a:close/>
                <a:moveTo>
                  <a:pt x="7691438" y="3062288"/>
                </a:moveTo>
                <a:cubicBezTo>
                  <a:pt x="7691438" y="3093851"/>
                  <a:pt x="7665851" y="3119438"/>
                  <a:pt x="7634288" y="3119438"/>
                </a:cubicBezTo>
                <a:cubicBezTo>
                  <a:pt x="7602724" y="3119438"/>
                  <a:pt x="7577138" y="3093851"/>
                  <a:pt x="7577138" y="3062288"/>
                </a:cubicBezTo>
                <a:cubicBezTo>
                  <a:pt x="7577138" y="3030724"/>
                  <a:pt x="7602724" y="3005138"/>
                  <a:pt x="7634288" y="3005138"/>
                </a:cubicBezTo>
                <a:cubicBezTo>
                  <a:pt x="7665851" y="3005138"/>
                  <a:pt x="7691438" y="3030724"/>
                  <a:pt x="7691438" y="3062288"/>
                </a:cubicBezTo>
                <a:close/>
                <a:moveTo>
                  <a:pt x="7842885" y="3062288"/>
                </a:moveTo>
                <a:cubicBezTo>
                  <a:pt x="7842885" y="3093325"/>
                  <a:pt x="7817725" y="3118485"/>
                  <a:pt x="7786688" y="3118485"/>
                </a:cubicBezTo>
                <a:cubicBezTo>
                  <a:pt x="7755650" y="3118485"/>
                  <a:pt x="7730490" y="3093325"/>
                  <a:pt x="7730490" y="3062288"/>
                </a:cubicBezTo>
                <a:cubicBezTo>
                  <a:pt x="7730490" y="3031250"/>
                  <a:pt x="7755650" y="3006090"/>
                  <a:pt x="7786688" y="3006090"/>
                </a:cubicBezTo>
                <a:cubicBezTo>
                  <a:pt x="7817725" y="3006090"/>
                  <a:pt x="7842885" y="3031250"/>
                  <a:pt x="7842885" y="3062288"/>
                </a:cubicBezTo>
                <a:close/>
                <a:moveTo>
                  <a:pt x="7993380" y="3062288"/>
                </a:moveTo>
                <a:cubicBezTo>
                  <a:pt x="7993380" y="3092272"/>
                  <a:pt x="7969072" y="3116580"/>
                  <a:pt x="7939088" y="3116580"/>
                </a:cubicBezTo>
                <a:cubicBezTo>
                  <a:pt x="7909103" y="3116580"/>
                  <a:pt x="7884795" y="3092272"/>
                  <a:pt x="7884795" y="3062288"/>
                </a:cubicBezTo>
                <a:cubicBezTo>
                  <a:pt x="7884795" y="3032303"/>
                  <a:pt x="7909103" y="3007995"/>
                  <a:pt x="7939088" y="3007995"/>
                </a:cubicBezTo>
                <a:cubicBezTo>
                  <a:pt x="7969072" y="3007995"/>
                  <a:pt x="7993380" y="3032303"/>
                  <a:pt x="7993380" y="3062288"/>
                </a:cubicBezTo>
                <a:close/>
                <a:moveTo>
                  <a:pt x="8144828" y="3062288"/>
                </a:moveTo>
                <a:cubicBezTo>
                  <a:pt x="8144828" y="3091746"/>
                  <a:pt x="8120946" y="3115628"/>
                  <a:pt x="8091488" y="3115628"/>
                </a:cubicBezTo>
                <a:cubicBezTo>
                  <a:pt x="8062029" y="3115628"/>
                  <a:pt x="8038148" y="3091746"/>
                  <a:pt x="8038148" y="3062288"/>
                </a:cubicBezTo>
                <a:cubicBezTo>
                  <a:pt x="8038148" y="3032829"/>
                  <a:pt x="8062029" y="3008948"/>
                  <a:pt x="8091488" y="3008948"/>
                </a:cubicBezTo>
                <a:cubicBezTo>
                  <a:pt x="8120946" y="3008948"/>
                  <a:pt x="8144828" y="3032829"/>
                  <a:pt x="8144828" y="3062288"/>
                </a:cubicBezTo>
                <a:close/>
                <a:moveTo>
                  <a:pt x="8295322" y="3062288"/>
                </a:moveTo>
                <a:cubicBezTo>
                  <a:pt x="8295322" y="3090694"/>
                  <a:pt x="8272294" y="3113722"/>
                  <a:pt x="8243888" y="3113722"/>
                </a:cubicBezTo>
                <a:cubicBezTo>
                  <a:pt x="8215481" y="3113722"/>
                  <a:pt x="8192452" y="3090694"/>
                  <a:pt x="8192452" y="3062288"/>
                </a:cubicBezTo>
                <a:cubicBezTo>
                  <a:pt x="8192452" y="3033881"/>
                  <a:pt x="8215481" y="3010852"/>
                  <a:pt x="8243888" y="3010852"/>
                </a:cubicBezTo>
                <a:cubicBezTo>
                  <a:pt x="8272294" y="3010852"/>
                  <a:pt x="8295322" y="3033881"/>
                  <a:pt x="8295322" y="3062288"/>
                </a:cubicBezTo>
                <a:close/>
                <a:moveTo>
                  <a:pt x="8446770" y="3062288"/>
                </a:moveTo>
                <a:cubicBezTo>
                  <a:pt x="8446770" y="3090168"/>
                  <a:pt x="8424168" y="3112770"/>
                  <a:pt x="8396288" y="3112770"/>
                </a:cubicBezTo>
                <a:cubicBezTo>
                  <a:pt x="8368407" y="3112770"/>
                  <a:pt x="8345805" y="3090168"/>
                  <a:pt x="8345805" y="3062288"/>
                </a:cubicBezTo>
                <a:cubicBezTo>
                  <a:pt x="8345805" y="3034407"/>
                  <a:pt x="8368407" y="3011805"/>
                  <a:pt x="8396288" y="3011805"/>
                </a:cubicBezTo>
                <a:cubicBezTo>
                  <a:pt x="8424168" y="3011805"/>
                  <a:pt x="8446770" y="3034407"/>
                  <a:pt x="8446770" y="3062288"/>
                </a:cubicBezTo>
                <a:close/>
                <a:moveTo>
                  <a:pt x="8597265" y="3062288"/>
                </a:moveTo>
                <a:cubicBezTo>
                  <a:pt x="8597265" y="3089116"/>
                  <a:pt x="8575516" y="3110865"/>
                  <a:pt x="8548688" y="3110865"/>
                </a:cubicBezTo>
                <a:cubicBezTo>
                  <a:pt x="8521859" y="3110865"/>
                  <a:pt x="8500110" y="3089116"/>
                  <a:pt x="8500110" y="3062288"/>
                </a:cubicBezTo>
                <a:cubicBezTo>
                  <a:pt x="8500110" y="3035459"/>
                  <a:pt x="8521859" y="3013710"/>
                  <a:pt x="8548688" y="3013710"/>
                </a:cubicBezTo>
                <a:cubicBezTo>
                  <a:pt x="8575516" y="3013710"/>
                  <a:pt x="8597265" y="3035459"/>
                  <a:pt x="8597265" y="3062288"/>
                </a:cubicBezTo>
                <a:close/>
                <a:moveTo>
                  <a:pt x="8748712" y="3062288"/>
                </a:moveTo>
                <a:cubicBezTo>
                  <a:pt x="8748712" y="3088590"/>
                  <a:pt x="8727390" y="3109912"/>
                  <a:pt x="8701088" y="3109912"/>
                </a:cubicBezTo>
                <a:cubicBezTo>
                  <a:pt x="8674785" y="3109912"/>
                  <a:pt x="8653462" y="3088590"/>
                  <a:pt x="8653462" y="3062288"/>
                </a:cubicBezTo>
                <a:cubicBezTo>
                  <a:pt x="8653462" y="3035985"/>
                  <a:pt x="8674785" y="3014662"/>
                  <a:pt x="8701088" y="3014662"/>
                </a:cubicBezTo>
                <a:cubicBezTo>
                  <a:pt x="8727390" y="3014662"/>
                  <a:pt x="8748712" y="3035985"/>
                  <a:pt x="8748712" y="3062288"/>
                </a:cubicBezTo>
                <a:close/>
                <a:moveTo>
                  <a:pt x="8899208" y="3062288"/>
                </a:moveTo>
                <a:cubicBezTo>
                  <a:pt x="8899208" y="3087538"/>
                  <a:pt x="8878738" y="3108008"/>
                  <a:pt x="8853488" y="3108008"/>
                </a:cubicBezTo>
                <a:cubicBezTo>
                  <a:pt x="8828237" y="3108008"/>
                  <a:pt x="8807768" y="3087538"/>
                  <a:pt x="8807768" y="3062288"/>
                </a:cubicBezTo>
                <a:cubicBezTo>
                  <a:pt x="8807768" y="3037037"/>
                  <a:pt x="8828237" y="3016568"/>
                  <a:pt x="8853488" y="3016568"/>
                </a:cubicBezTo>
                <a:cubicBezTo>
                  <a:pt x="8878738" y="3016568"/>
                  <a:pt x="8899208" y="3037037"/>
                  <a:pt x="8899208" y="3062288"/>
                </a:cubicBezTo>
                <a:close/>
                <a:moveTo>
                  <a:pt x="9050655" y="3062288"/>
                </a:moveTo>
                <a:cubicBezTo>
                  <a:pt x="9050655" y="3087012"/>
                  <a:pt x="9030612" y="3107055"/>
                  <a:pt x="9005888" y="3107055"/>
                </a:cubicBezTo>
                <a:cubicBezTo>
                  <a:pt x="8981163" y="3107055"/>
                  <a:pt x="8961120" y="3087012"/>
                  <a:pt x="8961120" y="3062288"/>
                </a:cubicBezTo>
                <a:cubicBezTo>
                  <a:pt x="8961120" y="3037563"/>
                  <a:pt x="8981163" y="3017520"/>
                  <a:pt x="9005888" y="3017520"/>
                </a:cubicBezTo>
                <a:cubicBezTo>
                  <a:pt x="9030612" y="3017520"/>
                  <a:pt x="9050655" y="3037563"/>
                  <a:pt x="9050655" y="3062288"/>
                </a:cubicBezTo>
                <a:close/>
                <a:moveTo>
                  <a:pt x="9201150" y="3062288"/>
                </a:moveTo>
                <a:cubicBezTo>
                  <a:pt x="9201150" y="3085960"/>
                  <a:pt x="9181960" y="3105150"/>
                  <a:pt x="9158288" y="3105150"/>
                </a:cubicBezTo>
                <a:cubicBezTo>
                  <a:pt x="9134615" y="3105150"/>
                  <a:pt x="9115425" y="3085960"/>
                  <a:pt x="9115425" y="3062288"/>
                </a:cubicBezTo>
                <a:cubicBezTo>
                  <a:pt x="9115425" y="3038615"/>
                  <a:pt x="9134615" y="3019425"/>
                  <a:pt x="9158288" y="3019425"/>
                </a:cubicBezTo>
                <a:cubicBezTo>
                  <a:pt x="9181960" y="3019425"/>
                  <a:pt x="9201150" y="3038615"/>
                  <a:pt x="9201150" y="3062288"/>
                </a:cubicBezTo>
                <a:close/>
                <a:moveTo>
                  <a:pt x="9352598" y="3062288"/>
                </a:moveTo>
                <a:cubicBezTo>
                  <a:pt x="9352598" y="3085434"/>
                  <a:pt x="9333834" y="3104198"/>
                  <a:pt x="9310688" y="3104198"/>
                </a:cubicBezTo>
                <a:cubicBezTo>
                  <a:pt x="9287541" y="3104198"/>
                  <a:pt x="9268778" y="3085434"/>
                  <a:pt x="9268778" y="3062288"/>
                </a:cubicBezTo>
                <a:cubicBezTo>
                  <a:pt x="9268778" y="3039141"/>
                  <a:pt x="9287541" y="3020378"/>
                  <a:pt x="9310688" y="3020378"/>
                </a:cubicBezTo>
                <a:cubicBezTo>
                  <a:pt x="9333834" y="3020378"/>
                  <a:pt x="9352598" y="3039141"/>
                  <a:pt x="9352598" y="3062288"/>
                </a:cubicBezTo>
                <a:close/>
                <a:moveTo>
                  <a:pt x="9503092" y="3062288"/>
                </a:moveTo>
                <a:cubicBezTo>
                  <a:pt x="9503092" y="3084382"/>
                  <a:pt x="9485182" y="3102292"/>
                  <a:pt x="9463088" y="3102292"/>
                </a:cubicBezTo>
                <a:cubicBezTo>
                  <a:pt x="9440993" y="3102292"/>
                  <a:pt x="9423082" y="3084382"/>
                  <a:pt x="9423082" y="3062288"/>
                </a:cubicBezTo>
                <a:cubicBezTo>
                  <a:pt x="9423082" y="3040193"/>
                  <a:pt x="9440993" y="3022282"/>
                  <a:pt x="9463088" y="3022282"/>
                </a:cubicBezTo>
                <a:cubicBezTo>
                  <a:pt x="9485182" y="3022282"/>
                  <a:pt x="9503092" y="3040193"/>
                  <a:pt x="9503092" y="3062288"/>
                </a:cubicBezTo>
                <a:close/>
                <a:moveTo>
                  <a:pt x="9654540" y="3062288"/>
                </a:moveTo>
                <a:cubicBezTo>
                  <a:pt x="9654540" y="3083856"/>
                  <a:pt x="9637056" y="3101340"/>
                  <a:pt x="9615488" y="3101340"/>
                </a:cubicBezTo>
                <a:cubicBezTo>
                  <a:pt x="9593919" y="3101340"/>
                  <a:pt x="9576435" y="3083856"/>
                  <a:pt x="9576435" y="3062288"/>
                </a:cubicBezTo>
                <a:cubicBezTo>
                  <a:pt x="9576435" y="3040719"/>
                  <a:pt x="9593919" y="3023235"/>
                  <a:pt x="9615488" y="3023235"/>
                </a:cubicBezTo>
                <a:cubicBezTo>
                  <a:pt x="9637056" y="3023235"/>
                  <a:pt x="9654540" y="3040719"/>
                  <a:pt x="9654540" y="3062288"/>
                </a:cubicBezTo>
                <a:close/>
                <a:moveTo>
                  <a:pt x="9805035" y="3062288"/>
                </a:moveTo>
                <a:cubicBezTo>
                  <a:pt x="9805035" y="3082803"/>
                  <a:pt x="9788403" y="3099435"/>
                  <a:pt x="9767888" y="3099435"/>
                </a:cubicBezTo>
                <a:cubicBezTo>
                  <a:pt x="9747372" y="3099435"/>
                  <a:pt x="9730740" y="3082803"/>
                  <a:pt x="9730740" y="3062288"/>
                </a:cubicBezTo>
                <a:cubicBezTo>
                  <a:pt x="9730740" y="3041772"/>
                  <a:pt x="9747372" y="3025140"/>
                  <a:pt x="9767888" y="3025140"/>
                </a:cubicBezTo>
                <a:cubicBezTo>
                  <a:pt x="9788403" y="3025140"/>
                  <a:pt x="9805035" y="3041772"/>
                  <a:pt x="9805035" y="3062288"/>
                </a:cubicBezTo>
                <a:close/>
                <a:moveTo>
                  <a:pt x="9956482" y="3062288"/>
                </a:moveTo>
                <a:cubicBezTo>
                  <a:pt x="9956482" y="3082277"/>
                  <a:pt x="9940277" y="3098482"/>
                  <a:pt x="9920288" y="3098482"/>
                </a:cubicBezTo>
                <a:cubicBezTo>
                  <a:pt x="9900298" y="3098482"/>
                  <a:pt x="9884092" y="3082277"/>
                  <a:pt x="9884092" y="3062288"/>
                </a:cubicBezTo>
                <a:cubicBezTo>
                  <a:pt x="9884092" y="3042298"/>
                  <a:pt x="9900298" y="3026092"/>
                  <a:pt x="9920288" y="3026092"/>
                </a:cubicBezTo>
                <a:cubicBezTo>
                  <a:pt x="9940277" y="3026092"/>
                  <a:pt x="9956482" y="3042298"/>
                  <a:pt x="9956482" y="3062288"/>
                </a:cubicBezTo>
                <a:close/>
                <a:moveTo>
                  <a:pt x="10106978" y="3062288"/>
                </a:moveTo>
                <a:cubicBezTo>
                  <a:pt x="10106978" y="3081225"/>
                  <a:pt x="10091625" y="3096578"/>
                  <a:pt x="10072688" y="3096578"/>
                </a:cubicBezTo>
                <a:cubicBezTo>
                  <a:pt x="10053750" y="3096578"/>
                  <a:pt x="10038398" y="3081225"/>
                  <a:pt x="10038398" y="3062288"/>
                </a:cubicBezTo>
                <a:cubicBezTo>
                  <a:pt x="10038398" y="3043350"/>
                  <a:pt x="10053750" y="3027998"/>
                  <a:pt x="10072688" y="3027998"/>
                </a:cubicBezTo>
                <a:cubicBezTo>
                  <a:pt x="10091625" y="3027998"/>
                  <a:pt x="10106978" y="3043350"/>
                  <a:pt x="10106978" y="3062288"/>
                </a:cubicBezTo>
                <a:close/>
                <a:moveTo>
                  <a:pt x="10258425" y="3062288"/>
                </a:moveTo>
                <a:cubicBezTo>
                  <a:pt x="10258425" y="3080699"/>
                  <a:pt x="10243499" y="3095625"/>
                  <a:pt x="10225088" y="3095625"/>
                </a:cubicBezTo>
                <a:cubicBezTo>
                  <a:pt x="10206676" y="3095625"/>
                  <a:pt x="10191750" y="3080699"/>
                  <a:pt x="10191750" y="3062288"/>
                </a:cubicBezTo>
                <a:cubicBezTo>
                  <a:pt x="10191750" y="3043876"/>
                  <a:pt x="10206676" y="3028950"/>
                  <a:pt x="10225088" y="3028950"/>
                </a:cubicBezTo>
                <a:cubicBezTo>
                  <a:pt x="10243499" y="3028950"/>
                  <a:pt x="10258425" y="3043876"/>
                  <a:pt x="10258425" y="3062288"/>
                </a:cubicBezTo>
                <a:close/>
                <a:moveTo>
                  <a:pt x="10408920" y="3062288"/>
                </a:moveTo>
                <a:cubicBezTo>
                  <a:pt x="10408920" y="3079647"/>
                  <a:pt x="10394847" y="3093720"/>
                  <a:pt x="10377488" y="3093720"/>
                </a:cubicBezTo>
                <a:cubicBezTo>
                  <a:pt x="10360128" y="3093720"/>
                  <a:pt x="10346055" y="3079647"/>
                  <a:pt x="10346055" y="3062288"/>
                </a:cubicBezTo>
                <a:cubicBezTo>
                  <a:pt x="10346055" y="3044928"/>
                  <a:pt x="10360128" y="3030855"/>
                  <a:pt x="10377488" y="3030855"/>
                </a:cubicBezTo>
                <a:cubicBezTo>
                  <a:pt x="10394847" y="3030855"/>
                  <a:pt x="10408920" y="3044928"/>
                  <a:pt x="10408920" y="3062288"/>
                </a:cubicBezTo>
                <a:close/>
                <a:moveTo>
                  <a:pt x="10560368" y="3062288"/>
                </a:moveTo>
                <a:cubicBezTo>
                  <a:pt x="10560368" y="3079121"/>
                  <a:pt x="10546721" y="3092768"/>
                  <a:pt x="10529888" y="3092768"/>
                </a:cubicBezTo>
                <a:cubicBezTo>
                  <a:pt x="10513054" y="3092768"/>
                  <a:pt x="10499408" y="3079121"/>
                  <a:pt x="10499408" y="3062288"/>
                </a:cubicBezTo>
                <a:cubicBezTo>
                  <a:pt x="10499408" y="3045454"/>
                  <a:pt x="10513054" y="3031808"/>
                  <a:pt x="10529888" y="3031808"/>
                </a:cubicBezTo>
                <a:cubicBezTo>
                  <a:pt x="10546721" y="3031808"/>
                  <a:pt x="10560368" y="3045454"/>
                  <a:pt x="10560368" y="3062288"/>
                </a:cubicBezTo>
                <a:close/>
                <a:moveTo>
                  <a:pt x="10710862" y="3062288"/>
                </a:moveTo>
                <a:cubicBezTo>
                  <a:pt x="10710862" y="3078069"/>
                  <a:pt x="10698069" y="3090862"/>
                  <a:pt x="10682288" y="3090862"/>
                </a:cubicBezTo>
                <a:cubicBezTo>
                  <a:pt x="10666506" y="3090862"/>
                  <a:pt x="10653712" y="3078069"/>
                  <a:pt x="10653712" y="3062288"/>
                </a:cubicBezTo>
                <a:cubicBezTo>
                  <a:pt x="10653712" y="3046506"/>
                  <a:pt x="10666506" y="3033712"/>
                  <a:pt x="10682288" y="3033712"/>
                </a:cubicBezTo>
                <a:cubicBezTo>
                  <a:pt x="10698069" y="3033712"/>
                  <a:pt x="10710862" y="3046506"/>
                  <a:pt x="10710862" y="3062288"/>
                </a:cubicBezTo>
                <a:close/>
                <a:moveTo>
                  <a:pt x="10862310" y="3062288"/>
                </a:moveTo>
                <a:cubicBezTo>
                  <a:pt x="10862310" y="3077543"/>
                  <a:pt x="10849943" y="3089910"/>
                  <a:pt x="10834688" y="3089910"/>
                </a:cubicBezTo>
                <a:cubicBezTo>
                  <a:pt x="10819432" y="3089910"/>
                  <a:pt x="10807065" y="3077543"/>
                  <a:pt x="10807065" y="3062288"/>
                </a:cubicBezTo>
                <a:cubicBezTo>
                  <a:pt x="10807065" y="3047032"/>
                  <a:pt x="10819432" y="3034665"/>
                  <a:pt x="10834688" y="3034665"/>
                </a:cubicBezTo>
                <a:cubicBezTo>
                  <a:pt x="10849943" y="3034665"/>
                  <a:pt x="10862310" y="3047032"/>
                  <a:pt x="10862310" y="3062288"/>
                </a:cubicBezTo>
                <a:close/>
                <a:moveTo>
                  <a:pt x="11012805" y="3062288"/>
                </a:moveTo>
                <a:cubicBezTo>
                  <a:pt x="11012805" y="3076491"/>
                  <a:pt x="11001291" y="3088005"/>
                  <a:pt x="10987088" y="3088005"/>
                </a:cubicBezTo>
                <a:cubicBezTo>
                  <a:pt x="10972884" y="3088005"/>
                  <a:pt x="10961370" y="3076491"/>
                  <a:pt x="10961370" y="3062288"/>
                </a:cubicBezTo>
                <a:cubicBezTo>
                  <a:pt x="10961370" y="3048084"/>
                  <a:pt x="10972884" y="3036570"/>
                  <a:pt x="10987088" y="3036570"/>
                </a:cubicBezTo>
                <a:cubicBezTo>
                  <a:pt x="11001291" y="3036570"/>
                  <a:pt x="11012805" y="3048084"/>
                  <a:pt x="11012805" y="3062288"/>
                </a:cubicBezTo>
                <a:close/>
                <a:moveTo>
                  <a:pt x="11164252" y="3062288"/>
                </a:moveTo>
                <a:cubicBezTo>
                  <a:pt x="11164252" y="3075965"/>
                  <a:pt x="11153165" y="3087052"/>
                  <a:pt x="11139488" y="3087052"/>
                </a:cubicBezTo>
                <a:cubicBezTo>
                  <a:pt x="11125810" y="3087052"/>
                  <a:pt x="11114722" y="3075965"/>
                  <a:pt x="11114722" y="3062288"/>
                </a:cubicBezTo>
                <a:cubicBezTo>
                  <a:pt x="11114722" y="3048610"/>
                  <a:pt x="11125810" y="3037522"/>
                  <a:pt x="11139488" y="3037522"/>
                </a:cubicBezTo>
                <a:cubicBezTo>
                  <a:pt x="11153165" y="3037522"/>
                  <a:pt x="11164252" y="3048610"/>
                  <a:pt x="11164252" y="3062288"/>
                </a:cubicBezTo>
                <a:close/>
                <a:moveTo>
                  <a:pt x="11314748" y="3062288"/>
                </a:moveTo>
                <a:cubicBezTo>
                  <a:pt x="11314748" y="3074913"/>
                  <a:pt x="11304513" y="3085148"/>
                  <a:pt x="11291888" y="3085148"/>
                </a:cubicBezTo>
                <a:cubicBezTo>
                  <a:pt x="11279262" y="3085148"/>
                  <a:pt x="11269028" y="3074913"/>
                  <a:pt x="11269028" y="3062288"/>
                </a:cubicBezTo>
                <a:cubicBezTo>
                  <a:pt x="11269028" y="3049662"/>
                  <a:pt x="11279262" y="3039428"/>
                  <a:pt x="11291888" y="3039428"/>
                </a:cubicBezTo>
                <a:cubicBezTo>
                  <a:pt x="11304513" y="3039428"/>
                  <a:pt x="11314748" y="3049662"/>
                  <a:pt x="11314748" y="3062288"/>
                </a:cubicBezTo>
                <a:close/>
                <a:moveTo>
                  <a:pt x="11466195" y="3062288"/>
                </a:moveTo>
                <a:cubicBezTo>
                  <a:pt x="11466195" y="3074387"/>
                  <a:pt x="11456387" y="3084195"/>
                  <a:pt x="11444288" y="3084195"/>
                </a:cubicBezTo>
                <a:cubicBezTo>
                  <a:pt x="11432188" y="3084195"/>
                  <a:pt x="11422380" y="3074387"/>
                  <a:pt x="11422380" y="3062288"/>
                </a:cubicBezTo>
                <a:cubicBezTo>
                  <a:pt x="11422380" y="3050188"/>
                  <a:pt x="11432188" y="3040380"/>
                  <a:pt x="11444288" y="3040380"/>
                </a:cubicBezTo>
                <a:cubicBezTo>
                  <a:pt x="11456387" y="3040380"/>
                  <a:pt x="11466195" y="3050188"/>
                  <a:pt x="11466195" y="3062288"/>
                </a:cubicBezTo>
                <a:close/>
                <a:moveTo>
                  <a:pt x="11616690" y="3062288"/>
                </a:moveTo>
                <a:cubicBezTo>
                  <a:pt x="11616690" y="3073335"/>
                  <a:pt x="11607735" y="3082290"/>
                  <a:pt x="11596688" y="3082290"/>
                </a:cubicBezTo>
                <a:cubicBezTo>
                  <a:pt x="11585640" y="3082290"/>
                  <a:pt x="11576685" y="3073335"/>
                  <a:pt x="11576685" y="3062288"/>
                </a:cubicBezTo>
                <a:cubicBezTo>
                  <a:pt x="11576685" y="3051240"/>
                  <a:pt x="11585640" y="3042285"/>
                  <a:pt x="11596688" y="3042285"/>
                </a:cubicBezTo>
                <a:cubicBezTo>
                  <a:pt x="11607735" y="3042285"/>
                  <a:pt x="11616690" y="3051240"/>
                  <a:pt x="11616690" y="3062288"/>
                </a:cubicBezTo>
                <a:close/>
                <a:moveTo>
                  <a:pt x="11768138" y="3062288"/>
                </a:moveTo>
                <a:cubicBezTo>
                  <a:pt x="11768138" y="3072809"/>
                  <a:pt x="11759609" y="3081338"/>
                  <a:pt x="11749088" y="3081338"/>
                </a:cubicBezTo>
                <a:cubicBezTo>
                  <a:pt x="11738566" y="3081338"/>
                  <a:pt x="11730038" y="3072809"/>
                  <a:pt x="11730038" y="3062288"/>
                </a:cubicBezTo>
                <a:cubicBezTo>
                  <a:pt x="11730038" y="3051766"/>
                  <a:pt x="11738566" y="3043238"/>
                  <a:pt x="11749088" y="3043238"/>
                </a:cubicBezTo>
                <a:cubicBezTo>
                  <a:pt x="11759609" y="3043238"/>
                  <a:pt x="11768138" y="3051766"/>
                  <a:pt x="11768138" y="3062288"/>
                </a:cubicBezTo>
                <a:close/>
                <a:moveTo>
                  <a:pt x="11918632" y="3062288"/>
                </a:moveTo>
                <a:cubicBezTo>
                  <a:pt x="11918632" y="3071756"/>
                  <a:pt x="11910956" y="3079432"/>
                  <a:pt x="11901488" y="3079432"/>
                </a:cubicBezTo>
                <a:cubicBezTo>
                  <a:pt x="11892019" y="3079432"/>
                  <a:pt x="11884342" y="3071756"/>
                  <a:pt x="11884342" y="3062288"/>
                </a:cubicBezTo>
                <a:cubicBezTo>
                  <a:pt x="11884342" y="3052819"/>
                  <a:pt x="11892019" y="3045142"/>
                  <a:pt x="11901488" y="3045142"/>
                </a:cubicBezTo>
                <a:cubicBezTo>
                  <a:pt x="11910956" y="3045142"/>
                  <a:pt x="11918632" y="3052819"/>
                  <a:pt x="11918632" y="3062288"/>
                </a:cubicBezTo>
                <a:close/>
                <a:moveTo>
                  <a:pt x="12070080" y="3062288"/>
                </a:moveTo>
                <a:cubicBezTo>
                  <a:pt x="12070080" y="3071230"/>
                  <a:pt x="12062830" y="3078480"/>
                  <a:pt x="12053888" y="3078480"/>
                </a:cubicBezTo>
                <a:cubicBezTo>
                  <a:pt x="12044945" y="3078480"/>
                  <a:pt x="12037695" y="3071230"/>
                  <a:pt x="12037695" y="3062288"/>
                </a:cubicBezTo>
                <a:cubicBezTo>
                  <a:pt x="12037695" y="3053345"/>
                  <a:pt x="12044945" y="3046095"/>
                  <a:pt x="12053888" y="3046095"/>
                </a:cubicBezTo>
                <a:cubicBezTo>
                  <a:pt x="12062830" y="3046095"/>
                  <a:pt x="12070080" y="3053345"/>
                  <a:pt x="12070080" y="3062288"/>
                </a:cubicBezTo>
                <a:close/>
                <a:moveTo>
                  <a:pt x="28575" y="3214688"/>
                </a:moveTo>
                <a:cubicBezTo>
                  <a:pt x="28575" y="3222578"/>
                  <a:pt x="22178" y="3228975"/>
                  <a:pt x="14288" y="3228975"/>
                </a:cubicBezTo>
                <a:cubicBezTo>
                  <a:pt x="6397" y="3228975"/>
                  <a:pt x="0" y="3222578"/>
                  <a:pt x="0" y="3214688"/>
                </a:cubicBezTo>
                <a:cubicBezTo>
                  <a:pt x="0" y="3206797"/>
                  <a:pt x="6397" y="3200400"/>
                  <a:pt x="14288" y="3200400"/>
                </a:cubicBezTo>
                <a:cubicBezTo>
                  <a:pt x="22178" y="3200400"/>
                  <a:pt x="28575" y="3206797"/>
                  <a:pt x="28575" y="3214688"/>
                </a:cubicBezTo>
                <a:close/>
                <a:moveTo>
                  <a:pt x="182880" y="3214688"/>
                </a:moveTo>
                <a:cubicBezTo>
                  <a:pt x="182880" y="3223630"/>
                  <a:pt x="175630" y="3230880"/>
                  <a:pt x="166688" y="3230880"/>
                </a:cubicBezTo>
                <a:cubicBezTo>
                  <a:pt x="157745" y="3230880"/>
                  <a:pt x="150495" y="3223630"/>
                  <a:pt x="150495" y="3214688"/>
                </a:cubicBezTo>
                <a:cubicBezTo>
                  <a:pt x="150495" y="3205745"/>
                  <a:pt x="157745" y="3198495"/>
                  <a:pt x="166688" y="3198495"/>
                </a:cubicBezTo>
                <a:cubicBezTo>
                  <a:pt x="175630" y="3198495"/>
                  <a:pt x="182880" y="3205745"/>
                  <a:pt x="182880" y="3214688"/>
                </a:cubicBezTo>
                <a:close/>
                <a:moveTo>
                  <a:pt x="336232" y="3214688"/>
                </a:moveTo>
                <a:cubicBezTo>
                  <a:pt x="336232" y="3224156"/>
                  <a:pt x="328556" y="3231832"/>
                  <a:pt x="319088" y="3231832"/>
                </a:cubicBezTo>
                <a:cubicBezTo>
                  <a:pt x="309619" y="3231832"/>
                  <a:pt x="301942" y="3224156"/>
                  <a:pt x="301942" y="3214688"/>
                </a:cubicBezTo>
                <a:cubicBezTo>
                  <a:pt x="301942" y="3205219"/>
                  <a:pt x="309619" y="3197542"/>
                  <a:pt x="319088" y="3197542"/>
                </a:cubicBezTo>
                <a:cubicBezTo>
                  <a:pt x="328556" y="3197542"/>
                  <a:pt x="336232" y="3205219"/>
                  <a:pt x="336232" y="3214688"/>
                </a:cubicBezTo>
                <a:close/>
                <a:moveTo>
                  <a:pt x="490538" y="3214688"/>
                </a:moveTo>
                <a:cubicBezTo>
                  <a:pt x="490538" y="3225209"/>
                  <a:pt x="482009" y="3233738"/>
                  <a:pt x="471488" y="3233738"/>
                </a:cubicBezTo>
                <a:cubicBezTo>
                  <a:pt x="460966" y="3233738"/>
                  <a:pt x="452438" y="3225209"/>
                  <a:pt x="452438" y="3214688"/>
                </a:cubicBezTo>
                <a:cubicBezTo>
                  <a:pt x="452438" y="3204166"/>
                  <a:pt x="460966" y="3195638"/>
                  <a:pt x="471488" y="3195638"/>
                </a:cubicBezTo>
                <a:cubicBezTo>
                  <a:pt x="482009" y="3195638"/>
                  <a:pt x="490538" y="3204166"/>
                  <a:pt x="490538" y="3214688"/>
                </a:cubicBezTo>
                <a:close/>
                <a:moveTo>
                  <a:pt x="643890" y="3214688"/>
                </a:moveTo>
                <a:cubicBezTo>
                  <a:pt x="643890" y="3225735"/>
                  <a:pt x="634935" y="3234690"/>
                  <a:pt x="623888" y="3234690"/>
                </a:cubicBezTo>
                <a:cubicBezTo>
                  <a:pt x="612840" y="3234690"/>
                  <a:pt x="603885" y="3225735"/>
                  <a:pt x="603885" y="3214688"/>
                </a:cubicBezTo>
                <a:cubicBezTo>
                  <a:pt x="603885" y="3203640"/>
                  <a:pt x="612840" y="3194685"/>
                  <a:pt x="623888" y="3194685"/>
                </a:cubicBezTo>
                <a:cubicBezTo>
                  <a:pt x="634935" y="3194685"/>
                  <a:pt x="643890" y="3203640"/>
                  <a:pt x="643890" y="3214688"/>
                </a:cubicBezTo>
                <a:close/>
                <a:moveTo>
                  <a:pt x="798195" y="3214688"/>
                </a:moveTo>
                <a:cubicBezTo>
                  <a:pt x="798195" y="3226787"/>
                  <a:pt x="788387" y="3236595"/>
                  <a:pt x="776288" y="3236595"/>
                </a:cubicBezTo>
                <a:cubicBezTo>
                  <a:pt x="764188" y="3236595"/>
                  <a:pt x="754380" y="3226787"/>
                  <a:pt x="754380" y="3214688"/>
                </a:cubicBezTo>
                <a:cubicBezTo>
                  <a:pt x="754380" y="3202588"/>
                  <a:pt x="764188" y="3192780"/>
                  <a:pt x="776288" y="3192780"/>
                </a:cubicBezTo>
                <a:cubicBezTo>
                  <a:pt x="788387" y="3192780"/>
                  <a:pt x="798195" y="3202588"/>
                  <a:pt x="798195" y="3214688"/>
                </a:cubicBezTo>
                <a:close/>
                <a:moveTo>
                  <a:pt x="951548" y="3214688"/>
                </a:moveTo>
                <a:cubicBezTo>
                  <a:pt x="951548" y="3227313"/>
                  <a:pt x="941313" y="3237548"/>
                  <a:pt x="928688" y="3237548"/>
                </a:cubicBezTo>
                <a:cubicBezTo>
                  <a:pt x="916062" y="3237548"/>
                  <a:pt x="905828" y="3227313"/>
                  <a:pt x="905828" y="3214688"/>
                </a:cubicBezTo>
                <a:cubicBezTo>
                  <a:pt x="905828" y="3202062"/>
                  <a:pt x="916062" y="3191828"/>
                  <a:pt x="928688" y="3191828"/>
                </a:cubicBezTo>
                <a:cubicBezTo>
                  <a:pt x="941313" y="3191828"/>
                  <a:pt x="951548" y="3202062"/>
                  <a:pt x="951548" y="3214688"/>
                </a:cubicBezTo>
                <a:close/>
                <a:moveTo>
                  <a:pt x="1105852" y="3214688"/>
                </a:moveTo>
                <a:cubicBezTo>
                  <a:pt x="1105852" y="3228365"/>
                  <a:pt x="1094765" y="3239452"/>
                  <a:pt x="1081088" y="3239452"/>
                </a:cubicBezTo>
                <a:cubicBezTo>
                  <a:pt x="1067410" y="3239452"/>
                  <a:pt x="1056322" y="3228365"/>
                  <a:pt x="1056322" y="3214688"/>
                </a:cubicBezTo>
                <a:cubicBezTo>
                  <a:pt x="1056322" y="3201010"/>
                  <a:pt x="1067410" y="3189922"/>
                  <a:pt x="1081088" y="3189922"/>
                </a:cubicBezTo>
                <a:cubicBezTo>
                  <a:pt x="1094765" y="3189922"/>
                  <a:pt x="1105852" y="3201010"/>
                  <a:pt x="1105852" y="3214688"/>
                </a:cubicBezTo>
                <a:close/>
                <a:moveTo>
                  <a:pt x="1259205" y="3214688"/>
                </a:moveTo>
                <a:cubicBezTo>
                  <a:pt x="1259205" y="3228891"/>
                  <a:pt x="1247691" y="3240405"/>
                  <a:pt x="1233488" y="3240405"/>
                </a:cubicBezTo>
                <a:cubicBezTo>
                  <a:pt x="1219284" y="3240405"/>
                  <a:pt x="1207770" y="3228891"/>
                  <a:pt x="1207770" y="3214688"/>
                </a:cubicBezTo>
                <a:cubicBezTo>
                  <a:pt x="1207770" y="3200484"/>
                  <a:pt x="1219284" y="3188970"/>
                  <a:pt x="1233488" y="3188970"/>
                </a:cubicBezTo>
                <a:cubicBezTo>
                  <a:pt x="1247691" y="3188970"/>
                  <a:pt x="1259205" y="3200484"/>
                  <a:pt x="1259205" y="3214688"/>
                </a:cubicBezTo>
                <a:close/>
                <a:moveTo>
                  <a:pt x="1413510" y="3214688"/>
                </a:moveTo>
                <a:cubicBezTo>
                  <a:pt x="1413510" y="3229943"/>
                  <a:pt x="1401143" y="3242310"/>
                  <a:pt x="1385888" y="3242310"/>
                </a:cubicBezTo>
                <a:cubicBezTo>
                  <a:pt x="1370632" y="3242310"/>
                  <a:pt x="1358265" y="3229943"/>
                  <a:pt x="1358265" y="3214688"/>
                </a:cubicBezTo>
                <a:cubicBezTo>
                  <a:pt x="1358265" y="3199432"/>
                  <a:pt x="1370632" y="3187065"/>
                  <a:pt x="1385888" y="3187065"/>
                </a:cubicBezTo>
                <a:cubicBezTo>
                  <a:pt x="1401143" y="3187065"/>
                  <a:pt x="1413510" y="3199432"/>
                  <a:pt x="1413510" y="3214688"/>
                </a:cubicBezTo>
                <a:close/>
                <a:moveTo>
                  <a:pt x="1567815" y="3214688"/>
                </a:moveTo>
                <a:cubicBezTo>
                  <a:pt x="1567815" y="3230995"/>
                  <a:pt x="1554595" y="3244215"/>
                  <a:pt x="1538288" y="3244215"/>
                </a:cubicBezTo>
                <a:cubicBezTo>
                  <a:pt x="1521980" y="3244215"/>
                  <a:pt x="1508760" y="3230995"/>
                  <a:pt x="1508760" y="3214688"/>
                </a:cubicBezTo>
                <a:cubicBezTo>
                  <a:pt x="1508760" y="3198380"/>
                  <a:pt x="1521980" y="3185160"/>
                  <a:pt x="1538288" y="3185160"/>
                </a:cubicBezTo>
                <a:cubicBezTo>
                  <a:pt x="1554595" y="3185160"/>
                  <a:pt x="1567815" y="3198380"/>
                  <a:pt x="1567815" y="3214688"/>
                </a:cubicBezTo>
                <a:close/>
                <a:moveTo>
                  <a:pt x="1721168" y="3214688"/>
                </a:moveTo>
                <a:cubicBezTo>
                  <a:pt x="1721168" y="3231521"/>
                  <a:pt x="1707521" y="3245168"/>
                  <a:pt x="1690688" y="3245168"/>
                </a:cubicBezTo>
                <a:cubicBezTo>
                  <a:pt x="1673854" y="3245168"/>
                  <a:pt x="1660208" y="3231521"/>
                  <a:pt x="1660208" y="3214688"/>
                </a:cubicBezTo>
                <a:cubicBezTo>
                  <a:pt x="1660208" y="3197854"/>
                  <a:pt x="1673854" y="3184208"/>
                  <a:pt x="1690688" y="3184208"/>
                </a:cubicBezTo>
                <a:cubicBezTo>
                  <a:pt x="1707521" y="3184208"/>
                  <a:pt x="1721168" y="3197854"/>
                  <a:pt x="1721168" y="3214688"/>
                </a:cubicBezTo>
                <a:close/>
                <a:moveTo>
                  <a:pt x="1875472" y="3214688"/>
                </a:moveTo>
                <a:cubicBezTo>
                  <a:pt x="1875472" y="3232573"/>
                  <a:pt x="1860973" y="3247072"/>
                  <a:pt x="1843088" y="3247072"/>
                </a:cubicBezTo>
                <a:cubicBezTo>
                  <a:pt x="1825202" y="3247072"/>
                  <a:pt x="1810702" y="3232573"/>
                  <a:pt x="1810702" y="3214688"/>
                </a:cubicBezTo>
                <a:cubicBezTo>
                  <a:pt x="1810702" y="3196802"/>
                  <a:pt x="1825202" y="3182302"/>
                  <a:pt x="1843088" y="3182302"/>
                </a:cubicBezTo>
                <a:cubicBezTo>
                  <a:pt x="1860973" y="3182302"/>
                  <a:pt x="1875472" y="3196802"/>
                  <a:pt x="1875472" y="3214688"/>
                </a:cubicBezTo>
                <a:close/>
                <a:moveTo>
                  <a:pt x="2028825" y="3214688"/>
                </a:moveTo>
                <a:cubicBezTo>
                  <a:pt x="2028825" y="3233099"/>
                  <a:pt x="2013899" y="3248025"/>
                  <a:pt x="1995488" y="3248025"/>
                </a:cubicBezTo>
                <a:cubicBezTo>
                  <a:pt x="1977076" y="3248025"/>
                  <a:pt x="1962150" y="3233099"/>
                  <a:pt x="1962150" y="3214688"/>
                </a:cubicBezTo>
                <a:cubicBezTo>
                  <a:pt x="1962150" y="3196276"/>
                  <a:pt x="1977076" y="3181350"/>
                  <a:pt x="1995488" y="3181350"/>
                </a:cubicBezTo>
                <a:cubicBezTo>
                  <a:pt x="2013899" y="3181350"/>
                  <a:pt x="2028825" y="3196276"/>
                  <a:pt x="2028825" y="3214688"/>
                </a:cubicBezTo>
                <a:close/>
                <a:moveTo>
                  <a:pt x="2183130" y="3214688"/>
                </a:moveTo>
                <a:cubicBezTo>
                  <a:pt x="2183130" y="3234151"/>
                  <a:pt x="2167351" y="3249930"/>
                  <a:pt x="2147888" y="3249930"/>
                </a:cubicBezTo>
                <a:cubicBezTo>
                  <a:pt x="2128424" y="3249930"/>
                  <a:pt x="2112645" y="3234151"/>
                  <a:pt x="2112645" y="3214688"/>
                </a:cubicBezTo>
                <a:cubicBezTo>
                  <a:pt x="2112645" y="3195224"/>
                  <a:pt x="2128424" y="3179445"/>
                  <a:pt x="2147888" y="3179445"/>
                </a:cubicBezTo>
                <a:cubicBezTo>
                  <a:pt x="2167351" y="3179445"/>
                  <a:pt x="2183130" y="3195224"/>
                  <a:pt x="2183130" y="3214688"/>
                </a:cubicBezTo>
                <a:close/>
                <a:moveTo>
                  <a:pt x="2336482" y="3214688"/>
                </a:moveTo>
                <a:cubicBezTo>
                  <a:pt x="2336482" y="3234677"/>
                  <a:pt x="2320277" y="3250882"/>
                  <a:pt x="2300288" y="3250882"/>
                </a:cubicBezTo>
                <a:cubicBezTo>
                  <a:pt x="2280298" y="3250882"/>
                  <a:pt x="2264092" y="3234677"/>
                  <a:pt x="2264092" y="3214688"/>
                </a:cubicBezTo>
                <a:cubicBezTo>
                  <a:pt x="2264092" y="3194698"/>
                  <a:pt x="2280298" y="3178492"/>
                  <a:pt x="2300288" y="3178492"/>
                </a:cubicBezTo>
                <a:cubicBezTo>
                  <a:pt x="2320277" y="3178492"/>
                  <a:pt x="2336482" y="3194698"/>
                  <a:pt x="2336482" y="3214688"/>
                </a:cubicBezTo>
                <a:close/>
                <a:moveTo>
                  <a:pt x="2490788" y="3214688"/>
                </a:moveTo>
                <a:cubicBezTo>
                  <a:pt x="2490788" y="3235730"/>
                  <a:pt x="2473730" y="3252788"/>
                  <a:pt x="2452688" y="3252788"/>
                </a:cubicBezTo>
                <a:cubicBezTo>
                  <a:pt x="2431645" y="3252788"/>
                  <a:pt x="2414588" y="3235730"/>
                  <a:pt x="2414588" y="3214688"/>
                </a:cubicBezTo>
                <a:cubicBezTo>
                  <a:pt x="2414588" y="3193645"/>
                  <a:pt x="2431645" y="3176588"/>
                  <a:pt x="2452688" y="3176588"/>
                </a:cubicBezTo>
                <a:cubicBezTo>
                  <a:pt x="2473730" y="3176588"/>
                  <a:pt x="2490788" y="3193645"/>
                  <a:pt x="2490788" y="3214688"/>
                </a:cubicBezTo>
                <a:close/>
                <a:moveTo>
                  <a:pt x="2644140" y="3214688"/>
                </a:moveTo>
                <a:cubicBezTo>
                  <a:pt x="2644140" y="3236256"/>
                  <a:pt x="2626656" y="3253740"/>
                  <a:pt x="2605088" y="3253740"/>
                </a:cubicBezTo>
                <a:cubicBezTo>
                  <a:pt x="2583519" y="3253740"/>
                  <a:pt x="2566035" y="3236256"/>
                  <a:pt x="2566035" y="3214688"/>
                </a:cubicBezTo>
                <a:cubicBezTo>
                  <a:pt x="2566035" y="3193119"/>
                  <a:pt x="2583519" y="3175635"/>
                  <a:pt x="2605088" y="3175635"/>
                </a:cubicBezTo>
                <a:cubicBezTo>
                  <a:pt x="2626656" y="3175635"/>
                  <a:pt x="2644140" y="3193119"/>
                  <a:pt x="2644140" y="3214688"/>
                </a:cubicBezTo>
                <a:close/>
                <a:moveTo>
                  <a:pt x="2798445" y="3214688"/>
                </a:moveTo>
                <a:cubicBezTo>
                  <a:pt x="2798445" y="3237308"/>
                  <a:pt x="2780108" y="3255645"/>
                  <a:pt x="2757488" y="3255645"/>
                </a:cubicBezTo>
                <a:cubicBezTo>
                  <a:pt x="2734867" y="3255645"/>
                  <a:pt x="2716530" y="3237308"/>
                  <a:pt x="2716530" y="3214688"/>
                </a:cubicBezTo>
                <a:cubicBezTo>
                  <a:pt x="2716530" y="3192067"/>
                  <a:pt x="2734867" y="3173730"/>
                  <a:pt x="2757488" y="3173730"/>
                </a:cubicBezTo>
                <a:cubicBezTo>
                  <a:pt x="2780108" y="3173730"/>
                  <a:pt x="2798445" y="3192067"/>
                  <a:pt x="2798445" y="3214688"/>
                </a:cubicBezTo>
                <a:close/>
                <a:moveTo>
                  <a:pt x="2951798" y="3214688"/>
                </a:moveTo>
                <a:cubicBezTo>
                  <a:pt x="2951798" y="3237834"/>
                  <a:pt x="2933034" y="3256598"/>
                  <a:pt x="2909888" y="3256598"/>
                </a:cubicBezTo>
                <a:cubicBezTo>
                  <a:pt x="2886741" y="3256598"/>
                  <a:pt x="2867978" y="3237834"/>
                  <a:pt x="2867978" y="3214688"/>
                </a:cubicBezTo>
                <a:cubicBezTo>
                  <a:pt x="2867978" y="3191541"/>
                  <a:pt x="2886741" y="3172778"/>
                  <a:pt x="2909888" y="3172778"/>
                </a:cubicBezTo>
                <a:cubicBezTo>
                  <a:pt x="2933034" y="3172778"/>
                  <a:pt x="2951798" y="3191541"/>
                  <a:pt x="2951798" y="3214688"/>
                </a:cubicBezTo>
                <a:close/>
                <a:moveTo>
                  <a:pt x="3106102" y="3214688"/>
                </a:moveTo>
                <a:cubicBezTo>
                  <a:pt x="3106102" y="3238886"/>
                  <a:pt x="3086486" y="3258502"/>
                  <a:pt x="3062288" y="3258502"/>
                </a:cubicBezTo>
                <a:cubicBezTo>
                  <a:pt x="3038089" y="3258502"/>
                  <a:pt x="3018472" y="3238886"/>
                  <a:pt x="3018472" y="3214688"/>
                </a:cubicBezTo>
                <a:cubicBezTo>
                  <a:pt x="3018472" y="3190489"/>
                  <a:pt x="3038089" y="3170872"/>
                  <a:pt x="3062288" y="3170872"/>
                </a:cubicBezTo>
                <a:cubicBezTo>
                  <a:pt x="3086486" y="3170872"/>
                  <a:pt x="3106102" y="3190489"/>
                  <a:pt x="3106102" y="3214688"/>
                </a:cubicBezTo>
                <a:close/>
                <a:moveTo>
                  <a:pt x="3259455" y="3214688"/>
                </a:moveTo>
                <a:cubicBezTo>
                  <a:pt x="3259455" y="3239412"/>
                  <a:pt x="3239412" y="3259455"/>
                  <a:pt x="3214688" y="3259455"/>
                </a:cubicBezTo>
                <a:cubicBezTo>
                  <a:pt x="3189963" y="3259455"/>
                  <a:pt x="3169920" y="3239412"/>
                  <a:pt x="3169920" y="3214688"/>
                </a:cubicBezTo>
                <a:cubicBezTo>
                  <a:pt x="3169920" y="3189963"/>
                  <a:pt x="3189963" y="3169920"/>
                  <a:pt x="3214688" y="3169920"/>
                </a:cubicBezTo>
                <a:cubicBezTo>
                  <a:pt x="3239412" y="3169920"/>
                  <a:pt x="3259455" y="3189963"/>
                  <a:pt x="3259455" y="3214688"/>
                </a:cubicBezTo>
                <a:close/>
                <a:moveTo>
                  <a:pt x="3413760" y="3214688"/>
                </a:moveTo>
                <a:cubicBezTo>
                  <a:pt x="3413760" y="3240464"/>
                  <a:pt x="3392864" y="3261360"/>
                  <a:pt x="3367088" y="3261360"/>
                </a:cubicBezTo>
                <a:cubicBezTo>
                  <a:pt x="3341311" y="3261360"/>
                  <a:pt x="3320415" y="3240464"/>
                  <a:pt x="3320415" y="3214688"/>
                </a:cubicBezTo>
                <a:cubicBezTo>
                  <a:pt x="3320415" y="3188911"/>
                  <a:pt x="3341311" y="3168015"/>
                  <a:pt x="3367088" y="3168015"/>
                </a:cubicBezTo>
                <a:cubicBezTo>
                  <a:pt x="3392864" y="3168015"/>
                  <a:pt x="3413760" y="3188911"/>
                  <a:pt x="3413760" y="3214688"/>
                </a:cubicBezTo>
                <a:close/>
                <a:moveTo>
                  <a:pt x="3567112" y="3214688"/>
                </a:moveTo>
                <a:cubicBezTo>
                  <a:pt x="3567112" y="3240990"/>
                  <a:pt x="3545790" y="3262312"/>
                  <a:pt x="3519488" y="3262312"/>
                </a:cubicBezTo>
                <a:cubicBezTo>
                  <a:pt x="3493185" y="3262312"/>
                  <a:pt x="3471862" y="3240990"/>
                  <a:pt x="3471862" y="3214688"/>
                </a:cubicBezTo>
                <a:cubicBezTo>
                  <a:pt x="3471862" y="3188385"/>
                  <a:pt x="3493185" y="3167062"/>
                  <a:pt x="3519488" y="3167062"/>
                </a:cubicBezTo>
                <a:cubicBezTo>
                  <a:pt x="3545790" y="3167062"/>
                  <a:pt x="3567112" y="3188385"/>
                  <a:pt x="3567112" y="3214688"/>
                </a:cubicBezTo>
                <a:close/>
                <a:moveTo>
                  <a:pt x="3721418" y="3214688"/>
                </a:moveTo>
                <a:cubicBezTo>
                  <a:pt x="3721418" y="3242042"/>
                  <a:pt x="3699242" y="3264218"/>
                  <a:pt x="3671888" y="3264218"/>
                </a:cubicBezTo>
                <a:cubicBezTo>
                  <a:pt x="3644533" y="3264218"/>
                  <a:pt x="3622358" y="3242042"/>
                  <a:pt x="3622358" y="3214688"/>
                </a:cubicBezTo>
                <a:cubicBezTo>
                  <a:pt x="3622358" y="3187333"/>
                  <a:pt x="3644533" y="3165158"/>
                  <a:pt x="3671888" y="3165158"/>
                </a:cubicBezTo>
                <a:cubicBezTo>
                  <a:pt x="3699242" y="3165158"/>
                  <a:pt x="3721418" y="3187333"/>
                  <a:pt x="3721418" y="3214688"/>
                </a:cubicBezTo>
                <a:close/>
                <a:moveTo>
                  <a:pt x="3874770" y="3214688"/>
                </a:moveTo>
                <a:cubicBezTo>
                  <a:pt x="3874770" y="3242568"/>
                  <a:pt x="3852168" y="3265170"/>
                  <a:pt x="3824288" y="3265170"/>
                </a:cubicBezTo>
                <a:cubicBezTo>
                  <a:pt x="3796407" y="3265170"/>
                  <a:pt x="3773805" y="3242568"/>
                  <a:pt x="3773805" y="3214688"/>
                </a:cubicBezTo>
                <a:cubicBezTo>
                  <a:pt x="3773805" y="3186807"/>
                  <a:pt x="3796407" y="3164205"/>
                  <a:pt x="3824288" y="3164205"/>
                </a:cubicBezTo>
                <a:cubicBezTo>
                  <a:pt x="3852168" y="3164205"/>
                  <a:pt x="3874770" y="3186807"/>
                  <a:pt x="3874770" y="3214688"/>
                </a:cubicBezTo>
                <a:close/>
                <a:moveTo>
                  <a:pt x="4029075" y="3214688"/>
                </a:moveTo>
                <a:cubicBezTo>
                  <a:pt x="4029075" y="3243620"/>
                  <a:pt x="4005620" y="3267075"/>
                  <a:pt x="3976688" y="3267075"/>
                </a:cubicBezTo>
                <a:cubicBezTo>
                  <a:pt x="3947755" y="3267075"/>
                  <a:pt x="3924300" y="3243620"/>
                  <a:pt x="3924300" y="3214688"/>
                </a:cubicBezTo>
                <a:cubicBezTo>
                  <a:pt x="3924300" y="3185755"/>
                  <a:pt x="3947755" y="3162300"/>
                  <a:pt x="3976688" y="3162300"/>
                </a:cubicBezTo>
                <a:cubicBezTo>
                  <a:pt x="4005620" y="3162300"/>
                  <a:pt x="4029075" y="3185755"/>
                  <a:pt x="4029075" y="3214688"/>
                </a:cubicBezTo>
                <a:close/>
                <a:moveTo>
                  <a:pt x="4182428" y="3214688"/>
                </a:moveTo>
                <a:cubicBezTo>
                  <a:pt x="4182428" y="3244146"/>
                  <a:pt x="4158546" y="3268028"/>
                  <a:pt x="4129088" y="3268028"/>
                </a:cubicBezTo>
                <a:cubicBezTo>
                  <a:pt x="4099629" y="3268028"/>
                  <a:pt x="4075748" y="3244146"/>
                  <a:pt x="4075748" y="3214688"/>
                </a:cubicBezTo>
                <a:cubicBezTo>
                  <a:pt x="4075748" y="3185229"/>
                  <a:pt x="4099629" y="3161348"/>
                  <a:pt x="4129088" y="3161348"/>
                </a:cubicBezTo>
                <a:cubicBezTo>
                  <a:pt x="4158546" y="3161348"/>
                  <a:pt x="4182428" y="3185229"/>
                  <a:pt x="4182428" y="3214688"/>
                </a:cubicBezTo>
                <a:close/>
                <a:moveTo>
                  <a:pt x="4336732" y="3214688"/>
                </a:moveTo>
                <a:cubicBezTo>
                  <a:pt x="4336732" y="3245198"/>
                  <a:pt x="4311998" y="3269932"/>
                  <a:pt x="4281488" y="3269932"/>
                </a:cubicBezTo>
                <a:cubicBezTo>
                  <a:pt x="4250977" y="3269932"/>
                  <a:pt x="4226242" y="3245198"/>
                  <a:pt x="4226242" y="3214688"/>
                </a:cubicBezTo>
                <a:cubicBezTo>
                  <a:pt x="4226242" y="3184177"/>
                  <a:pt x="4250977" y="3159442"/>
                  <a:pt x="4281488" y="3159442"/>
                </a:cubicBezTo>
                <a:cubicBezTo>
                  <a:pt x="4311998" y="3159442"/>
                  <a:pt x="4336732" y="3184177"/>
                  <a:pt x="4336732" y="3214688"/>
                </a:cubicBezTo>
                <a:close/>
                <a:moveTo>
                  <a:pt x="4490085" y="3214688"/>
                </a:moveTo>
                <a:cubicBezTo>
                  <a:pt x="4490085" y="3245725"/>
                  <a:pt x="4464925" y="3270885"/>
                  <a:pt x="4433888" y="3270885"/>
                </a:cubicBezTo>
                <a:cubicBezTo>
                  <a:pt x="4402850" y="3270885"/>
                  <a:pt x="4377690" y="3245725"/>
                  <a:pt x="4377690" y="3214688"/>
                </a:cubicBezTo>
                <a:cubicBezTo>
                  <a:pt x="4377690" y="3183650"/>
                  <a:pt x="4402850" y="3158490"/>
                  <a:pt x="4433888" y="3158490"/>
                </a:cubicBezTo>
                <a:cubicBezTo>
                  <a:pt x="4464925" y="3158490"/>
                  <a:pt x="4490085" y="3183650"/>
                  <a:pt x="4490085" y="3214688"/>
                </a:cubicBezTo>
                <a:close/>
                <a:moveTo>
                  <a:pt x="4644390" y="3214688"/>
                </a:moveTo>
                <a:cubicBezTo>
                  <a:pt x="4644390" y="3246777"/>
                  <a:pt x="4618377" y="3272790"/>
                  <a:pt x="4586288" y="3272790"/>
                </a:cubicBezTo>
                <a:cubicBezTo>
                  <a:pt x="4554198" y="3272790"/>
                  <a:pt x="4528185" y="3246777"/>
                  <a:pt x="4528185" y="3214688"/>
                </a:cubicBezTo>
                <a:cubicBezTo>
                  <a:pt x="4528185" y="3182598"/>
                  <a:pt x="4554198" y="3156585"/>
                  <a:pt x="4586288" y="3156585"/>
                </a:cubicBezTo>
                <a:cubicBezTo>
                  <a:pt x="4618377" y="3156585"/>
                  <a:pt x="4644390" y="3182598"/>
                  <a:pt x="4644390" y="3214688"/>
                </a:cubicBezTo>
                <a:close/>
                <a:moveTo>
                  <a:pt x="4797742" y="3214688"/>
                </a:moveTo>
                <a:cubicBezTo>
                  <a:pt x="4797742" y="3247303"/>
                  <a:pt x="4771303" y="3273742"/>
                  <a:pt x="4738688" y="3273742"/>
                </a:cubicBezTo>
                <a:cubicBezTo>
                  <a:pt x="4706072" y="3273742"/>
                  <a:pt x="4679632" y="3247303"/>
                  <a:pt x="4679632" y="3214688"/>
                </a:cubicBezTo>
                <a:cubicBezTo>
                  <a:pt x="4679632" y="3182072"/>
                  <a:pt x="4706072" y="3155632"/>
                  <a:pt x="4738688" y="3155632"/>
                </a:cubicBezTo>
                <a:cubicBezTo>
                  <a:pt x="4771303" y="3155632"/>
                  <a:pt x="4797742" y="3182072"/>
                  <a:pt x="4797742" y="3214688"/>
                </a:cubicBezTo>
                <a:close/>
                <a:moveTo>
                  <a:pt x="4952048" y="3214688"/>
                </a:moveTo>
                <a:cubicBezTo>
                  <a:pt x="4952048" y="3248355"/>
                  <a:pt x="4924755" y="3275648"/>
                  <a:pt x="4891088" y="3275648"/>
                </a:cubicBezTo>
                <a:cubicBezTo>
                  <a:pt x="4857420" y="3275648"/>
                  <a:pt x="4830128" y="3248355"/>
                  <a:pt x="4830128" y="3214688"/>
                </a:cubicBezTo>
                <a:cubicBezTo>
                  <a:pt x="4830128" y="3181020"/>
                  <a:pt x="4857420" y="3153728"/>
                  <a:pt x="4891088" y="3153728"/>
                </a:cubicBezTo>
                <a:cubicBezTo>
                  <a:pt x="4924755" y="3153728"/>
                  <a:pt x="4952048" y="3181020"/>
                  <a:pt x="4952048" y="3214688"/>
                </a:cubicBezTo>
                <a:close/>
                <a:moveTo>
                  <a:pt x="5105400" y="3214688"/>
                </a:moveTo>
                <a:cubicBezTo>
                  <a:pt x="5105400" y="3248881"/>
                  <a:pt x="5077681" y="3276600"/>
                  <a:pt x="5043488" y="3276600"/>
                </a:cubicBezTo>
                <a:cubicBezTo>
                  <a:pt x="5009294" y="3276600"/>
                  <a:pt x="4981575" y="3248881"/>
                  <a:pt x="4981575" y="3214688"/>
                </a:cubicBezTo>
                <a:cubicBezTo>
                  <a:pt x="4981575" y="3180494"/>
                  <a:pt x="5009294" y="3152775"/>
                  <a:pt x="5043488" y="3152775"/>
                </a:cubicBezTo>
                <a:cubicBezTo>
                  <a:pt x="5077681" y="3152775"/>
                  <a:pt x="5105400" y="3180494"/>
                  <a:pt x="5105400" y="3214688"/>
                </a:cubicBezTo>
                <a:close/>
                <a:moveTo>
                  <a:pt x="5259705" y="3214688"/>
                </a:moveTo>
                <a:cubicBezTo>
                  <a:pt x="5259705" y="3249933"/>
                  <a:pt x="5231133" y="3278505"/>
                  <a:pt x="5195888" y="3278505"/>
                </a:cubicBezTo>
                <a:cubicBezTo>
                  <a:pt x="5160642" y="3278505"/>
                  <a:pt x="5132070" y="3249933"/>
                  <a:pt x="5132070" y="3214688"/>
                </a:cubicBezTo>
                <a:cubicBezTo>
                  <a:pt x="5132070" y="3179442"/>
                  <a:pt x="5160642" y="3150870"/>
                  <a:pt x="5195888" y="3150870"/>
                </a:cubicBezTo>
                <a:cubicBezTo>
                  <a:pt x="5231133" y="3150870"/>
                  <a:pt x="5259705" y="3179442"/>
                  <a:pt x="5259705" y="3214688"/>
                </a:cubicBezTo>
                <a:close/>
                <a:moveTo>
                  <a:pt x="5413058" y="3214688"/>
                </a:moveTo>
                <a:cubicBezTo>
                  <a:pt x="5413058" y="3250459"/>
                  <a:pt x="5384059" y="3279458"/>
                  <a:pt x="5348288" y="3279458"/>
                </a:cubicBezTo>
                <a:cubicBezTo>
                  <a:pt x="5312516" y="3279458"/>
                  <a:pt x="5283518" y="3250459"/>
                  <a:pt x="5283518" y="3214688"/>
                </a:cubicBezTo>
                <a:cubicBezTo>
                  <a:pt x="5283518" y="3178916"/>
                  <a:pt x="5312516" y="3149918"/>
                  <a:pt x="5348288" y="3149918"/>
                </a:cubicBezTo>
                <a:cubicBezTo>
                  <a:pt x="5384059" y="3149918"/>
                  <a:pt x="5413058" y="3178916"/>
                  <a:pt x="5413058" y="3214688"/>
                </a:cubicBezTo>
                <a:close/>
                <a:moveTo>
                  <a:pt x="5566410" y="3214688"/>
                </a:moveTo>
                <a:cubicBezTo>
                  <a:pt x="5566410" y="3250985"/>
                  <a:pt x="5536985" y="3280410"/>
                  <a:pt x="5500688" y="3280410"/>
                </a:cubicBezTo>
                <a:cubicBezTo>
                  <a:pt x="5464390" y="3280410"/>
                  <a:pt x="5434965" y="3250985"/>
                  <a:pt x="5434965" y="3214688"/>
                </a:cubicBezTo>
                <a:cubicBezTo>
                  <a:pt x="5434965" y="3178390"/>
                  <a:pt x="5464390" y="3148965"/>
                  <a:pt x="5500688" y="3148965"/>
                </a:cubicBezTo>
                <a:cubicBezTo>
                  <a:pt x="5536985" y="3148965"/>
                  <a:pt x="5566410" y="3178390"/>
                  <a:pt x="5566410" y="3214688"/>
                </a:cubicBezTo>
                <a:close/>
                <a:moveTo>
                  <a:pt x="5720715" y="3214688"/>
                </a:moveTo>
                <a:cubicBezTo>
                  <a:pt x="5720715" y="3252037"/>
                  <a:pt x="5690437" y="3282315"/>
                  <a:pt x="5653088" y="3282315"/>
                </a:cubicBezTo>
                <a:cubicBezTo>
                  <a:pt x="5615738" y="3282315"/>
                  <a:pt x="5585460" y="3252037"/>
                  <a:pt x="5585460" y="3214688"/>
                </a:cubicBezTo>
                <a:cubicBezTo>
                  <a:pt x="5585460" y="3177338"/>
                  <a:pt x="5615738" y="3147060"/>
                  <a:pt x="5653088" y="3147060"/>
                </a:cubicBezTo>
                <a:cubicBezTo>
                  <a:pt x="5690437" y="3147060"/>
                  <a:pt x="5720715" y="3177338"/>
                  <a:pt x="5720715" y="3214688"/>
                </a:cubicBezTo>
                <a:close/>
                <a:moveTo>
                  <a:pt x="5874068" y="3214688"/>
                </a:moveTo>
                <a:cubicBezTo>
                  <a:pt x="5874068" y="3252563"/>
                  <a:pt x="5843363" y="3283268"/>
                  <a:pt x="5805488" y="3283268"/>
                </a:cubicBezTo>
                <a:cubicBezTo>
                  <a:pt x="5767612" y="3283268"/>
                  <a:pt x="5736908" y="3252563"/>
                  <a:pt x="5736908" y="3214688"/>
                </a:cubicBezTo>
                <a:cubicBezTo>
                  <a:pt x="5736908" y="3176812"/>
                  <a:pt x="5767612" y="3146108"/>
                  <a:pt x="5805488" y="3146108"/>
                </a:cubicBezTo>
                <a:cubicBezTo>
                  <a:pt x="5843363" y="3146108"/>
                  <a:pt x="5874068" y="3176812"/>
                  <a:pt x="5874068" y="3214688"/>
                </a:cubicBezTo>
                <a:close/>
                <a:moveTo>
                  <a:pt x="6026468" y="3214688"/>
                </a:moveTo>
                <a:cubicBezTo>
                  <a:pt x="6026468" y="3252563"/>
                  <a:pt x="5995763" y="3283268"/>
                  <a:pt x="5957888" y="3283268"/>
                </a:cubicBezTo>
                <a:cubicBezTo>
                  <a:pt x="5920012" y="3283268"/>
                  <a:pt x="5889308" y="3252563"/>
                  <a:pt x="5889308" y="3214688"/>
                </a:cubicBezTo>
                <a:cubicBezTo>
                  <a:pt x="5889308" y="3176812"/>
                  <a:pt x="5920012" y="3146108"/>
                  <a:pt x="5957888" y="3146108"/>
                </a:cubicBezTo>
                <a:cubicBezTo>
                  <a:pt x="5995763" y="3146108"/>
                  <a:pt x="6026468" y="3176812"/>
                  <a:pt x="6026468" y="3214688"/>
                </a:cubicBezTo>
                <a:close/>
                <a:moveTo>
                  <a:pt x="6179820" y="3214688"/>
                </a:moveTo>
                <a:cubicBezTo>
                  <a:pt x="6179820" y="3253089"/>
                  <a:pt x="6148689" y="3284220"/>
                  <a:pt x="6110288" y="3284220"/>
                </a:cubicBezTo>
                <a:cubicBezTo>
                  <a:pt x="6071886" y="3284220"/>
                  <a:pt x="6040755" y="3253089"/>
                  <a:pt x="6040755" y="3214688"/>
                </a:cubicBezTo>
                <a:cubicBezTo>
                  <a:pt x="6040755" y="3176286"/>
                  <a:pt x="6071886" y="3145155"/>
                  <a:pt x="6110288" y="3145155"/>
                </a:cubicBezTo>
                <a:cubicBezTo>
                  <a:pt x="6148689" y="3145155"/>
                  <a:pt x="6179820" y="3176286"/>
                  <a:pt x="6179820" y="3214688"/>
                </a:cubicBezTo>
                <a:close/>
                <a:moveTo>
                  <a:pt x="6331268" y="3214688"/>
                </a:moveTo>
                <a:cubicBezTo>
                  <a:pt x="6331268" y="3252563"/>
                  <a:pt x="6300563" y="3283268"/>
                  <a:pt x="6262688" y="3283268"/>
                </a:cubicBezTo>
                <a:cubicBezTo>
                  <a:pt x="6224812" y="3283268"/>
                  <a:pt x="6194108" y="3252563"/>
                  <a:pt x="6194108" y="3214688"/>
                </a:cubicBezTo>
                <a:cubicBezTo>
                  <a:pt x="6194108" y="3176812"/>
                  <a:pt x="6224812" y="3146108"/>
                  <a:pt x="6262688" y="3146108"/>
                </a:cubicBezTo>
                <a:cubicBezTo>
                  <a:pt x="6300563" y="3146108"/>
                  <a:pt x="6331268" y="3176812"/>
                  <a:pt x="6331268" y="3214688"/>
                </a:cubicBezTo>
                <a:close/>
                <a:moveTo>
                  <a:pt x="6483668" y="3214688"/>
                </a:moveTo>
                <a:cubicBezTo>
                  <a:pt x="6483668" y="3252563"/>
                  <a:pt x="6452963" y="3283268"/>
                  <a:pt x="6415088" y="3283268"/>
                </a:cubicBezTo>
                <a:cubicBezTo>
                  <a:pt x="6377212" y="3283268"/>
                  <a:pt x="6346508" y="3252563"/>
                  <a:pt x="6346508" y="3214688"/>
                </a:cubicBezTo>
                <a:cubicBezTo>
                  <a:pt x="6346508" y="3176812"/>
                  <a:pt x="6377212" y="3146108"/>
                  <a:pt x="6415088" y="3146108"/>
                </a:cubicBezTo>
                <a:cubicBezTo>
                  <a:pt x="6452963" y="3146108"/>
                  <a:pt x="6483668" y="3176812"/>
                  <a:pt x="6483668" y="3214688"/>
                </a:cubicBezTo>
                <a:close/>
                <a:moveTo>
                  <a:pt x="6635115" y="3214688"/>
                </a:moveTo>
                <a:cubicBezTo>
                  <a:pt x="6635115" y="3252037"/>
                  <a:pt x="6604837" y="3282315"/>
                  <a:pt x="6567488" y="3282315"/>
                </a:cubicBezTo>
                <a:cubicBezTo>
                  <a:pt x="6530138" y="3282315"/>
                  <a:pt x="6499860" y="3252037"/>
                  <a:pt x="6499860" y="3214688"/>
                </a:cubicBezTo>
                <a:cubicBezTo>
                  <a:pt x="6499860" y="3177338"/>
                  <a:pt x="6530138" y="3147060"/>
                  <a:pt x="6567488" y="3147060"/>
                </a:cubicBezTo>
                <a:cubicBezTo>
                  <a:pt x="6604837" y="3147060"/>
                  <a:pt x="6635115" y="3177338"/>
                  <a:pt x="6635115" y="3214688"/>
                </a:cubicBezTo>
                <a:close/>
                <a:moveTo>
                  <a:pt x="6785610" y="3214688"/>
                </a:moveTo>
                <a:cubicBezTo>
                  <a:pt x="6785610" y="3250985"/>
                  <a:pt x="6756185" y="3280410"/>
                  <a:pt x="6719888" y="3280410"/>
                </a:cubicBezTo>
                <a:cubicBezTo>
                  <a:pt x="6683590" y="3280410"/>
                  <a:pt x="6654165" y="3250985"/>
                  <a:pt x="6654165" y="3214688"/>
                </a:cubicBezTo>
                <a:cubicBezTo>
                  <a:pt x="6654165" y="3178390"/>
                  <a:pt x="6683590" y="3148965"/>
                  <a:pt x="6719888" y="3148965"/>
                </a:cubicBezTo>
                <a:cubicBezTo>
                  <a:pt x="6756185" y="3148965"/>
                  <a:pt x="6785610" y="3178390"/>
                  <a:pt x="6785610" y="3214688"/>
                </a:cubicBezTo>
                <a:close/>
                <a:moveTo>
                  <a:pt x="6937058" y="3214688"/>
                </a:moveTo>
                <a:cubicBezTo>
                  <a:pt x="6937058" y="3250459"/>
                  <a:pt x="6908059" y="3279458"/>
                  <a:pt x="6872288" y="3279458"/>
                </a:cubicBezTo>
                <a:cubicBezTo>
                  <a:pt x="6836516" y="3279458"/>
                  <a:pt x="6807518" y="3250459"/>
                  <a:pt x="6807518" y="3214688"/>
                </a:cubicBezTo>
                <a:cubicBezTo>
                  <a:pt x="6807518" y="3178916"/>
                  <a:pt x="6836516" y="3149918"/>
                  <a:pt x="6872288" y="3149918"/>
                </a:cubicBezTo>
                <a:cubicBezTo>
                  <a:pt x="6908059" y="3149918"/>
                  <a:pt x="6937058" y="3178916"/>
                  <a:pt x="6937058" y="3214688"/>
                </a:cubicBezTo>
                <a:close/>
                <a:moveTo>
                  <a:pt x="7088505" y="3214688"/>
                </a:moveTo>
                <a:cubicBezTo>
                  <a:pt x="7088505" y="3249933"/>
                  <a:pt x="7059933" y="3278505"/>
                  <a:pt x="7024688" y="3278505"/>
                </a:cubicBezTo>
                <a:cubicBezTo>
                  <a:pt x="6989442" y="3278505"/>
                  <a:pt x="6960870" y="3249933"/>
                  <a:pt x="6960870" y="3214688"/>
                </a:cubicBezTo>
                <a:cubicBezTo>
                  <a:pt x="6960870" y="3179442"/>
                  <a:pt x="6989442" y="3150870"/>
                  <a:pt x="7024688" y="3150870"/>
                </a:cubicBezTo>
                <a:cubicBezTo>
                  <a:pt x="7059933" y="3150870"/>
                  <a:pt x="7088505" y="3179442"/>
                  <a:pt x="7088505" y="3214688"/>
                </a:cubicBezTo>
                <a:close/>
                <a:moveTo>
                  <a:pt x="7239000" y="3214688"/>
                </a:moveTo>
                <a:cubicBezTo>
                  <a:pt x="7239000" y="3248881"/>
                  <a:pt x="7211281" y="3276600"/>
                  <a:pt x="7177088" y="3276600"/>
                </a:cubicBezTo>
                <a:cubicBezTo>
                  <a:pt x="7142894" y="3276600"/>
                  <a:pt x="7115175" y="3248881"/>
                  <a:pt x="7115175" y="3214688"/>
                </a:cubicBezTo>
                <a:cubicBezTo>
                  <a:pt x="7115175" y="3180494"/>
                  <a:pt x="7142894" y="3152775"/>
                  <a:pt x="7177088" y="3152775"/>
                </a:cubicBezTo>
                <a:cubicBezTo>
                  <a:pt x="7211281" y="3152775"/>
                  <a:pt x="7239000" y="3180494"/>
                  <a:pt x="7239000" y="3214688"/>
                </a:cubicBezTo>
                <a:close/>
                <a:moveTo>
                  <a:pt x="7390448" y="3214688"/>
                </a:moveTo>
                <a:cubicBezTo>
                  <a:pt x="7390448" y="3248355"/>
                  <a:pt x="7363155" y="3275648"/>
                  <a:pt x="7329488" y="3275648"/>
                </a:cubicBezTo>
                <a:cubicBezTo>
                  <a:pt x="7295820" y="3275648"/>
                  <a:pt x="7268528" y="3248355"/>
                  <a:pt x="7268528" y="3214688"/>
                </a:cubicBezTo>
                <a:cubicBezTo>
                  <a:pt x="7268528" y="3181020"/>
                  <a:pt x="7295820" y="3153728"/>
                  <a:pt x="7329488" y="3153728"/>
                </a:cubicBezTo>
                <a:cubicBezTo>
                  <a:pt x="7363155" y="3153728"/>
                  <a:pt x="7390448" y="3181020"/>
                  <a:pt x="7390448" y="3214688"/>
                </a:cubicBezTo>
                <a:close/>
                <a:moveTo>
                  <a:pt x="7540942" y="3214688"/>
                </a:moveTo>
                <a:cubicBezTo>
                  <a:pt x="7540942" y="3247303"/>
                  <a:pt x="7514503" y="3273742"/>
                  <a:pt x="7481888" y="3273742"/>
                </a:cubicBezTo>
                <a:cubicBezTo>
                  <a:pt x="7449272" y="3273742"/>
                  <a:pt x="7422832" y="3247303"/>
                  <a:pt x="7422832" y="3214688"/>
                </a:cubicBezTo>
                <a:cubicBezTo>
                  <a:pt x="7422832" y="3182072"/>
                  <a:pt x="7449272" y="3155632"/>
                  <a:pt x="7481888" y="3155632"/>
                </a:cubicBezTo>
                <a:cubicBezTo>
                  <a:pt x="7514503" y="3155632"/>
                  <a:pt x="7540942" y="3182072"/>
                  <a:pt x="7540942" y="3214688"/>
                </a:cubicBezTo>
                <a:close/>
                <a:moveTo>
                  <a:pt x="7692390" y="3214688"/>
                </a:moveTo>
                <a:cubicBezTo>
                  <a:pt x="7692390" y="3246777"/>
                  <a:pt x="7666377" y="3272790"/>
                  <a:pt x="7634288" y="3272790"/>
                </a:cubicBezTo>
                <a:cubicBezTo>
                  <a:pt x="7602198" y="3272790"/>
                  <a:pt x="7576185" y="3246777"/>
                  <a:pt x="7576185" y="3214688"/>
                </a:cubicBezTo>
                <a:cubicBezTo>
                  <a:pt x="7576185" y="3182598"/>
                  <a:pt x="7602198" y="3156585"/>
                  <a:pt x="7634288" y="3156585"/>
                </a:cubicBezTo>
                <a:cubicBezTo>
                  <a:pt x="7666377" y="3156585"/>
                  <a:pt x="7692390" y="3182598"/>
                  <a:pt x="7692390" y="3214688"/>
                </a:cubicBezTo>
                <a:close/>
                <a:moveTo>
                  <a:pt x="7842885" y="3214688"/>
                </a:moveTo>
                <a:cubicBezTo>
                  <a:pt x="7842885" y="3245725"/>
                  <a:pt x="7817725" y="3270885"/>
                  <a:pt x="7786688" y="3270885"/>
                </a:cubicBezTo>
                <a:cubicBezTo>
                  <a:pt x="7755650" y="3270885"/>
                  <a:pt x="7730490" y="3245725"/>
                  <a:pt x="7730490" y="3214688"/>
                </a:cubicBezTo>
                <a:cubicBezTo>
                  <a:pt x="7730490" y="3183650"/>
                  <a:pt x="7755650" y="3158490"/>
                  <a:pt x="7786688" y="3158490"/>
                </a:cubicBezTo>
                <a:cubicBezTo>
                  <a:pt x="7817725" y="3158490"/>
                  <a:pt x="7842885" y="3183650"/>
                  <a:pt x="7842885" y="3214688"/>
                </a:cubicBezTo>
                <a:close/>
                <a:moveTo>
                  <a:pt x="7994332" y="3214688"/>
                </a:moveTo>
                <a:cubicBezTo>
                  <a:pt x="7994332" y="3245198"/>
                  <a:pt x="7969598" y="3269932"/>
                  <a:pt x="7939088" y="3269932"/>
                </a:cubicBezTo>
                <a:cubicBezTo>
                  <a:pt x="7908577" y="3269932"/>
                  <a:pt x="7883842" y="3245198"/>
                  <a:pt x="7883842" y="3214688"/>
                </a:cubicBezTo>
                <a:cubicBezTo>
                  <a:pt x="7883842" y="3184177"/>
                  <a:pt x="7908577" y="3159442"/>
                  <a:pt x="7939088" y="3159442"/>
                </a:cubicBezTo>
                <a:cubicBezTo>
                  <a:pt x="7969598" y="3159442"/>
                  <a:pt x="7994332" y="3184177"/>
                  <a:pt x="7994332" y="3214688"/>
                </a:cubicBezTo>
                <a:close/>
                <a:moveTo>
                  <a:pt x="8144828" y="3214688"/>
                </a:moveTo>
                <a:cubicBezTo>
                  <a:pt x="8144828" y="3244146"/>
                  <a:pt x="8120946" y="3268028"/>
                  <a:pt x="8091488" y="3268028"/>
                </a:cubicBezTo>
                <a:cubicBezTo>
                  <a:pt x="8062029" y="3268028"/>
                  <a:pt x="8038148" y="3244146"/>
                  <a:pt x="8038148" y="3214688"/>
                </a:cubicBezTo>
                <a:cubicBezTo>
                  <a:pt x="8038148" y="3185229"/>
                  <a:pt x="8062029" y="3161348"/>
                  <a:pt x="8091488" y="3161348"/>
                </a:cubicBezTo>
                <a:cubicBezTo>
                  <a:pt x="8120946" y="3161348"/>
                  <a:pt x="8144828" y="3185229"/>
                  <a:pt x="8144828" y="3214688"/>
                </a:cubicBezTo>
                <a:close/>
                <a:moveTo>
                  <a:pt x="8296275" y="3214688"/>
                </a:moveTo>
                <a:cubicBezTo>
                  <a:pt x="8296275" y="3243620"/>
                  <a:pt x="8272820" y="3267075"/>
                  <a:pt x="8243888" y="3267075"/>
                </a:cubicBezTo>
                <a:cubicBezTo>
                  <a:pt x="8214955" y="3267075"/>
                  <a:pt x="8191500" y="3243620"/>
                  <a:pt x="8191500" y="3214688"/>
                </a:cubicBezTo>
                <a:cubicBezTo>
                  <a:pt x="8191500" y="3185755"/>
                  <a:pt x="8214955" y="3162300"/>
                  <a:pt x="8243888" y="3162300"/>
                </a:cubicBezTo>
                <a:cubicBezTo>
                  <a:pt x="8272820" y="3162300"/>
                  <a:pt x="8296275" y="3185755"/>
                  <a:pt x="8296275" y="3214688"/>
                </a:cubicBezTo>
                <a:close/>
                <a:moveTo>
                  <a:pt x="8446770" y="3214688"/>
                </a:moveTo>
                <a:cubicBezTo>
                  <a:pt x="8446770" y="3242568"/>
                  <a:pt x="8424168" y="3265170"/>
                  <a:pt x="8396288" y="3265170"/>
                </a:cubicBezTo>
                <a:cubicBezTo>
                  <a:pt x="8368407" y="3265170"/>
                  <a:pt x="8345805" y="3242568"/>
                  <a:pt x="8345805" y="3214688"/>
                </a:cubicBezTo>
                <a:cubicBezTo>
                  <a:pt x="8345805" y="3186807"/>
                  <a:pt x="8368407" y="3164205"/>
                  <a:pt x="8396288" y="3164205"/>
                </a:cubicBezTo>
                <a:cubicBezTo>
                  <a:pt x="8424168" y="3164205"/>
                  <a:pt x="8446770" y="3186807"/>
                  <a:pt x="8446770" y="3214688"/>
                </a:cubicBezTo>
                <a:close/>
                <a:moveTo>
                  <a:pt x="8598218" y="3214688"/>
                </a:moveTo>
                <a:cubicBezTo>
                  <a:pt x="8598218" y="3242042"/>
                  <a:pt x="8576042" y="3264218"/>
                  <a:pt x="8548688" y="3264218"/>
                </a:cubicBezTo>
                <a:cubicBezTo>
                  <a:pt x="8521333" y="3264218"/>
                  <a:pt x="8499158" y="3242042"/>
                  <a:pt x="8499158" y="3214688"/>
                </a:cubicBezTo>
                <a:cubicBezTo>
                  <a:pt x="8499158" y="3187333"/>
                  <a:pt x="8521333" y="3165158"/>
                  <a:pt x="8548688" y="3165158"/>
                </a:cubicBezTo>
                <a:cubicBezTo>
                  <a:pt x="8576042" y="3165158"/>
                  <a:pt x="8598218" y="3187333"/>
                  <a:pt x="8598218" y="3214688"/>
                </a:cubicBezTo>
                <a:close/>
                <a:moveTo>
                  <a:pt x="8748712" y="3214688"/>
                </a:moveTo>
                <a:cubicBezTo>
                  <a:pt x="8748712" y="3240990"/>
                  <a:pt x="8727390" y="3262312"/>
                  <a:pt x="8701088" y="3262312"/>
                </a:cubicBezTo>
                <a:cubicBezTo>
                  <a:pt x="8674785" y="3262312"/>
                  <a:pt x="8653462" y="3240990"/>
                  <a:pt x="8653462" y="3214688"/>
                </a:cubicBezTo>
                <a:cubicBezTo>
                  <a:pt x="8653462" y="3188385"/>
                  <a:pt x="8674785" y="3167062"/>
                  <a:pt x="8701088" y="3167062"/>
                </a:cubicBezTo>
                <a:cubicBezTo>
                  <a:pt x="8727390" y="3167062"/>
                  <a:pt x="8748712" y="3188385"/>
                  <a:pt x="8748712" y="3214688"/>
                </a:cubicBezTo>
                <a:close/>
                <a:moveTo>
                  <a:pt x="8900160" y="3214688"/>
                </a:moveTo>
                <a:cubicBezTo>
                  <a:pt x="8900160" y="3240464"/>
                  <a:pt x="8879264" y="3261360"/>
                  <a:pt x="8853488" y="3261360"/>
                </a:cubicBezTo>
                <a:cubicBezTo>
                  <a:pt x="8827711" y="3261360"/>
                  <a:pt x="8806815" y="3240464"/>
                  <a:pt x="8806815" y="3214688"/>
                </a:cubicBezTo>
                <a:cubicBezTo>
                  <a:pt x="8806815" y="3188911"/>
                  <a:pt x="8827711" y="3168015"/>
                  <a:pt x="8853488" y="3168015"/>
                </a:cubicBezTo>
                <a:cubicBezTo>
                  <a:pt x="8879264" y="3168015"/>
                  <a:pt x="8900160" y="3188911"/>
                  <a:pt x="8900160" y="3214688"/>
                </a:cubicBezTo>
                <a:close/>
                <a:moveTo>
                  <a:pt x="9050655" y="3214688"/>
                </a:moveTo>
                <a:cubicBezTo>
                  <a:pt x="9050655" y="3239412"/>
                  <a:pt x="9030612" y="3259455"/>
                  <a:pt x="9005888" y="3259455"/>
                </a:cubicBezTo>
                <a:cubicBezTo>
                  <a:pt x="8981163" y="3259455"/>
                  <a:pt x="8961120" y="3239412"/>
                  <a:pt x="8961120" y="3214688"/>
                </a:cubicBezTo>
                <a:cubicBezTo>
                  <a:pt x="8961120" y="3189963"/>
                  <a:pt x="8981163" y="3169920"/>
                  <a:pt x="9005888" y="3169920"/>
                </a:cubicBezTo>
                <a:cubicBezTo>
                  <a:pt x="9030612" y="3169920"/>
                  <a:pt x="9050655" y="3189963"/>
                  <a:pt x="9050655" y="3214688"/>
                </a:cubicBezTo>
                <a:close/>
                <a:moveTo>
                  <a:pt x="9202102" y="3214688"/>
                </a:moveTo>
                <a:cubicBezTo>
                  <a:pt x="9202102" y="3238886"/>
                  <a:pt x="9182486" y="3258502"/>
                  <a:pt x="9158288" y="3258502"/>
                </a:cubicBezTo>
                <a:cubicBezTo>
                  <a:pt x="9134089" y="3258502"/>
                  <a:pt x="9114472" y="3238886"/>
                  <a:pt x="9114472" y="3214688"/>
                </a:cubicBezTo>
                <a:cubicBezTo>
                  <a:pt x="9114472" y="3190489"/>
                  <a:pt x="9134089" y="3170872"/>
                  <a:pt x="9158288" y="3170872"/>
                </a:cubicBezTo>
                <a:cubicBezTo>
                  <a:pt x="9182486" y="3170872"/>
                  <a:pt x="9202102" y="3190489"/>
                  <a:pt x="9202102" y="3214688"/>
                </a:cubicBezTo>
                <a:close/>
                <a:moveTo>
                  <a:pt x="9352598" y="3214688"/>
                </a:moveTo>
                <a:cubicBezTo>
                  <a:pt x="9352598" y="3237834"/>
                  <a:pt x="9333834" y="3256598"/>
                  <a:pt x="9310688" y="3256598"/>
                </a:cubicBezTo>
                <a:cubicBezTo>
                  <a:pt x="9287541" y="3256598"/>
                  <a:pt x="9268778" y="3237834"/>
                  <a:pt x="9268778" y="3214688"/>
                </a:cubicBezTo>
                <a:cubicBezTo>
                  <a:pt x="9268778" y="3191541"/>
                  <a:pt x="9287541" y="3172778"/>
                  <a:pt x="9310688" y="3172778"/>
                </a:cubicBezTo>
                <a:cubicBezTo>
                  <a:pt x="9333834" y="3172778"/>
                  <a:pt x="9352598" y="3191541"/>
                  <a:pt x="9352598" y="3214688"/>
                </a:cubicBezTo>
                <a:close/>
                <a:moveTo>
                  <a:pt x="9504045" y="3214688"/>
                </a:moveTo>
                <a:cubicBezTo>
                  <a:pt x="9504045" y="3237308"/>
                  <a:pt x="9485708" y="3255645"/>
                  <a:pt x="9463088" y="3255645"/>
                </a:cubicBezTo>
                <a:cubicBezTo>
                  <a:pt x="9440467" y="3255645"/>
                  <a:pt x="9422130" y="3237308"/>
                  <a:pt x="9422130" y="3214688"/>
                </a:cubicBezTo>
                <a:cubicBezTo>
                  <a:pt x="9422130" y="3192067"/>
                  <a:pt x="9440467" y="3173730"/>
                  <a:pt x="9463088" y="3173730"/>
                </a:cubicBezTo>
                <a:cubicBezTo>
                  <a:pt x="9485708" y="3173730"/>
                  <a:pt x="9504045" y="3192067"/>
                  <a:pt x="9504045" y="3214688"/>
                </a:cubicBezTo>
                <a:close/>
                <a:moveTo>
                  <a:pt x="9654540" y="3214688"/>
                </a:moveTo>
                <a:cubicBezTo>
                  <a:pt x="9654540" y="3236256"/>
                  <a:pt x="9637056" y="3253740"/>
                  <a:pt x="9615488" y="3253740"/>
                </a:cubicBezTo>
                <a:cubicBezTo>
                  <a:pt x="9593919" y="3253740"/>
                  <a:pt x="9576435" y="3236256"/>
                  <a:pt x="9576435" y="3214688"/>
                </a:cubicBezTo>
                <a:cubicBezTo>
                  <a:pt x="9576435" y="3193119"/>
                  <a:pt x="9593919" y="3175635"/>
                  <a:pt x="9615488" y="3175635"/>
                </a:cubicBezTo>
                <a:cubicBezTo>
                  <a:pt x="9637056" y="3175635"/>
                  <a:pt x="9654540" y="3193119"/>
                  <a:pt x="9654540" y="3214688"/>
                </a:cubicBezTo>
                <a:close/>
                <a:moveTo>
                  <a:pt x="9805988" y="3214688"/>
                </a:moveTo>
                <a:cubicBezTo>
                  <a:pt x="9805988" y="3235730"/>
                  <a:pt x="9788930" y="3252788"/>
                  <a:pt x="9767888" y="3252788"/>
                </a:cubicBezTo>
                <a:cubicBezTo>
                  <a:pt x="9746845" y="3252788"/>
                  <a:pt x="9729788" y="3235730"/>
                  <a:pt x="9729788" y="3214688"/>
                </a:cubicBezTo>
                <a:cubicBezTo>
                  <a:pt x="9729788" y="3193645"/>
                  <a:pt x="9746845" y="3176588"/>
                  <a:pt x="9767888" y="3176588"/>
                </a:cubicBezTo>
                <a:cubicBezTo>
                  <a:pt x="9788930" y="3176588"/>
                  <a:pt x="9805988" y="3193645"/>
                  <a:pt x="9805988" y="3214688"/>
                </a:cubicBezTo>
                <a:close/>
                <a:moveTo>
                  <a:pt x="9956482" y="3214688"/>
                </a:moveTo>
                <a:cubicBezTo>
                  <a:pt x="9956482" y="3234677"/>
                  <a:pt x="9940277" y="3250882"/>
                  <a:pt x="9920288" y="3250882"/>
                </a:cubicBezTo>
                <a:cubicBezTo>
                  <a:pt x="9900298" y="3250882"/>
                  <a:pt x="9884092" y="3234677"/>
                  <a:pt x="9884092" y="3214688"/>
                </a:cubicBezTo>
                <a:cubicBezTo>
                  <a:pt x="9884092" y="3194698"/>
                  <a:pt x="9900298" y="3178492"/>
                  <a:pt x="9920288" y="3178492"/>
                </a:cubicBezTo>
                <a:cubicBezTo>
                  <a:pt x="9940277" y="3178492"/>
                  <a:pt x="9956482" y="3194698"/>
                  <a:pt x="9956482" y="3214688"/>
                </a:cubicBezTo>
                <a:close/>
                <a:moveTo>
                  <a:pt x="10107930" y="3214688"/>
                </a:moveTo>
                <a:cubicBezTo>
                  <a:pt x="10107930" y="3234151"/>
                  <a:pt x="10092151" y="3249930"/>
                  <a:pt x="10072688" y="3249930"/>
                </a:cubicBezTo>
                <a:cubicBezTo>
                  <a:pt x="10053224" y="3249930"/>
                  <a:pt x="10037445" y="3234151"/>
                  <a:pt x="10037445" y="3214688"/>
                </a:cubicBezTo>
                <a:cubicBezTo>
                  <a:pt x="10037445" y="3195224"/>
                  <a:pt x="10053224" y="3179445"/>
                  <a:pt x="10072688" y="3179445"/>
                </a:cubicBezTo>
                <a:cubicBezTo>
                  <a:pt x="10092151" y="3179445"/>
                  <a:pt x="10107930" y="3195224"/>
                  <a:pt x="10107930" y="3214688"/>
                </a:cubicBezTo>
                <a:close/>
                <a:moveTo>
                  <a:pt x="10258425" y="3214688"/>
                </a:moveTo>
                <a:cubicBezTo>
                  <a:pt x="10258425" y="3233099"/>
                  <a:pt x="10243499" y="3248025"/>
                  <a:pt x="10225088" y="3248025"/>
                </a:cubicBezTo>
                <a:cubicBezTo>
                  <a:pt x="10206676" y="3248025"/>
                  <a:pt x="10191750" y="3233099"/>
                  <a:pt x="10191750" y="3214688"/>
                </a:cubicBezTo>
                <a:cubicBezTo>
                  <a:pt x="10191750" y="3196276"/>
                  <a:pt x="10206676" y="3181350"/>
                  <a:pt x="10225088" y="3181350"/>
                </a:cubicBezTo>
                <a:cubicBezTo>
                  <a:pt x="10243499" y="3181350"/>
                  <a:pt x="10258425" y="3196276"/>
                  <a:pt x="10258425" y="3214688"/>
                </a:cubicBezTo>
                <a:close/>
                <a:moveTo>
                  <a:pt x="10409872" y="3214688"/>
                </a:moveTo>
                <a:cubicBezTo>
                  <a:pt x="10409872" y="3232573"/>
                  <a:pt x="10395373" y="3247072"/>
                  <a:pt x="10377488" y="3247072"/>
                </a:cubicBezTo>
                <a:cubicBezTo>
                  <a:pt x="10359602" y="3247072"/>
                  <a:pt x="10345102" y="3232573"/>
                  <a:pt x="10345102" y="3214688"/>
                </a:cubicBezTo>
                <a:cubicBezTo>
                  <a:pt x="10345102" y="3196802"/>
                  <a:pt x="10359602" y="3182302"/>
                  <a:pt x="10377488" y="3182302"/>
                </a:cubicBezTo>
                <a:cubicBezTo>
                  <a:pt x="10395373" y="3182302"/>
                  <a:pt x="10409872" y="3196802"/>
                  <a:pt x="10409872" y="3214688"/>
                </a:cubicBezTo>
                <a:close/>
                <a:moveTo>
                  <a:pt x="10560368" y="3214688"/>
                </a:moveTo>
                <a:cubicBezTo>
                  <a:pt x="10560368" y="3231521"/>
                  <a:pt x="10546721" y="3245168"/>
                  <a:pt x="10529888" y="3245168"/>
                </a:cubicBezTo>
                <a:cubicBezTo>
                  <a:pt x="10513054" y="3245168"/>
                  <a:pt x="10499408" y="3231521"/>
                  <a:pt x="10499408" y="3214688"/>
                </a:cubicBezTo>
                <a:cubicBezTo>
                  <a:pt x="10499408" y="3197854"/>
                  <a:pt x="10513054" y="3184208"/>
                  <a:pt x="10529888" y="3184208"/>
                </a:cubicBezTo>
                <a:cubicBezTo>
                  <a:pt x="10546721" y="3184208"/>
                  <a:pt x="10560368" y="3197854"/>
                  <a:pt x="10560368" y="3214688"/>
                </a:cubicBezTo>
                <a:close/>
                <a:moveTo>
                  <a:pt x="10711815" y="3214688"/>
                </a:moveTo>
                <a:cubicBezTo>
                  <a:pt x="10711815" y="3230995"/>
                  <a:pt x="10698595" y="3244215"/>
                  <a:pt x="10682288" y="3244215"/>
                </a:cubicBezTo>
                <a:cubicBezTo>
                  <a:pt x="10665980" y="3244215"/>
                  <a:pt x="10652760" y="3230995"/>
                  <a:pt x="10652760" y="3214688"/>
                </a:cubicBezTo>
                <a:cubicBezTo>
                  <a:pt x="10652760" y="3198380"/>
                  <a:pt x="10665980" y="3185160"/>
                  <a:pt x="10682288" y="3185160"/>
                </a:cubicBezTo>
                <a:cubicBezTo>
                  <a:pt x="10698595" y="3185160"/>
                  <a:pt x="10711815" y="3198380"/>
                  <a:pt x="10711815" y="3214688"/>
                </a:cubicBezTo>
                <a:close/>
                <a:moveTo>
                  <a:pt x="10862310" y="3214688"/>
                </a:moveTo>
                <a:cubicBezTo>
                  <a:pt x="10862310" y="3229943"/>
                  <a:pt x="10849943" y="3242310"/>
                  <a:pt x="10834688" y="3242310"/>
                </a:cubicBezTo>
                <a:cubicBezTo>
                  <a:pt x="10819432" y="3242310"/>
                  <a:pt x="10807065" y="3229943"/>
                  <a:pt x="10807065" y="3214688"/>
                </a:cubicBezTo>
                <a:cubicBezTo>
                  <a:pt x="10807065" y="3199432"/>
                  <a:pt x="10819432" y="3187065"/>
                  <a:pt x="10834688" y="3187065"/>
                </a:cubicBezTo>
                <a:cubicBezTo>
                  <a:pt x="10849943" y="3187065"/>
                  <a:pt x="10862310" y="3199432"/>
                  <a:pt x="10862310" y="3214688"/>
                </a:cubicBezTo>
                <a:close/>
                <a:moveTo>
                  <a:pt x="11012805" y="3214688"/>
                </a:moveTo>
                <a:cubicBezTo>
                  <a:pt x="11012805" y="3228891"/>
                  <a:pt x="11001291" y="3240405"/>
                  <a:pt x="10987088" y="3240405"/>
                </a:cubicBezTo>
                <a:cubicBezTo>
                  <a:pt x="10972884" y="3240405"/>
                  <a:pt x="10961370" y="3228891"/>
                  <a:pt x="10961370" y="3214688"/>
                </a:cubicBezTo>
                <a:cubicBezTo>
                  <a:pt x="10961370" y="3200484"/>
                  <a:pt x="10972884" y="3188970"/>
                  <a:pt x="10987088" y="3188970"/>
                </a:cubicBezTo>
                <a:cubicBezTo>
                  <a:pt x="11001291" y="3188970"/>
                  <a:pt x="11012805" y="3200484"/>
                  <a:pt x="11012805" y="3214688"/>
                </a:cubicBezTo>
                <a:close/>
                <a:moveTo>
                  <a:pt x="11164252" y="3214688"/>
                </a:moveTo>
                <a:cubicBezTo>
                  <a:pt x="11164252" y="3228365"/>
                  <a:pt x="11153165" y="3239452"/>
                  <a:pt x="11139488" y="3239452"/>
                </a:cubicBezTo>
                <a:cubicBezTo>
                  <a:pt x="11125810" y="3239452"/>
                  <a:pt x="11114722" y="3228365"/>
                  <a:pt x="11114722" y="3214688"/>
                </a:cubicBezTo>
                <a:cubicBezTo>
                  <a:pt x="11114722" y="3201010"/>
                  <a:pt x="11125810" y="3189922"/>
                  <a:pt x="11139488" y="3189922"/>
                </a:cubicBezTo>
                <a:cubicBezTo>
                  <a:pt x="11153165" y="3189922"/>
                  <a:pt x="11164252" y="3201010"/>
                  <a:pt x="11164252" y="3214688"/>
                </a:cubicBezTo>
                <a:close/>
                <a:moveTo>
                  <a:pt x="11314748" y="3214688"/>
                </a:moveTo>
                <a:cubicBezTo>
                  <a:pt x="11314748" y="3227313"/>
                  <a:pt x="11304513" y="3237548"/>
                  <a:pt x="11291888" y="3237548"/>
                </a:cubicBezTo>
                <a:cubicBezTo>
                  <a:pt x="11279262" y="3237548"/>
                  <a:pt x="11269028" y="3227313"/>
                  <a:pt x="11269028" y="3214688"/>
                </a:cubicBezTo>
                <a:cubicBezTo>
                  <a:pt x="11269028" y="3202062"/>
                  <a:pt x="11279262" y="3191828"/>
                  <a:pt x="11291888" y="3191828"/>
                </a:cubicBezTo>
                <a:cubicBezTo>
                  <a:pt x="11304513" y="3191828"/>
                  <a:pt x="11314748" y="3202062"/>
                  <a:pt x="11314748" y="3214688"/>
                </a:cubicBezTo>
                <a:close/>
                <a:moveTo>
                  <a:pt x="11466195" y="3214688"/>
                </a:moveTo>
                <a:cubicBezTo>
                  <a:pt x="11466195" y="3226787"/>
                  <a:pt x="11456387" y="3236595"/>
                  <a:pt x="11444288" y="3236595"/>
                </a:cubicBezTo>
                <a:cubicBezTo>
                  <a:pt x="11432188" y="3236595"/>
                  <a:pt x="11422380" y="3226787"/>
                  <a:pt x="11422380" y="3214688"/>
                </a:cubicBezTo>
                <a:cubicBezTo>
                  <a:pt x="11422380" y="3202588"/>
                  <a:pt x="11432188" y="3192780"/>
                  <a:pt x="11444288" y="3192780"/>
                </a:cubicBezTo>
                <a:cubicBezTo>
                  <a:pt x="11456387" y="3192780"/>
                  <a:pt x="11466195" y="3202588"/>
                  <a:pt x="11466195" y="3214688"/>
                </a:cubicBezTo>
                <a:close/>
                <a:moveTo>
                  <a:pt x="11616690" y="3214688"/>
                </a:moveTo>
                <a:cubicBezTo>
                  <a:pt x="11616690" y="3225735"/>
                  <a:pt x="11607735" y="3234690"/>
                  <a:pt x="11596688" y="3234690"/>
                </a:cubicBezTo>
                <a:cubicBezTo>
                  <a:pt x="11585640" y="3234690"/>
                  <a:pt x="11576685" y="3225735"/>
                  <a:pt x="11576685" y="3214688"/>
                </a:cubicBezTo>
                <a:cubicBezTo>
                  <a:pt x="11576685" y="3203640"/>
                  <a:pt x="11585640" y="3194685"/>
                  <a:pt x="11596688" y="3194685"/>
                </a:cubicBezTo>
                <a:cubicBezTo>
                  <a:pt x="11607735" y="3194685"/>
                  <a:pt x="11616690" y="3203640"/>
                  <a:pt x="11616690" y="3214688"/>
                </a:cubicBezTo>
                <a:close/>
                <a:moveTo>
                  <a:pt x="11768138" y="3214688"/>
                </a:moveTo>
                <a:cubicBezTo>
                  <a:pt x="11768138" y="3225209"/>
                  <a:pt x="11759609" y="3233738"/>
                  <a:pt x="11749088" y="3233738"/>
                </a:cubicBezTo>
                <a:cubicBezTo>
                  <a:pt x="11738566" y="3233738"/>
                  <a:pt x="11730038" y="3225209"/>
                  <a:pt x="11730038" y="3214688"/>
                </a:cubicBezTo>
                <a:cubicBezTo>
                  <a:pt x="11730038" y="3204166"/>
                  <a:pt x="11738566" y="3195638"/>
                  <a:pt x="11749088" y="3195638"/>
                </a:cubicBezTo>
                <a:cubicBezTo>
                  <a:pt x="11759609" y="3195638"/>
                  <a:pt x="11768138" y="3204166"/>
                  <a:pt x="11768138" y="3214688"/>
                </a:cubicBezTo>
                <a:close/>
                <a:moveTo>
                  <a:pt x="11918632" y="3214688"/>
                </a:moveTo>
                <a:cubicBezTo>
                  <a:pt x="11918632" y="3224156"/>
                  <a:pt x="11910956" y="3231832"/>
                  <a:pt x="11901488" y="3231832"/>
                </a:cubicBezTo>
                <a:cubicBezTo>
                  <a:pt x="11892019" y="3231832"/>
                  <a:pt x="11884342" y="3224156"/>
                  <a:pt x="11884342" y="3214688"/>
                </a:cubicBezTo>
                <a:cubicBezTo>
                  <a:pt x="11884342" y="3205219"/>
                  <a:pt x="11892019" y="3197542"/>
                  <a:pt x="11901488" y="3197542"/>
                </a:cubicBezTo>
                <a:cubicBezTo>
                  <a:pt x="11910956" y="3197542"/>
                  <a:pt x="11918632" y="3205219"/>
                  <a:pt x="11918632" y="3214688"/>
                </a:cubicBezTo>
                <a:close/>
                <a:moveTo>
                  <a:pt x="12070080" y="3214688"/>
                </a:moveTo>
                <a:cubicBezTo>
                  <a:pt x="12070080" y="3223630"/>
                  <a:pt x="12062830" y="3230880"/>
                  <a:pt x="12053888" y="3230880"/>
                </a:cubicBezTo>
                <a:cubicBezTo>
                  <a:pt x="12044945" y="3230880"/>
                  <a:pt x="12037695" y="3223630"/>
                  <a:pt x="12037695" y="3214688"/>
                </a:cubicBezTo>
                <a:cubicBezTo>
                  <a:pt x="12037695" y="3205745"/>
                  <a:pt x="12044945" y="3198495"/>
                  <a:pt x="12053888" y="3198495"/>
                </a:cubicBezTo>
                <a:cubicBezTo>
                  <a:pt x="12062830" y="3198495"/>
                  <a:pt x="12070080" y="3205745"/>
                  <a:pt x="12070080" y="3214688"/>
                </a:cubicBezTo>
                <a:close/>
                <a:moveTo>
                  <a:pt x="28575" y="3367088"/>
                </a:moveTo>
                <a:cubicBezTo>
                  <a:pt x="28575" y="3374978"/>
                  <a:pt x="22178" y="3381375"/>
                  <a:pt x="14288" y="3381375"/>
                </a:cubicBezTo>
                <a:cubicBezTo>
                  <a:pt x="6397" y="3381375"/>
                  <a:pt x="0" y="3374978"/>
                  <a:pt x="0" y="3367088"/>
                </a:cubicBezTo>
                <a:cubicBezTo>
                  <a:pt x="0" y="3359197"/>
                  <a:pt x="6397" y="3352800"/>
                  <a:pt x="14288" y="3352800"/>
                </a:cubicBezTo>
                <a:cubicBezTo>
                  <a:pt x="22178" y="3352800"/>
                  <a:pt x="28575" y="3359197"/>
                  <a:pt x="28575" y="3367088"/>
                </a:cubicBezTo>
                <a:close/>
                <a:moveTo>
                  <a:pt x="182880" y="3367088"/>
                </a:moveTo>
                <a:cubicBezTo>
                  <a:pt x="182880" y="3376030"/>
                  <a:pt x="175630" y="3383280"/>
                  <a:pt x="166688" y="3383280"/>
                </a:cubicBezTo>
                <a:cubicBezTo>
                  <a:pt x="157745" y="3383280"/>
                  <a:pt x="150495" y="3376030"/>
                  <a:pt x="150495" y="3367088"/>
                </a:cubicBezTo>
                <a:cubicBezTo>
                  <a:pt x="150495" y="3358145"/>
                  <a:pt x="157745" y="3350895"/>
                  <a:pt x="166688" y="3350895"/>
                </a:cubicBezTo>
                <a:cubicBezTo>
                  <a:pt x="175630" y="3350895"/>
                  <a:pt x="182880" y="3358145"/>
                  <a:pt x="182880" y="3367088"/>
                </a:cubicBezTo>
                <a:close/>
                <a:moveTo>
                  <a:pt x="336232" y="3367088"/>
                </a:moveTo>
                <a:cubicBezTo>
                  <a:pt x="336232" y="3376556"/>
                  <a:pt x="328556" y="3384232"/>
                  <a:pt x="319088" y="3384232"/>
                </a:cubicBezTo>
                <a:cubicBezTo>
                  <a:pt x="309619" y="3384232"/>
                  <a:pt x="301942" y="3376556"/>
                  <a:pt x="301942" y="3367088"/>
                </a:cubicBezTo>
                <a:cubicBezTo>
                  <a:pt x="301942" y="3357619"/>
                  <a:pt x="309619" y="3349942"/>
                  <a:pt x="319088" y="3349942"/>
                </a:cubicBezTo>
                <a:cubicBezTo>
                  <a:pt x="328556" y="3349942"/>
                  <a:pt x="336232" y="3357619"/>
                  <a:pt x="336232" y="3367088"/>
                </a:cubicBezTo>
                <a:close/>
                <a:moveTo>
                  <a:pt x="490538" y="3367088"/>
                </a:moveTo>
                <a:cubicBezTo>
                  <a:pt x="490538" y="3377609"/>
                  <a:pt x="482009" y="3386138"/>
                  <a:pt x="471488" y="3386138"/>
                </a:cubicBezTo>
                <a:cubicBezTo>
                  <a:pt x="460966" y="3386138"/>
                  <a:pt x="452438" y="3377609"/>
                  <a:pt x="452438" y="3367088"/>
                </a:cubicBezTo>
                <a:cubicBezTo>
                  <a:pt x="452438" y="3356566"/>
                  <a:pt x="460966" y="3348038"/>
                  <a:pt x="471488" y="3348038"/>
                </a:cubicBezTo>
                <a:cubicBezTo>
                  <a:pt x="482009" y="3348038"/>
                  <a:pt x="490538" y="3356566"/>
                  <a:pt x="490538" y="3367088"/>
                </a:cubicBezTo>
                <a:close/>
                <a:moveTo>
                  <a:pt x="643890" y="3367088"/>
                </a:moveTo>
                <a:cubicBezTo>
                  <a:pt x="643890" y="3378135"/>
                  <a:pt x="634935" y="3387090"/>
                  <a:pt x="623888" y="3387090"/>
                </a:cubicBezTo>
                <a:cubicBezTo>
                  <a:pt x="612840" y="3387090"/>
                  <a:pt x="603885" y="3378135"/>
                  <a:pt x="603885" y="3367088"/>
                </a:cubicBezTo>
                <a:cubicBezTo>
                  <a:pt x="603885" y="3356040"/>
                  <a:pt x="612840" y="3347085"/>
                  <a:pt x="623888" y="3347085"/>
                </a:cubicBezTo>
                <a:cubicBezTo>
                  <a:pt x="634935" y="3347085"/>
                  <a:pt x="643890" y="3356040"/>
                  <a:pt x="643890" y="3367088"/>
                </a:cubicBezTo>
                <a:close/>
                <a:moveTo>
                  <a:pt x="798195" y="3367088"/>
                </a:moveTo>
                <a:cubicBezTo>
                  <a:pt x="798195" y="3379187"/>
                  <a:pt x="788387" y="3388995"/>
                  <a:pt x="776288" y="3388995"/>
                </a:cubicBezTo>
                <a:cubicBezTo>
                  <a:pt x="764188" y="3388995"/>
                  <a:pt x="754380" y="3379187"/>
                  <a:pt x="754380" y="3367088"/>
                </a:cubicBezTo>
                <a:cubicBezTo>
                  <a:pt x="754380" y="3354988"/>
                  <a:pt x="764188" y="3345180"/>
                  <a:pt x="776288" y="3345180"/>
                </a:cubicBezTo>
                <a:cubicBezTo>
                  <a:pt x="788387" y="3345180"/>
                  <a:pt x="798195" y="3354988"/>
                  <a:pt x="798195" y="3367088"/>
                </a:cubicBezTo>
                <a:close/>
                <a:moveTo>
                  <a:pt x="952500" y="3367088"/>
                </a:moveTo>
                <a:cubicBezTo>
                  <a:pt x="952500" y="3380239"/>
                  <a:pt x="941839" y="3390900"/>
                  <a:pt x="928688" y="3390900"/>
                </a:cubicBezTo>
                <a:cubicBezTo>
                  <a:pt x="915536" y="3390900"/>
                  <a:pt x="904875" y="3380239"/>
                  <a:pt x="904875" y="3367088"/>
                </a:cubicBezTo>
                <a:cubicBezTo>
                  <a:pt x="904875" y="3353936"/>
                  <a:pt x="915536" y="3343275"/>
                  <a:pt x="928688" y="3343275"/>
                </a:cubicBezTo>
                <a:cubicBezTo>
                  <a:pt x="941839" y="3343275"/>
                  <a:pt x="952500" y="3353936"/>
                  <a:pt x="952500" y="3367088"/>
                </a:cubicBezTo>
                <a:close/>
                <a:moveTo>
                  <a:pt x="1105852" y="3367088"/>
                </a:moveTo>
                <a:cubicBezTo>
                  <a:pt x="1105852" y="3380765"/>
                  <a:pt x="1094765" y="3391852"/>
                  <a:pt x="1081088" y="3391852"/>
                </a:cubicBezTo>
                <a:cubicBezTo>
                  <a:pt x="1067410" y="3391852"/>
                  <a:pt x="1056322" y="3380765"/>
                  <a:pt x="1056322" y="3367088"/>
                </a:cubicBezTo>
                <a:cubicBezTo>
                  <a:pt x="1056322" y="3353410"/>
                  <a:pt x="1067410" y="3342322"/>
                  <a:pt x="1081088" y="3342322"/>
                </a:cubicBezTo>
                <a:cubicBezTo>
                  <a:pt x="1094765" y="3342322"/>
                  <a:pt x="1105852" y="3353410"/>
                  <a:pt x="1105852" y="3367088"/>
                </a:cubicBezTo>
                <a:close/>
                <a:moveTo>
                  <a:pt x="1260158" y="3367088"/>
                </a:moveTo>
                <a:cubicBezTo>
                  <a:pt x="1260158" y="3381817"/>
                  <a:pt x="1248217" y="3393758"/>
                  <a:pt x="1233488" y="3393758"/>
                </a:cubicBezTo>
                <a:cubicBezTo>
                  <a:pt x="1218758" y="3393758"/>
                  <a:pt x="1206818" y="3381817"/>
                  <a:pt x="1206818" y="3367088"/>
                </a:cubicBezTo>
                <a:cubicBezTo>
                  <a:pt x="1206818" y="3352358"/>
                  <a:pt x="1218758" y="3340418"/>
                  <a:pt x="1233488" y="3340418"/>
                </a:cubicBezTo>
                <a:cubicBezTo>
                  <a:pt x="1248217" y="3340418"/>
                  <a:pt x="1260158" y="3352358"/>
                  <a:pt x="1260158" y="3367088"/>
                </a:cubicBezTo>
                <a:close/>
                <a:moveTo>
                  <a:pt x="1413510" y="3367088"/>
                </a:moveTo>
                <a:cubicBezTo>
                  <a:pt x="1413510" y="3382343"/>
                  <a:pt x="1401143" y="3394710"/>
                  <a:pt x="1385888" y="3394710"/>
                </a:cubicBezTo>
                <a:cubicBezTo>
                  <a:pt x="1370632" y="3394710"/>
                  <a:pt x="1358265" y="3382343"/>
                  <a:pt x="1358265" y="3367088"/>
                </a:cubicBezTo>
                <a:cubicBezTo>
                  <a:pt x="1358265" y="3351832"/>
                  <a:pt x="1370632" y="3339465"/>
                  <a:pt x="1385888" y="3339465"/>
                </a:cubicBezTo>
                <a:cubicBezTo>
                  <a:pt x="1401143" y="3339465"/>
                  <a:pt x="1413510" y="3351832"/>
                  <a:pt x="1413510" y="3367088"/>
                </a:cubicBezTo>
                <a:close/>
                <a:moveTo>
                  <a:pt x="1567815" y="3367088"/>
                </a:moveTo>
                <a:cubicBezTo>
                  <a:pt x="1567815" y="3383395"/>
                  <a:pt x="1554595" y="3396615"/>
                  <a:pt x="1538288" y="3396615"/>
                </a:cubicBezTo>
                <a:cubicBezTo>
                  <a:pt x="1521980" y="3396615"/>
                  <a:pt x="1508760" y="3383395"/>
                  <a:pt x="1508760" y="3367088"/>
                </a:cubicBezTo>
                <a:cubicBezTo>
                  <a:pt x="1508760" y="3350780"/>
                  <a:pt x="1521980" y="3337560"/>
                  <a:pt x="1538288" y="3337560"/>
                </a:cubicBezTo>
                <a:cubicBezTo>
                  <a:pt x="1554595" y="3337560"/>
                  <a:pt x="1567815" y="3350780"/>
                  <a:pt x="1567815" y="3367088"/>
                </a:cubicBezTo>
                <a:close/>
                <a:moveTo>
                  <a:pt x="1721168" y="3367088"/>
                </a:moveTo>
                <a:cubicBezTo>
                  <a:pt x="1721168" y="3383921"/>
                  <a:pt x="1707521" y="3397568"/>
                  <a:pt x="1690688" y="3397568"/>
                </a:cubicBezTo>
                <a:cubicBezTo>
                  <a:pt x="1673854" y="3397568"/>
                  <a:pt x="1660208" y="3383921"/>
                  <a:pt x="1660208" y="3367088"/>
                </a:cubicBezTo>
                <a:cubicBezTo>
                  <a:pt x="1660208" y="3350254"/>
                  <a:pt x="1673854" y="3336608"/>
                  <a:pt x="1690688" y="3336608"/>
                </a:cubicBezTo>
                <a:cubicBezTo>
                  <a:pt x="1707521" y="3336608"/>
                  <a:pt x="1721168" y="3350254"/>
                  <a:pt x="1721168" y="3367088"/>
                </a:cubicBezTo>
                <a:close/>
                <a:moveTo>
                  <a:pt x="1875472" y="3367088"/>
                </a:moveTo>
                <a:cubicBezTo>
                  <a:pt x="1875472" y="3384973"/>
                  <a:pt x="1860973" y="3399472"/>
                  <a:pt x="1843088" y="3399472"/>
                </a:cubicBezTo>
                <a:cubicBezTo>
                  <a:pt x="1825202" y="3399472"/>
                  <a:pt x="1810702" y="3384973"/>
                  <a:pt x="1810702" y="3367088"/>
                </a:cubicBezTo>
                <a:cubicBezTo>
                  <a:pt x="1810702" y="3349202"/>
                  <a:pt x="1825202" y="3334702"/>
                  <a:pt x="1843088" y="3334702"/>
                </a:cubicBezTo>
                <a:cubicBezTo>
                  <a:pt x="1860973" y="3334702"/>
                  <a:pt x="1875472" y="3349202"/>
                  <a:pt x="1875472" y="3367088"/>
                </a:cubicBezTo>
                <a:close/>
                <a:moveTo>
                  <a:pt x="2028825" y="3367088"/>
                </a:moveTo>
                <a:cubicBezTo>
                  <a:pt x="2028825" y="3385499"/>
                  <a:pt x="2013899" y="3400425"/>
                  <a:pt x="1995488" y="3400425"/>
                </a:cubicBezTo>
                <a:cubicBezTo>
                  <a:pt x="1977076" y="3400425"/>
                  <a:pt x="1962150" y="3385499"/>
                  <a:pt x="1962150" y="3367088"/>
                </a:cubicBezTo>
                <a:cubicBezTo>
                  <a:pt x="1962150" y="3348676"/>
                  <a:pt x="1977076" y="3333750"/>
                  <a:pt x="1995488" y="3333750"/>
                </a:cubicBezTo>
                <a:cubicBezTo>
                  <a:pt x="2013899" y="3333750"/>
                  <a:pt x="2028825" y="3348676"/>
                  <a:pt x="2028825" y="3367088"/>
                </a:cubicBezTo>
                <a:close/>
                <a:moveTo>
                  <a:pt x="2183130" y="3367088"/>
                </a:moveTo>
                <a:cubicBezTo>
                  <a:pt x="2183130" y="3386551"/>
                  <a:pt x="2167351" y="3402330"/>
                  <a:pt x="2147888" y="3402330"/>
                </a:cubicBezTo>
                <a:cubicBezTo>
                  <a:pt x="2128424" y="3402330"/>
                  <a:pt x="2112645" y="3386551"/>
                  <a:pt x="2112645" y="3367088"/>
                </a:cubicBezTo>
                <a:cubicBezTo>
                  <a:pt x="2112645" y="3347624"/>
                  <a:pt x="2128424" y="3331845"/>
                  <a:pt x="2147888" y="3331845"/>
                </a:cubicBezTo>
                <a:cubicBezTo>
                  <a:pt x="2167351" y="3331845"/>
                  <a:pt x="2183130" y="3347624"/>
                  <a:pt x="2183130" y="3367088"/>
                </a:cubicBezTo>
                <a:close/>
                <a:moveTo>
                  <a:pt x="2336482" y="3367088"/>
                </a:moveTo>
                <a:cubicBezTo>
                  <a:pt x="2336482" y="3387077"/>
                  <a:pt x="2320277" y="3403282"/>
                  <a:pt x="2300288" y="3403282"/>
                </a:cubicBezTo>
                <a:cubicBezTo>
                  <a:pt x="2280298" y="3403282"/>
                  <a:pt x="2264092" y="3387077"/>
                  <a:pt x="2264092" y="3367088"/>
                </a:cubicBezTo>
                <a:cubicBezTo>
                  <a:pt x="2264092" y="3347098"/>
                  <a:pt x="2280298" y="3330892"/>
                  <a:pt x="2300288" y="3330892"/>
                </a:cubicBezTo>
                <a:cubicBezTo>
                  <a:pt x="2320277" y="3330892"/>
                  <a:pt x="2336482" y="3347098"/>
                  <a:pt x="2336482" y="3367088"/>
                </a:cubicBezTo>
                <a:close/>
                <a:moveTo>
                  <a:pt x="2490788" y="3367088"/>
                </a:moveTo>
                <a:cubicBezTo>
                  <a:pt x="2490788" y="3388130"/>
                  <a:pt x="2473730" y="3405188"/>
                  <a:pt x="2452688" y="3405188"/>
                </a:cubicBezTo>
                <a:cubicBezTo>
                  <a:pt x="2431645" y="3405188"/>
                  <a:pt x="2414588" y="3388130"/>
                  <a:pt x="2414588" y="3367088"/>
                </a:cubicBezTo>
                <a:cubicBezTo>
                  <a:pt x="2414588" y="3346045"/>
                  <a:pt x="2431645" y="3328988"/>
                  <a:pt x="2452688" y="3328988"/>
                </a:cubicBezTo>
                <a:cubicBezTo>
                  <a:pt x="2473730" y="3328988"/>
                  <a:pt x="2490788" y="3346045"/>
                  <a:pt x="2490788" y="3367088"/>
                </a:cubicBezTo>
                <a:close/>
                <a:moveTo>
                  <a:pt x="2644140" y="3367088"/>
                </a:moveTo>
                <a:cubicBezTo>
                  <a:pt x="2644140" y="3388656"/>
                  <a:pt x="2626656" y="3406140"/>
                  <a:pt x="2605088" y="3406140"/>
                </a:cubicBezTo>
                <a:cubicBezTo>
                  <a:pt x="2583519" y="3406140"/>
                  <a:pt x="2566035" y="3388656"/>
                  <a:pt x="2566035" y="3367088"/>
                </a:cubicBezTo>
                <a:cubicBezTo>
                  <a:pt x="2566035" y="3345519"/>
                  <a:pt x="2583519" y="3328035"/>
                  <a:pt x="2605088" y="3328035"/>
                </a:cubicBezTo>
                <a:cubicBezTo>
                  <a:pt x="2626656" y="3328035"/>
                  <a:pt x="2644140" y="3345519"/>
                  <a:pt x="2644140" y="3367088"/>
                </a:cubicBezTo>
                <a:close/>
                <a:moveTo>
                  <a:pt x="2798445" y="3367088"/>
                </a:moveTo>
                <a:cubicBezTo>
                  <a:pt x="2798445" y="3389708"/>
                  <a:pt x="2780108" y="3408045"/>
                  <a:pt x="2757488" y="3408045"/>
                </a:cubicBezTo>
                <a:cubicBezTo>
                  <a:pt x="2734867" y="3408045"/>
                  <a:pt x="2716530" y="3389708"/>
                  <a:pt x="2716530" y="3367088"/>
                </a:cubicBezTo>
                <a:cubicBezTo>
                  <a:pt x="2716530" y="3344467"/>
                  <a:pt x="2734867" y="3326130"/>
                  <a:pt x="2757488" y="3326130"/>
                </a:cubicBezTo>
                <a:cubicBezTo>
                  <a:pt x="2780108" y="3326130"/>
                  <a:pt x="2798445" y="3344467"/>
                  <a:pt x="2798445" y="3367088"/>
                </a:cubicBezTo>
                <a:close/>
                <a:moveTo>
                  <a:pt x="2952750" y="3367088"/>
                </a:moveTo>
                <a:cubicBezTo>
                  <a:pt x="2952750" y="3390760"/>
                  <a:pt x="2933560" y="3409950"/>
                  <a:pt x="2909888" y="3409950"/>
                </a:cubicBezTo>
                <a:cubicBezTo>
                  <a:pt x="2886215" y="3409950"/>
                  <a:pt x="2867025" y="3390760"/>
                  <a:pt x="2867025" y="3367088"/>
                </a:cubicBezTo>
                <a:cubicBezTo>
                  <a:pt x="2867025" y="3343415"/>
                  <a:pt x="2886215" y="3324225"/>
                  <a:pt x="2909888" y="3324225"/>
                </a:cubicBezTo>
                <a:cubicBezTo>
                  <a:pt x="2933560" y="3324225"/>
                  <a:pt x="2952750" y="3343415"/>
                  <a:pt x="2952750" y="3367088"/>
                </a:cubicBezTo>
                <a:close/>
                <a:moveTo>
                  <a:pt x="3106102" y="3367088"/>
                </a:moveTo>
                <a:cubicBezTo>
                  <a:pt x="3106102" y="3391286"/>
                  <a:pt x="3086486" y="3410902"/>
                  <a:pt x="3062288" y="3410902"/>
                </a:cubicBezTo>
                <a:cubicBezTo>
                  <a:pt x="3038089" y="3410902"/>
                  <a:pt x="3018472" y="3391286"/>
                  <a:pt x="3018472" y="3367088"/>
                </a:cubicBezTo>
                <a:cubicBezTo>
                  <a:pt x="3018472" y="3342889"/>
                  <a:pt x="3038089" y="3323272"/>
                  <a:pt x="3062288" y="3323272"/>
                </a:cubicBezTo>
                <a:cubicBezTo>
                  <a:pt x="3086486" y="3323272"/>
                  <a:pt x="3106102" y="3342889"/>
                  <a:pt x="3106102" y="3367088"/>
                </a:cubicBezTo>
                <a:close/>
                <a:moveTo>
                  <a:pt x="3260408" y="3367088"/>
                </a:moveTo>
                <a:cubicBezTo>
                  <a:pt x="3260408" y="3392338"/>
                  <a:pt x="3239938" y="3412808"/>
                  <a:pt x="3214688" y="3412808"/>
                </a:cubicBezTo>
                <a:cubicBezTo>
                  <a:pt x="3189437" y="3412808"/>
                  <a:pt x="3168968" y="3392338"/>
                  <a:pt x="3168968" y="3367088"/>
                </a:cubicBezTo>
                <a:cubicBezTo>
                  <a:pt x="3168968" y="3341837"/>
                  <a:pt x="3189437" y="3321368"/>
                  <a:pt x="3214688" y="3321368"/>
                </a:cubicBezTo>
                <a:cubicBezTo>
                  <a:pt x="3239938" y="3321368"/>
                  <a:pt x="3260408" y="3341837"/>
                  <a:pt x="3260408" y="3367088"/>
                </a:cubicBezTo>
                <a:close/>
                <a:moveTo>
                  <a:pt x="3413760" y="3367088"/>
                </a:moveTo>
                <a:cubicBezTo>
                  <a:pt x="3413760" y="3392864"/>
                  <a:pt x="3392864" y="3413760"/>
                  <a:pt x="3367088" y="3413760"/>
                </a:cubicBezTo>
                <a:cubicBezTo>
                  <a:pt x="3341311" y="3413760"/>
                  <a:pt x="3320415" y="3392864"/>
                  <a:pt x="3320415" y="3367088"/>
                </a:cubicBezTo>
                <a:cubicBezTo>
                  <a:pt x="3320415" y="3341311"/>
                  <a:pt x="3341311" y="3320415"/>
                  <a:pt x="3367088" y="3320415"/>
                </a:cubicBezTo>
                <a:cubicBezTo>
                  <a:pt x="3392864" y="3320415"/>
                  <a:pt x="3413760" y="3341311"/>
                  <a:pt x="3413760" y="3367088"/>
                </a:cubicBezTo>
                <a:close/>
                <a:moveTo>
                  <a:pt x="3568065" y="3367088"/>
                </a:moveTo>
                <a:cubicBezTo>
                  <a:pt x="3568065" y="3393916"/>
                  <a:pt x="3546316" y="3415665"/>
                  <a:pt x="3519488" y="3415665"/>
                </a:cubicBezTo>
                <a:cubicBezTo>
                  <a:pt x="3492659" y="3415665"/>
                  <a:pt x="3470910" y="3393916"/>
                  <a:pt x="3470910" y="3367088"/>
                </a:cubicBezTo>
                <a:cubicBezTo>
                  <a:pt x="3470910" y="3340259"/>
                  <a:pt x="3492659" y="3318510"/>
                  <a:pt x="3519488" y="3318510"/>
                </a:cubicBezTo>
                <a:cubicBezTo>
                  <a:pt x="3546316" y="3318510"/>
                  <a:pt x="3568065" y="3340259"/>
                  <a:pt x="3568065" y="3367088"/>
                </a:cubicBezTo>
                <a:close/>
                <a:moveTo>
                  <a:pt x="3721418" y="3367088"/>
                </a:moveTo>
                <a:cubicBezTo>
                  <a:pt x="3721418" y="3394442"/>
                  <a:pt x="3699242" y="3416618"/>
                  <a:pt x="3671888" y="3416618"/>
                </a:cubicBezTo>
                <a:cubicBezTo>
                  <a:pt x="3644533" y="3416618"/>
                  <a:pt x="3622358" y="3394442"/>
                  <a:pt x="3622358" y="3367088"/>
                </a:cubicBezTo>
                <a:cubicBezTo>
                  <a:pt x="3622358" y="3339733"/>
                  <a:pt x="3644533" y="3317558"/>
                  <a:pt x="3671888" y="3317558"/>
                </a:cubicBezTo>
                <a:cubicBezTo>
                  <a:pt x="3699242" y="3317558"/>
                  <a:pt x="3721418" y="3339733"/>
                  <a:pt x="3721418" y="3367088"/>
                </a:cubicBezTo>
                <a:close/>
                <a:moveTo>
                  <a:pt x="3875722" y="3367088"/>
                </a:moveTo>
                <a:cubicBezTo>
                  <a:pt x="3875722" y="3395494"/>
                  <a:pt x="3852694" y="3418522"/>
                  <a:pt x="3824288" y="3418522"/>
                </a:cubicBezTo>
                <a:cubicBezTo>
                  <a:pt x="3795881" y="3418522"/>
                  <a:pt x="3772852" y="3395494"/>
                  <a:pt x="3772852" y="3367088"/>
                </a:cubicBezTo>
                <a:cubicBezTo>
                  <a:pt x="3772852" y="3338681"/>
                  <a:pt x="3795881" y="3315652"/>
                  <a:pt x="3824288" y="3315652"/>
                </a:cubicBezTo>
                <a:cubicBezTo>
                  <a:pt x="3852694" y="3315652"/>
                  <a:pt x="3875722" y="3338681"/>
                  <a:pt x="3875722" y="3367088"/>
                </a:cubicBezTo>
                <a:close/>
                <a:moveTo>
                  <a:pt x="4029075" y="3367088"/>
                </a:moveTo>
                <a:cubicBezTo>
                  <a:pt x="4029075" y="3396020"/>
                  <a:pt x="4005620" y="3419475"/>
                  <a:pt x="3976688" y="3419475"/>
                </a:cubicBezTo>
                <a:cubicBezTo>
                  <a:pt x="3947755" y="3419475"/>
                  <a:pt x="3924300" y="3396020"/>
                  <a:pt x="3924300" y="3367088"/>
                </a:cubicBezTo>
                <a:cubicBezTo>
                  <a:pt x="3924300" y="3338155"/>
                  <a:pt x="3947755" y="3314700"/>
                  <a:pt x="3976688" y="3314700"/>
                </a:cubicBezTo>
                <a:cubicBezTo>
                  <a:pt x="4005620" y="3314700"/>
                  <a:pt x="4029075" y="3338155"/>
                  <a:pt x="4029075" y="3367088"/>
                </a:cubicBezTo>
                <a:close/>
                <a:moveTo>
                  <a:pt x="4183380" y="3367088"/>
                </a:moveTo>
                <a:cubicBezTo>
                  <a:pt x="4183380" y="3397072"/>
                  <a:pt x="4159072" y="3421380"/>
                  <a:pt x="4129088" y="3421380"/>
                </a:cubicBezTo>
                <a:cubicBezTo>
                  <a:pt x="4099103" y="3421380"/>
                  <a:pt x="4074795" y="3397072"/>
                  <a:pt x="4074795" y="3367088"/>
                </a:cubicBezTo>
                <a:cubicBezTo>
                  <a:pt x="4074795" y="3337103"/>
                  <a:pt x="4099103" y="3312795"/>
                  <a:pt x="4129088" y="3312795"/>
                </a:cubicBezTo>
                <a:cubicBezTo>
                  <a:pt x="4159072" y="3312795"/>
                  <a:pt x="4183380" y="3337103"/>
                  <a:pt x="4183380" y="3367088"/>
                </a:cubicBezTo>
                <a:close/>
                <a:moveTo>
                  <a:pt x="4336732" y="3367088"/>
                </a:moveTo>
                <a:cubicBezTo>
                  <a:pt x="4336732" y="3397598"/>
                  <a:pt x="4311998" y="3422332"/>
                  <a:pt x="4281488" y="3422332"/>
                </a:cubicBezTo>
                <a:cubicBezTo>
                  <a:pt x="4250977" y="3422332"/>
                  <a:pt x="4226242" y="3397598"/>
                  <a:pt x="4226242" y="3367088"/>
                </a:cubicBezTo>
                <a:cubicBezTo>
                  <a:pt x="4226242" y="3336577"/>
                  <a:pt x="4250977" y="3311842"/>
                  <a:pt x="4281488" y="3311842"/>
                </a:cubicBezTo>
                <a:cubicBezTo>
                  <a:pt x="4311998" y="3311842"/>
                  <a:pt x="4336732" y="3336577"/>
                  <a:pt x="4336732" y="3367088"/>
                </a:cubicBezTo>
                <a:close/>
                <a:moveTo>
                  <a:pt x="4491038" y="3367088"/>
                </a:moveTo>
                <a:cubicBezTo>
                  <a:pt x="4491038" y="3398651"/>
                  <a:pt x="4465451" y="3424238"/>
                  <a:pt x="4433888" y="3424238"/>
                </a:cubicBezTo>
                <a:cubicBezTo>
                  <a:pt x="4402324" y="3424238"/>
                  <a:pt x="4376738" y="3398651"/>
                  <a:pt x="4376738" y="3367088"/>
                </a:cubicBezTo>
                <a:cubicBezTo>
                  <a:pt x="4376738" y="3335524"/>
                  <a:pt x="4402324" y="3309938"/>
                  <a:pt x="4433888" y="3309938"/>
                </a:cubicBezTo>
                <a:cubicBezTo>
                  <a:pt x="4465451" y="3309938"/>
                  <a:pt x="4491038" y="3335524"/>
                  <a:pt x="4491038" y="3367088"/>
                </a:cubicBezTo>
                <a:close/>
                <a:moveTo>
                  <a:pt x="4644390" y="3367088"/>
                </a:moveTo>
                <a:cubicBezTo>
                  <a:pt x="4644390" y="3399177"/>
                  <a:pt x="4618377" y="3425190"/>
                  <a:pt x="4586288" y="3425190"/>
                </a:cubicBezTo>
                <a:cubicBezTo>
                  <a:pt x="4554198" y="3425190"/>
                  <a:pt x="4528185" y="3399177"/>
                  <a:pt x="4528185" y="3367088"/>
                </a:cubicBezTo>
                <a:cubicBezTo>
                  <a:pt x="4528185" y="3334998"/>
                  <a:pt x="4554198" y="3308985"/>
                  <a:pt x="4586288" y="3308985"/>
                </a:cubicBezTo>
                <a:cubicBezTo>
                  <a:pt x="4618377" y="3308985"/>
                  <a:pt x="4644390" y="3334998"/>
                  <a:pt x="4644390" y="3367088"/>
                </a:cubicBezTo>
                <a:close/>
                <a:moveTo>
                  <a:pt x="4798695" y="3367088"/>
                </a:moveTo>
                <a:cubicBezTo>
                  <a:pt x="4798695" y="3400229"/>
                  <a:pt x="4771829" y="3427095"/>
                  <a:pt x="4738688" y="3427095"/>
                </a:cubicBezTo>
                <a:cubicBezTo>
                  <a:pt x="4705546" y="3427095"/>
                  <a:pt x="4678680" y="3400229"/>
                  <a:pt x="4678680" y="3367088"/>
                </a:cubicBezTo>
                <a:cubicBezTo>
                  <a:pt x="4678680" y="3333946"/>
                  <a:pt x="4705546" y="3307080"/>
                  <a:pt x="4738688" y="3307080"/>
                </a:cubicBezTo>
                <a:cubicBezTo>
                  <a:pt x="4771829" y="3307080"/>
                  <a:pt x="4798695" y="3333946"/>
                  <a:pt x="4798695" y="3367088"/>
                </a:cubicBezTo>
                <a:close/>
                <a:moveTo>
                  <a:pt x="4952048" y="3367088"/>
                </a:moveTo>
                <a:cubicBezTo>
                  <a:pt x="4952048" y="3400755"/>
                  <a:pt x="4924755" y="3428048"/>
                  <a:pt x="4891088" y="3428048"/>
                </a:cubicBezTo>
                <a:cubicBezTo>
                  <a:pt x="4857420" y="3428048"/>
                  <a:pt x="4830128" y="3400755"/>
                  <a:pt x="4830128" y="3367088"/>
                </a:cubicBezTo>
                <a:cubicBezTo>
                  <a:pt x="4830128" y="3333420"/>
                  <a:pt x="4857420" y="3306128"/>
                  <a:pt x="4891088" y="3306128"/>
                </a:cubicBezTo>
                <a:cubicBezTo>
                  <a:pt x="4924755" y="3306128"/>
                  <a:pt x="4952048" y="3333420"/>
                  <a:pt x="4952048" y="3367088"/>
                </a:cubicBezTo>
                <a:close/>
                <a:moveTo>
                  <a:pt x="5106352" y="3367088"/>
                </a:moveTo>
                <a:cubicBezTo>
                  <a:pt x="5106352" y="3401807"/>
                  <a:pt x="5078207" y="3429952"/>
                  <a:pt x="5043488" y="3429952"/>
                </a:cubicBezTo>
                <a:cubicBezTo>
                  <a:pt x="5008768" y="3429952"/>
                  <a:pt x="4980622" y="3401807"/>
                  <a:pt x="4980622" y="3367088"/>
                </a:cubicBezTo>
                <a:cubicBezTo>
                  <a:pt x="4980622" y="3332368"/>
                  <a:pt x="5008768" y="3304222"/>
                  <a:pt x="5043488" y="3304222"/>
                </a:cubicBezTo>
                <a:cubicBezTo>
                  <a:pt x="5078207" y="3304222"/>
                  <a:pt x="5106352" y="3332368"/>
                  <a:pt x="5106352" y="3367088"/>
                </a:cubicBezTo>
                <a:close/>
                <a:moveTo>
                  <a:pt x="5259705" y="3367088"/>
                </a:moveTo>
                <a:cubicBezTo>
                  <a:pt x="5259705" y="3402333"/>
                  <a:pt x="5231133" y="3430905"/>
                  <a:pt x="5195888" y="3430905"/>
                </a:cubicBezTo>
                <a:cubicBezTo>
                  <a:pt x="5160642" y="3430905"/>
                  <a:pt x="5132070" y="3402333"/>
                  <a:pt x="5132070" y="3367088"/>
                </a:cubicBezTo>
                <a:cubicBezTo>
                  <a:pt x="5132070" y="3331842"/>
                  <a:pt x="5160642" y="3303270"/>
                  <a:pt x="5195888" y="3303270"/>
                </a:cubicBezTo>
                <a:cubicBezTo>
                  <a:pt x="5231133" y="3303270"/>
                  <a:pt x="5259705" y="3331842"/>
                  <a:pt x="5259705" y="3367088"/>
                </a:cubicBezTo>
                <a:close/>
                <a:moveTo>
                  <a:pt x="5414010" y="3367088"/>
                </a:moveTo>
                <a:cubicBezTo>
                  <a:pt x="5414010" y="3403385"/>
                  <a:pt x="5384585" y="3432810"/>
                  <a:pt x="5348288" y="3432810"/>
                </a:cubicBezTo>
                <a:cubicBezTo>
                  <a:pt x="5311990" y="3432810"/>
                  <a:pt x="5282565" y="3403385"/>
                  <a:pt x="5282565" y="3367088"/>
                </a:cubicBezTo>
                <a:cubicBezTo>
                  <a:pt x="5282565" y="3330790"/>
                  <a:pt x="5311990" y="3301365"/>
                  <a:pt x="5348288" y="3301365"/>
                </a:cubicBezTo>
                <a:cubicBezTo>
                  <a:pt x="5384585" y="3301365"/>
                  <a:pt x="5414010" y="3330790"/>
                  <a:pt x="5414010" y="3367088"/>
                </a:cubicBezTo>
                <a:close/>
                <a:moveTo>
                  <a:pt x="5568315" y="3367088"/>
                </a:moveTo>
                <a:cubicBezTo>
                  <a:pt x="5568315" y="3404437"/>
                  <a:pt x="5538037" y="3434715"/>
                  <a:pt x="5500688" y="3434715"/>
                </a:cubicBezTo>
                <a:cubicBezTo>
                  <a:pt x="5463338" y="3434715"/>
                  <a:pt x="5433060" y="3404437"/>
                  <a:pt x="5433060" y="3367088"/>
                </a:cubicBezTo>
                <a:cubicBezTo>
                  <a:pt x="5433060" y="3329738"/>
                  <a:pt x="5463338" y="3299460"/>
                  <a:pt x="5500688" y="3299460"/>
                </a:cubicBezTo>
                <a:cubicBezTo>
                  <a:pt x="5538037" y="3299460"/>
                  <a:pt x="5568315" y="3329738"/>
                  <a:pt x="5568315" y="3367088"/>
                </a:cubicBezTo>
                <a:close/>
                <a:moveTo>
                  <a:pt x="5721668" y="3367088"/>
                </a:moveTo>
                <a:cubicBezTo>
                  <a:pt x="5721668" y="3404963"/>
                  <a:pt x="5690963" y="3435668"/>
                  <a:pt x="5653088" y="3435668"/>
                </a:cubicBezTo>
                <a:cubicBezTo>
                  <a:pt x="5615212" y="3435668"/>
                  <a:pt x="5584508" y="3404963"/>
                  <a:pt x="5584508" y="3367088"/>
                </a:cubicBezTo>
                <a:cubicBezTo>
                  <a:pt x="5584508" y="3329212"/>
                  <a:pt x="5615212" y="3298508"/>
                  <a:pt x="5653088" y="3298508"/>
                </a:cubicBezTo>
                <a:cubicBezTo>
                  <a:pt x="5690963" y="3298508"/>
                  <a:pt x="5721668" y="3329212"/>
                  <a:pt x="5721668" y="3367088"/>
                </a:cubicBezTo>
                <a:close/>
                <a:moveTo>
                  <a:pt x="5875020" y="3367088"/>
                </a:moveTo>
                <a:cubicBezTo>
                  <a:pt x="5875020" y="3405489"/>
                  <a:pt x="5843889" y="3436620"/>
                  <a:pt x="5805488" y="3436620"/>
                </a:cubicBezTo>
                <a:cubicBezTo>
                  <a:pt x="5767086" y="3436620"/>
                  <a:pt x="5735955" y="3405489"/>
                  <a:pt x="5735955" y="3367088"/>
                </a:cubicBezTo>
                <a:cubicBezTo>
                  <a:pt x="5735955" y="3328686"/>
                  <a:pt x="5767086" y="3297555"/>
                  <a:pt x="5805488" y="3297555"/>
                </a:cubicBezTo>
                <a:cubicBezTo>
                  <a:pt x="5843889" y="3297555"/>
                  <a:pt x="5875020" y="3328686"/>
                  <a:pt x="5875020" y="3367088"/>
                </a:cubicBezTo>
                <a:close/>
                <a:moveTo>
                  <a:pt x="6029325" y="3367088"/>
                </a:moveTo>
                <a:cubicBezTo>
                  <a:pt x="6029325" y="3406541"/>
                  <a:pt x="5997341" y="3438525"/>
                  <a:pt x="5957888" y="3438525"/>
                </a:cubicBezTo>
                <a:cubicBezTo>
                  <a:pt x="5918434" y="3438525"/>
                  <a:pt x="5886450" y="3406541"/>
                  <a:pt x="5886450" y="3367088"/>
                </a:cubicBezTo>
                <a:cubicBezTo>
                  <a:pt x="5886450" y="3327634"/>
                  <a:pt x="5918434" y="3295650"/>
                  <a:pt x="5957888" y="3295650"/>
                </a:cubicBezTo>
                <a:cubicBezTo>
                  <a:pt x="5997341" y="3295650"/>
                  <a:pt x="6029325" y="3327634"/>
                  <a:pt x="6029325" y="3367088"/>
                </a:cubicBezTo>
                <a:close/>
                <a:moveTo>
                  <a:pt x="6181725" y="3367088"/>
                </a:moveTo>
                <a:cubicBezTo>
                  <a:pt x="6181725" y="3406541"/>
                  <a:pt x="6149741" y="3438525"/>
                  <a:pt x="6110288" y="3438525"/>
                </a:cubicBezTo>
                <a:cubicBezTo>
                  <a:pt x="6070834" y="3438525"/>
                  <a:pt x="6038850" y="3406541"/>
                  <a:pt x="6038850" y="3367088"/>
                </a:cubicBezTo>
                <a:cubicBezTo>
                  <a:pt x="6038850" y="3327634"/>
                  <a:pt x="6070834" y="3295650"/>
                  <a:pt x="6110288" y="3295650"/>
                </a:cubicBezTo>
                <a:cubicBezTo>
                  <a:pt x="6149741" y="3295650"/>
                  <a:pt x="6181725" y="3327634"/>
                  <a:pt x="6181725" y="3367088"/>
                </a:cubicBezTo>
                <a:close/>
                <a:moveTo>
                  <a:pt x="6334125" y="3367088"/>
                </a:moveTo>
                <a:cubicBezTo>
                  <a:pt x="6334125" y="3406541"/>
                  <a:pt x="6302141" y="3438525"/>
                  <a:pt x="6262688" y="3438525"/>
                </a:cubicBezTo>
                <a:cubicBezTo>
                  <a:pt x="6223234" y="3438525"/>
                  <a:pt x="6191250" y="3406541"/>
                  <a:pt x="6191250" y="3367088"/>
                </a:cubicBezTo>
                <a:cubicBezTo>
                  <a:pt x="6191250" y="3327634"/>
                  <a:pt x="6223234" y="3295650"/>
                  <a:pt x="6262688" y="3295650"/>
                </a:cubicBezTo>
                <a:cubicBezTo>
                  <a:pt x="6302141" y="3295650"/>
                  <a:pt x="6334125" y="3327634"/>
                  <a:pt x="6334125" y="3367088"/>
                </a:cubicBezTo>
                <a:close/>
                <a:moveTo>
                  <a:pt x="6484620" y="3367088"/>
                </a:moveTo>
                <a:cubicBezTo>
                  <a:pt x="6484620" y="3405489"/>
                  <a:pt x="6453489" y="3436620"/>
                  <a:pt x="6415088" y="3436620"/>
                </a:cubicBezTo>
                <a:cubicBezTo>
                  <a:pt x="6376686" y="3436620"/>
                  <a:pt x="6345555" y="3405489"/>
                  <a:pt x="6345555" y="3367088"/>
                </a:cubicBezTo>
                <a:cubicBezTo>
                  <a:pt x="6345555" y="3328686"/>
                  <a:pt x="6376686" y="3297555"/>
                  <a:pt x="6415088" y="3297555"/>
                </a:cubicBezTo>
                <a:cubicBezTo>
                  <a:pt x="6453489" y="3297555"/>
                  <a:pt x="6484620" y="3328686"/>
                  <a:pt x="6484620" y="3367088"/>
                </a:cubicBezTo>
                <a:close/>
                <a:moveTo>
                  <a:pt x="6636068" y="3367088"/>
                </a:moveTo>
                <a:cubicBezTo>
                  <a:pt x="6636068" y="3404963"/>
                  <a:pt x="6605363" y="3435668"/>
                  <a:pt x="6567488" y="3435668"/>
                </a:cubicBezTo>
                <a:cubicBezTo>
                  <a:pt x="6529612" y="3435668"/>
                  <a:pt x="6498908" y="3404963"/>
                  <a:pt x="6498908" y="3367088"/>
                </a:cubicBezTo>
                <a:cubicBezTo>
                  <a:pt x="6498908" y="3329212"/>
                  <a:pt x="6529612" y="3298508"/>
                  <a:pt x="6567488" y="3298508"/>
                </a:cubicBezTo>
                <a:cubicBezTo>
                  <a:pt x="6605363" y="3298508"/>
                  <a:pt x="6636068" y="3329212"/>
                  <a:pt x="6636068" y="3367088"/>
                </a:cubicBezTo>
                <a:close/>
                <a:moveTo>
                  <a:pt x="6787515" y="3367088"/>
                </a:moveTo>
                <a:cubicBezTo>
                  <a:pt x="6787515" y="3404437"/>
                  <a:pt x="6757237" y="3434715"/>
                  <a:pt x="6719888" y="3434715"/>
                </a:cubicBezTo>
                <a:cubicBezTo>
                  <a:pt x="6682538" y="3434715"/>
                  <a:pt x="6652260" y="3404437"/>
                  <a:pt x="6652260" y="3367088"/>
                </a:cubicBezTo>
                <a:cubicBezTo>
                  <a:pt x="6652260" y="3329738"/>
                  <a:pt x="6682538" y="3299460"/>
                  <a:pt x="6719888" y="3299460"/>
                </a:cubicBezTo>
                <a:cubicBezTo>
                  <a:pt x="6757237" y="3299460"/>
                  <a:pt x="6787515" y="3329738"/>
                  <a:pt x="6787515" y="3367088"/>
                </a:cubicBezTo>
                <a:close/>
                <a:moveTo>
                  <a:pt x="6938010" y="3367088"/>
                </a:moveTo>
                <a:cubicBezTo>
                  <a:pt x="6938010" y="3403385"/>
                  <a:pt x="6908585" y="3432810"/>
                  <a:pt x="6872288" y="3432810"/>
                </a:cubicBezTo>
                <a:cubicBezTo>
                  <a:pt x="6835990" y="3432810"/>
                  <a:pt x="6806565" y="3403385"/>
                  <a:pt x="6806565" y="3367088"/>
                </a:cubicBezTo>
                <a:cubicBezTo>
                  <a:pt x="6806565" y="3330790"/>
                  <a:pt x="6835990" y="3301365"/>
                  <a:pt x="6872288" y="3301365"/>
                </a:cubicBezTo>
                <a:cubicBezTo>
                  <a:pt x="6908585" y="3301365"/>
                  <a:pt x="6938010" y="3330790"/>
                  <a:pt x="6938010" y="3367088"/>
                </a:cubicBezTo>
                <a:close/>
                <a:moveTo>
                  <a:pt x="7088505" y="3367088"/>
                </a:moveTo>
                <a:cubicBezTo>
                  <a:pt x="7088505" y="3402333"/>
                  <a:pt x="7059933" y="3430905"/>
                  <a:pt x="7024688" y="3430905"/>
                </a:cubicBezTo>
                <a:cubicBezTo>
                  <a:pt x="6989442" y="3430905"/>
                  <a:pt x="6960870" y="3402333"/>
                  <a:pt x="6960870" y="3367088"/>
                </a:cubicBezTo>
                <a:cubicBezTo>
                  <a:pt x="6960870" y="3331842"/>
                  <a:pt x="6989442" y="3303270"/>
                  <a:pt x="7024688" y="3303270"/>
                </a:cubicBezTo>
                <a:cubicBezTo>
                  <a:pt x="7059933" y="3303270"/>
                  <a:pt x="7088505" y="3331842"/>
                  <a:pt x="7088505" y="3367088"/>
                </a:cubicBezTo>
                <a:close/>
                <a:moveTo>
                  <a:pt x="7239952" y="3367088"/>
                </a:moveTo>
                <a:cubicBezTo>
                  <a:pt x="7239952" y="3401807"/>
                  <a:pt x="7211807" y="3429952"/>
                  <a:pt x="7177088" y="3429952"/>
                </a:cubicBezTo>
                <a:cubicBezTo>
                  <a:pt x="7142368" y="3429952"/>
                  <a:pt x="7114222" y="3401807"/>
                  <a:pt x="7114222" y="3367088"/>
                </a:cubicBezTo>
                <a:cubicBezTo>
                  <a:pt x="7114222" y="3332368"/>
                  <a:pt x="7142368" y="3304222"/>
                  <a:pt x="7177088" y="3304222"/>
                </a:cubicBezTo>
                <a:cubicBezTo>
                  <a:pt x="7211807" y="3304222"/>
                  <a:pt x="7239952" y="3332368"/>
                  <a:pt x="7239952" y="3367088"/>
                </a:cubicBezTo>
                <a:close/>
                <a:moveTo>
                  <a:pt x="7390448" y="3367088"/>
                </a:moveTo>
                <a:cubicBezTo>
                  <a:pt x="7390448" y="3400755"/>
                  <a:pt x="7363155" y="3428048"/>
                  <a:pt x="7329488" y="3428048"/>
                </a:cubicBezTo>
                <a:cubicBezTo>
                  <a:pt x="7295820" y="3428048"/>
                  <a:pt x="7268528" y="3400755"/>
                  <a:pt x="7268528" y="3367088"/>
                </a:cubicBezTo>
                <a:cubicBezTo>
                  <a:pt x="7268528" y="3333420"/>
                  <a:pt x="7295820" y="3306128"/>
                  <a:pt x="7329488" y="3306128"/>
                </a:cubicBezTo>
                <a:cubicBezTo>
                  <a:pt x="7363155" y="3306128"/>
                  <a:pt x="7390448" y="3333420"/>
                  <a:pt x="7390448" y="3367088"/>
                </a:cubicBezTo>
                <a:close/>
                <a:moveTo>
                  <a:pt x="7541895" y="3367088"/>
                </a:moveTo>
                <a:cubicBezTo>
                  <a:pt x="7541895" y="3400229"/>
                  <a:pt x="7515029" y="3427095"/>
                  <a:pt x="7481888" y="3427095"/>
                </a:cubicBezTo>
                <a:cubicBezTo>
                  <a:pt x="7448746" y="3427095"/>
                  <a:pt x="7421880" y="3400229"/>
                  <a:pt x="7421880" y="3367088"/>
                </a:cubicBezTo>
                <a:cubicBezTo>
                  <a:pt x="7421880" y="3333946"/>
                  <a:pt x="7448746" y="3307080"/>
                  <a:pt x="7481888" y="3307080"/>
                </a:cubicBezTo>
                <a:cubicBezTo>
                  <a:pt x="7515029" y="3307080"/>
                  <a:pt x="7541895" y="3333946"/>
                  <a:pt x="7541895" y="3367088"/>
                </a:cubicBezTo>
                <a:close/>
                <a:moveTo>
                  <a:pt x="7692390" y="3367088"/>
                </a:moveTo>
                <a:cubicBezTo>
                  <a:pt x="7692390" y="3399177"/>
                  <a:pt x="7666377" y="3425190"/>
                  <a:pt x="7634288" y="3425190"/>
                </a:cubicBezTo>
                <a:cubicBezTo>
                  <a:pt x="7602198" y="3425190"/>
                  <a:pt x="7576185" y="3399177"/>
                  <a:pt x="7576185" y="3367088"/>
                </a:cubicBezTo>
                <a:cubicBezTo>
                  <a:pt x="7576185" y="3334998"/>
                  <a:pt x="7602198" y="3308985"/>
                  <a:pt x="7634288" y="3308985"/>
                </a:cubicBezTo>
                <a:cubicBezTo>
                  <a:pt x="7666377" y="3308985"/>
                  <a:pt x="7692390" y="3334998"/>
                  <a:pt x="7692390" y="3367088"/>
                </a:cubicBezTo>
                <a:close/>
                <a:moveTo>
                  <a:pt x="7843838" y="3367088"/>
                </a:moveTo>
                <a:cubicBezTo>
                  <a:pt x="7843838" y="3398651"/>
                  <a:pt x="7818251" y="3424238"/>
                  <a:pt x="7786688" y="3424238"/>
                </a:cubicBezTo>
                <a:cubicBezTo>
                  <a:pt x="7755124" y="3424238"/>
                  <a:pt x="7729538" y="3398651"/>
                  <a:pt x="7729538" y="3367088"/>
                </a:cubicBezTo>
                <a:cubicBezTo>
                  <a:pt x="7729538" y="3335524"/>
                  <a:pt x="7755124" y="3309938"/>
                  <a:pt x="7786688" y="3309938"/>
                </a:cubicBezTo>
                <a:cubicBezTo>
                  <a:pt x="7818251" y="3309938"/>
                  <a:pt x="7843838" y="3335524"/>
                  <a:pt x="7843838" y="3367088"/>
                </a:cubicBezTo>
                <a:close/>
                <a:moveTo>
                  <a:pt x="7994332" y="3367088"/>
                </a:moveTo>
                <a:cubicBezTo>
                  <a:pt x="7994332" y="3397598"/>
                  <a:pt x="7969598" y="3422332"/>
                  <a:pt x="7939088" y="3422332"/>
                </a:cubicBezTo>
                <a:cubicBezTo>
                  <a:pt x="7908577" y="3422332"/>
                  <a:pt x="7883842" y="3397598"/>
                  <a:pt x="7883842" y="3367088"/>
                </a:cubicBezTo>
                <a:cubicBezTo>
                  <a:pt x="7883842" y="3336577"/>
                  <a:pt x="7908577" y="3311842"/>
                  <a:pt x="7939088" y="3311842"/>
                </a:cubicBezTo>
                <a:cubicBezTo>
                  <a:pt x="7969598" y="3311842"/>
                  <a:pt x="7994332" y="3336577"/>
                  <a:pt x="7994332" y="3367088"/>
                </a:cubicBezTo>
                <a:close/>
                <a:moveTo>
                  <a:pt x="8145780" y="3367088"/>
                </a:moveTo>
                <a:cubicBezTo>
                  <a:pt x="8145780" y="3397072"/>
                  <a:pt x="8121472" y="3421380"/>
                  <a:pt x="8091488" y="3421380"/>
                </a:cubicBezTo>
                <a:cubicBezTo>
                  <a:pt x="8061503" y="3421380"/>
                  <a:pt x="8037195" y="3397072"/>
                  <a:pt x="8037195" y="3367088"/>
                </a:cubicBezTo>
                <a:cubicBezTo>
                  <a:pt x="8037195" y="3337103"/>
                  <a:pt x="8061503" y="3312795"/>
                  <a:pt x="8091488" y="3312795"/>
                </a:cubicBezTo>
                <a:cubicBezTo>
                  <a:pt x="8121472" y="3312795"/>
                  <a:pt x="8145780" y="3337103"/>
                  <a:pt x="8145780" y="3367088"/>
                </a:cubicBezTo>
                <a:close/>
                <a:moveTo>
                  <a:pt x="8296275" y="3367088"/>
                </a:moveTo>
                <a:cubicBezTo>
                  <a:pt x="8296275" y="3396020"/>
                  <a:pt x="8272820" y="3419475"/>
                  <a:pt x="8243888" y="3419475"/>
                </a:cubicBezTo>
                <a:cubicBezTo>
                  <a:pt x="8214955" y="3419475"/>
                  <a:pt x="8191500" y="3396020"/>
                  <a:pt x="8191500" y="3367088"/>
                </a:cubicBezTo>
                <a:cubicBezTo>
                  <a:pt x="8191500" y="3338155"/>
                  <a:pt x="8214955" y="3314700"/>
                  <a:pt x="8243888" y="3314700"/>
                </a:cubicBezTo>
                <a:cubicBezTo>
                  <a:pt x="8272820" y="3314700"/>
                  <a:pt x="8296275" y="3338155"/>
                  <a:pt x="8296275" y="3367088"/>
                </a:cubicBezTo>
                <a:close/>
                <a:moveTo>
                  <a:pt x="8447722" y="3367088"/>
                </a:moveTo>
                <a:cubicBezTo>
                  <a:pt x="8447722" y="3395494"/>
                  <a:pt x="8424694" y="3418522"/>
                  <a:pt x="8396288" y="3418522"/>
                </a:cubicBezTo>
                <a:cubicBezTo>
                  <a:pt x="8367881" y="3418522"/>
                  <a:pt x="8344852" y="3395494"/>
                  <a:pt x="8344852" y="3367088"/>
                </a:cubicBezTo>
                <a:cubicBezTo>
                  <a:pt x="8344852" y="3338681"/>
                  <a:pt x="8367881" y="3315652"/>
                  <a:pt x="8396288" y="3315652"/>
                </a:cubicBezTo>
                <a:cubicBezTo>
                  <a:pt x="8424694" y="3315652"/>
                  <a:pt x="8447722" y="3338681"/>
                  <a:pt x="8447722" y="3367088"/>
                </a:cubicBezTo>
                <a:close/>
                <a:moveTo>
                  <a:pt x="8598218" y="3367088"/>
                </a:moveTo>
                <a:cubicBezTo>
                  <a:pt x="8598218" y="3394442"/>
                  <a:pt x="8576042" y="3416618"/>
                  <a:pt x="8548688" y="3416618"/>
                </a:cubicBezTo>
                <a:cubicBezTo>
                  <a:pt x="8521333" y="3416618"/>
                  <a:pt x="8499158" y="3394442"/>
                  <a:pt x="8499158" y="3367088"/>
                </a:cubicBezTo>
                <a:cubicBezTo>
                  <a:pt x="8499158" y="3339733"/>
                  <a:pt x="8521333" y="3317558"/>
                  <a:pt x="8548688" y="3317558"/>
                </a:cubicBezTo>
                <a:cubicBezTo>
                  <a:pt x="8576042" y="3317558"/>
                  <a:pt x="8598218" y="3339733"/>
                  <a:pt x="8598218" y="3367088"/>
                </a:cubicBezTo>
                <a:close/>
                <a:moveTo>
                  <a:pt x="8749665" y="3367088"/>
                </a:moveTo>
                <a:cubicBezTo>
                  <a:pt x="8749665" y="3393916"/>
                  <a:pt x="8727916" y="3415665"/>
                  <a:pt x="8701088" y="3415665"/>
                </a:cubicBezTo>
                <a:cubicBezTo>
                  <a:pt x="8674259" y="3415665"/>
                  <a:pt x="8652510" y="3393916"/>
                  <a:pt x="8652510" y="3367088"/>
                </a:cubicBezTo>
                <a:cubicBezTo>
                  <a:pt x="8652510" y="3340259"/>
                  <a:pt x="8674259" y="3318510"/>
                  <a:pt x="8701088" y="3318510"/>
                </a:cubicBezTo>
                <a:cubicBezTo>
                  <a:pt x="8727916" y="3318510"/>
                  <a:pt x="8749665" y="3340259"/>
                  <a:pt x="8749665" y="3367088"/>
                </a:cubicBezTo>
                <a:close/>
                <a:moveTo>
                  <a:pt x="8900160" y="3367088"/>
                </a:moveTo>
                <a:cubicBezTo>
                  <a:pt x="8900160" y="3392864"/>
                  <a:pt x="8879264" y="3413760"/>
                  <a:pt x="8853488" y="3413760"/>
                </a:cubicBezTo>
                <a:cubicBezTo>
                  <a:pt x="8827711" y="3413760"/>
                  <a:pt x="8806815" y="3392864"/>
                  <a:pt x="8806815" y="3367088"/>
                </a:cubicBezTo>
                <a:cubicBezTo>
                  <a:pt x="8806815" y="3341311"/>
                  <a:pt x="8827711" y="3320415"/>
                  <a:pt x="8853488" y="3320415"/>
                </a:cubicBezTo>
                <a:cubicBezTo>
                  <a:pt x="8879264" y="3320415"/>
                  <a:pt x="8900160" y="3341311"/>
                  <a:pt x="8900160" y="3367088"/>
                </a:cubicBezTo>
                <a:close/>
                <a:moveTo>
                  <a:pt x="9051608" y="3367088"/>
                </a:moveTo>
                <a:cubicBezTo>
                  <a:pt x="9051608" y="3392338"/>
                  <a:pt x="9031138" y="3412808"/>
                  <a:pt x="9005888" y="3412808"/>
                </a:cubicBezTo>
                <a:cubicBezTo>
                  <a:pt x="8980637" y="3412808"/>
                  <a:pt x="8960168" y="3392338"/>
                  <a:pt x="8960168" y="3367088"/>
                </a:cubicBezTo>
                <a:cubicBezTo>
                  <a:pt x="8960168" y="3341837"/>
                  <a:pt x="8980637" y="3321368"/>
                  <a:pt x="9005888" y="3321368"/>
                </a:cubicBezTo>
                <a:cubicBezTo>
                  <a:pt x="9031138" y="3321368"/>
                  <a:pt x="9051608" y="3341837"/>
                  <a:pt x="9051608" y="3367088"/>
                </a:cubicBezTo>
                <a:close/>
                <a:moveTo>
                  <a:pt x="9202102" y="3367088"/>
                </a:moveTo>
                <a:cubicBezTo>
                  <a:pt x="9202102" y="3391286"/>
                  <a:pt x="9182486" y="3410902"/>
                  <a:pt x="9158288" y="3410902"/>
                </a:cubicBezTo>
                <a:cubicBezTo>
                  <a:pt x="9134089" y="3410902"/>
                  <a:pt x="9114472" y="3391286"/>
                  <a:pt x="9114472" y="3367088"/>
                </a:cubicBezTo>
                <a:cubicBezTo>
                  <a:pt x="9114472" y="3342889"/>
                  <a:pt x="9134089" y="3323272"/>
                  <a:pt x="9158288" y="3323272"/>
                </a:cubicBezTo>
                <a:cubicBezTo>
                  <a:pt x="9182486" y="3323272"/>
                  <a:pt x="9202102" y="3342889"/>
                  <a:pt x="9202102" y="3367088"/>
                </a:cubicBezTo>
                <a:close/>
                <a:moveTo>
                  <a:pt x="9353550" y="3367088"/>
                </a:moveTo>
                <a:cubicBezTo>
                  <a:pt x="9353550" y="3390760"/>
                  <a:pt x="9334360" y="3409950"/>
                  <a:pt x="9310688" y="3409950"/>
                </a:cubicBezTo>
                <a:cubicBezTo>
                  <a:pt x="9287015" y="3409950"/>
                  <a:pt x="9267825" y="3390760"/>
                  <a:pt x="9267825" y="3367088"/>
                </a:cubicBezTo>
                <a:cubicBezTo>
                  <a:pt x="9267825" y="3343415"/>
                  <a:pt x="9287015" y="3324225"/>
                  <a:pt x="9310688" y="3324225"/>
                </a:cubicBezTo>
                <a:cubicBezTo>
                  <a:pt x="9334360" y="3324225"/>
                  <a:pt x="9353550" y="3343415"/>
                  <a:pt x="9353550" y="3367088"/>
                </a:cubicBezTo>
                <a:close/>
                <a:moveTo>
                  <a:pt x="9504045" y="3367088"/>
                </a:moveTo>
                <a:cubicBezTo>
                  <a:pt x="9504045" y="3389708"/>
                  <a:pt x="9485708" y="3408045"/>
                  <a:pt x="9463088" y="3408045"/>
                </a:cubicBezTo>
                <a:cubicBezTo>
                  <a:pt x="9440467" y="3408045"/>
                  <a:pt x="9422130" y="3389708"/>
                  <a:pt x="9422130" y="3367088"/>
                </a:cubicBezTo>
                <a:cubicBezTo>
                  <a:pt x="9422130" y="3344467"/>
                  <a:pt x="9440467" y="3326130"/>
                  <a:pt x="9463088" y="3326130"/>
                </a:cubicBezTo>
                <a:cubicBezTo>
                  <a:pt x="9485708" y="3326130"/>
                  <a:pt x="9504045" y="3344467"/>
                  <a:pt x="9504045" y="3367088"/>
                </a:cubicBezTo>
                <a:close/>
                <a:moveTo>
                  <a:pt x="9654540" y="3367088"/>
                </a:moveTo>
                <a:cubicBezTo>
                  <a:pt x="9654540" y="3388656"/>
                  <a:pt x="9637056" y="3406140"/>
                  <a:pt x="9615488" y="3406140"/>
                </a:cubicBezTo>
                <a:cubicBezTo>
                  <a:pt x="9593919" y="3406140"/>
                  <a:pt x="9576435" y="3388656"/>
                  <a:pt x="9576435" y="3367088"/>
                </a:cubicBezTo>
                <a:cubicBezTo>
                  <a:pt x="9576435" y="3345519"/>
                  <a:pt x="9593919" y="3328035"/>
                  <a:pt x="9615488" y="3328035"/>
                </a:cubicBezTo>
                <a:cubicBezTo>
                  <a:pt x="9637056" y="3328035"/>
                  <a:pt x="9654540" y="3345519"/>
                  <a:pt x="9654540" y="3367088"/>
                </a:cubicBezTo>
                <a:close/>
                <a:moveTo>
                  <a:pt x="9805988" y="3367088"/>
                </a:moveTo>
                <a:cubicBezTo>
                  <a:pt x="9805988" y="3388130"/>
                  <a:pt x="9788930" y="3405188"/>
                  <a:pt x="9767888" y="3405188"/>
                </a:cubicBezTo>
                <a:cubicBezTo>
                  <a:pt x="9746845" y="3405188"/>
                  <a:pt x="9729788" y="3388130"/>
                  <a:pt x="9729788" y="3367088"/>
                </a:cubicBezTo>
                <a:cubicBezTo>
                  <a:pt x="9729788" y="3346045"/>
                  <a:pt x="9746845" y="3328988"/>
                  <a:pt x="9767888" y="3328988"/>
                </a:cubicBezTo>
                <a:cubicBezTo>
                  <a:pt x="9788930" y="3328988"/>
                  <a:pt x="9805988" y="3346045"/>
                  <a:pt x="9805988" y="3367088"/>
                </a:cubicBezTo>
                <a:close/>
                <a:moveTo>
                  <a:pt x="9956482" y="3367088"/>
                </a:moveTo>
                <a:cubicBezTo>
                  <a:pt x="9956482" y="3387077"/>
                  <a:pt x="9940277" y="3403282"/>
                  <a:pt x="9920288" y="3403282"/>
                </a:cubicBezTo>
                <a:cubicBezTo>
                  <a:pt x="9900298" y="3403282"/>
                  <a:pt x="9884092" y="3387077"/>
                  <a:pt x="9884092" y="3367088"/>
                </a:cubicBezTo>
                <a:cubicBezTo>
                  <a:pt x="9884092" y="3347098"/>
                  <a:pt x="9900298" y="3330892"/>
                  <a:pt x="9920288" y="3330892"/>
                </a:cubicBezTo>
                <a:cubicBezTo>
                  <a:pt x="9940277" y="3330892"/>
                  <a:pt x="9956482" y="3347098"/>
                  <a:pt x="9956482" y="3367088"/>
                </a:cubicBezTo>
                <a:close/>
                <a:moveTo>
                  <a:pt x="10107930" y="3367088"/>
                </a:moveTo>
                <a:cubicBezTo>
                  <a:pt x="10107930" y="3386551"/>
                  <a:pt x="10092151" y="3402330"/>
                  <a:pt x="10072688" y="3402330"/>
                </a:cubicBezTo>
                <a:cubicBezTo>
                  <a:pt x="10053224" y="3402330"/>
                  <a:pt x="10037445" y="3386551"/>
                  <a:pt x="10037445" y="3367088"/>
                </a:cubicBezTo>
                <a:cubicBezTo>
                  <a:pt x="10037445" y="3347624"/>
                  <a:pt x="10053224" y="3331845"/>
                  <a:pt x="10072688" y="3331845"/>
                </a:cubicBezTo>
                <a:cubicBezTo>
                  <a:pt x="10092151" y="3331845"/>
                  <a:pt x="10107930" y="3347624"/>
                  <a:pt x="10107930" y="3367088"/>
                </a:cubicBezTo>
                <a:close/>
                <a:moveTo>
                  <a:pt x="10258425" y="3367088"/>
                </a:moveTo>
                <a:cubicBezTo>
                  <a:pt x="10258425" y="3385499"/>
                  <a:pt x="10243499" y="3400425"/>
                  <a:pt x="10225088" y="3400425"/>
                </a:cubicBezTo>
                <a:cubicBezTo>
                  <a:pt x="10206676" y="3400425"/>
                  <a:pt x="10191750" y="3385499"/>
                  <a:pt x="10191750" y="3367088"/>
                </a:cubicBezTo>
                <a:cubicBezTo>
                  <a:pt x="10191750" y="3348676"/>
                  <a:pt x="10206676" y="3333750"/>
                  <a:pt x="10225088" y="3333750"/>
                </a:cubicBezTo>
                <a:cubicBezTo>
                  <a:pt x="10243499" y="3333750"/>
                  <a:pt x="10258425" y="3348676"/>
                  <a:pt x="10258425" y="3367088"/>
                </a:cubicBezTo>
                <a:close/>
                <a:moveTo>
                  <a:pt x="10409872" y="3367088"/>
                </a:moveTo>
                <a:cubicBezTo>
                  <a:pt x="10409872" y="3384973"/>
                  <a:pt x="10395373" y="3399472"/>
                  <a:pt x="10377488" y="3399472"/>
                </a:cubicBezTo>
                <a:cubicBezTo>
                  <a:pt x="10359602" y="3399472"/>
                  <a:pt x="10345102" y="3384973"/>
                  <a:pt x="10345102" y="3367088"/>
                </a:cubicBezTo>
                <a:cubicBezTo>
                  <a:pt x="10345102" y="3349202"/>
                  <a:pt x="10359602" y="3334702"/>
                  <a:pt x="10377488" y="3334702"/>
                </a:cubicBezTo>
                <a:cubicBezTo>
                  <a:pt x="10395373" y="3334702"/>
                  <a:pt x="10409872" y="3349202"/>
                  <a:pt x="10409872" y="3367088"/>
                </a:cubicBezTo>
                <a:close/>
                <a:moveTo>
                  <a:pt x="10560368" y="3367088"/>
                </a:moveTo>
                <a:cubicBezTo>
                  <a:pt x="10560368" y="3383921"/>
                  <a:pt x="10546721" y="3397568"/>
                  <a:pt x="10529888" y="3397568"/>
                </a:cubicBezTo>
                <a:cubicBezTo>
                  <a:pt x="10513054" y="3397568"/>
                  <a:pt x="10499408" y="3383921"/>
                  <a:pt x="10499408" y="3367088"/>
                </a:cubicBezTo>
                <a:cubicBezTo>
                  <a:pt x="10499408" y="3350254"/>
                  <a:pt x="10513054" y="3336608"/>
                  <a:pt x="10529888" y="3336608"/>
                </a:cubicBezTo>
                <a:cubicBezTo>
                  <a:pt x="10546721" y="3336608"/>
                  <a:pt x="10560368" y="3350254"/>
                  <a:pt x="10560368" y="3367088"/>
                </a:cubicBezTo>
                <a:close/>
                <a:moveTo>
                  <a:pt x="10711815" y="3367088"/>
                </a:moveTo>
                <a:cubicBezTo>
                  <a:pt x="10711815" y="3383395"/>
                  <a:pt x="10698595" y="3396615"/>
                  <a:pt x="10682288" y="3396615"/>
                </a:cubicBezTo>
                <a:cubicBezTo>
                  <a:pt x="10665980" y="3396615"/>
                  <a:pt x="10652760" y="3383395"/>
                  <a:pt x="10652760" y="3367088"/>
                </a:cubicBezTo>
                <a:cubicBezTo>
                  <a:pt x="10652760" y="3350780"/>
                  <a:pt x="10665980" y="3337560"/>
                  <a:pt x="10682288" y="3337560"/>
                </a:cubicBezTo>
                <a:cubicBezTo>
                  <a:pt x="10698595" y="3337560"/>
                  <a:pt x="10711815" y="3350780"/>
                  <a:pt x="10711815" y="3367088"/>
                </a:cubicBezTo>
                <a:close/>
                <a:moveTo>
                  <a:pt x="10862310" y="3367088"/>
                </a:moveTo>
                <a:cubicBezTo>
                  <a:pt x="10862310" y="3382343"/>
                  <a:pt x="10849943" y="3394710"/>
                  <a:pt x="10834688" y="3394710"/>
                </a:cubicBezTo>
                <a:cubicBezTo>
                  <a:pt x="10819432" y="3394710"/>
                  <a:pt x="10807065" y="3382343"/>
                  <a:pt x="10807065" y="3367088"/>
                </a:cubicBezTo>
                <a:cubicBezTo>
                  <a:pt x="10807065" y="3351832"/>
                  <a:pt x="10819432" y="3339465"/>
                  <a:pt x="10834688" y="3339465"/>
                </a:cubicBezTo>
                <a:cubicBezTo>
                  <a:pt x="10849943" y="3339465"/>
                  <a:pt x="10862310" y="3351832"/>
                  <a:pt x="10862310" y="3367088"/>
                </a:cubicBezTo>
                <a:close/>
                <a:moveTo>
                  <a:pt x="11013758" y="3367088"/>
                </a:moveTo>
                <a:cubicBezTo>
                  <a:pt x="11013758" y="3381817"/>
                  <a:pt x="11001817" y="3393758"/>
                  <a:pt x="10987088" y="3393758"/>
                </a:cubicBezTo>
                <a:cubicBezTo>
                  <a:pt x="10972358" y="3393758"/>
                  <a:pt x="10960418" y="3381817"/>
                  <a:pt x="10960418" y="3367088"/>
                </a:cubicBezTo>
                <a:cubicBezTo>
                  <a:pt x="10960418" y="3352358"/>
                  <a:pt x="10972358" y="3340418"/>
                  <a:pt x="10987088" y="3340418"/>
                </a:cubicBezTo>
                <a:cubicBezTo>
                  <a:pt x="11001817" y="3340418"/>
                  <a:pt x="11013758" y="3352358"/>
                  <a:pt x="11013758" y="3367088"/>
                </a:cubicBezTo>
                <a:close/>
                <a:moveTo>
                  <a:pt x="11164252" y="3367088"/>
                </a:moveTo>
                <a:cubicBezTo>
                  <a:pt x="11164252" y="3380765"/>
                  <a:pt x="11153165" y="3391852"/>
                  <a:pt x="11139488" y="3391852"/>
                </a:cubicBezTo>
                <a:cubicBezTo>
                  <a:pt x="11125810" y="3391852"/>
                  <a:pt x="11114722" y="3380765"/>
                  <a:pt x="11114722" y="3367088"/>
                </a:cubicBezTo>
                <a:cubicBezTo>
                  <a:pt x="11114722" y="3353410"/>
                  <a:pt x="11125810" y="3342322"/>
                  <a:pt x="11139488" y="3342322"/>
                </a:cubicBezTo>
                <a:cubicBezTo>
                  <a:pt x="11153165" y="3342322"/>
                  <a:pt x="11164252" y="3353410"/>
                  <a:pt x="11164252" y="3367088"/>
                </a:cubicBezTo>
                <a:close/>
                <a:moveTo>
                  <a:pt x="11315700" y="3367088"/>
                </a:moveTo>
                <a:cubicBezTo>
                  <a:pt x="11315700" y="3380239"/>
                  <a:pt x="11305039" y="3390900"/>
                  <a:pt x="11291888" y="3390900"/>
                </a:cubicBezTo>
                <a:cubicBezTo>
                  <a:pt x="11278736" y="3390900"/>
                  <a:pt x="11268075" y="3380239"/>
                  <a:pt x="11268075" y="3367088"/>
                </a:cubicBezTo>
                <a:cubicBezTo>
                  <a:pt x="11268075" y="3353936"/>
                  <a:pt x="11278736" y="3343275"/>
                  <a:pt x="11291888" y="3343275"/>
                </a:cubicBezTo>
                <a:cubicBezTo>
                  <a:pt x="11305039" y="3343275"/>
                  <a:pt x="11315700" y="3353936"/>
                  <a:pt x="11315700" y="3367088"/>
                </a:cubicBezTo>
                <a:close/>
                <a:moveTo>
                  <a:pt x="11466195" y="3367088"/>
                </a:moveTo>
                <a:cubicBezTo>
                  <a:pt x="11466195" y="3379187"/>
                  <a:pt x="11456387" y="3388995"/>
                  <a:pt x="11444288" y="3388995"/>
                </a:cubicBezTo>
                <a:cubicBezTo>
                  <a:pt x="11432188" y="3388995"/>
                  <a:pt x="11422380" y="3379187"/>
                  <a:pt x="11422380" y="3367088"/>
                </a:cubicBezTo>
                <a:cubicBezTo>
                  <a:pt x="11422380" y="3354988"/>
                  <a:pt x="11432188" y="3345180"/>
                  <a:pt x="11444288" y="3345180"/>
                </a:cubicBezTo>
                <a:cubicBezTo>
                  <a:pt x="11456387" y="3345180"/>
                  <a:pt x="11466195" y="3354988"/>
                  <a:pt x="11466195" y="3367088"/>
                </a:cubicBezTo>
                <a:close/>
                <a:moveTo>
                  <a:pt x="11616690" y="3367088"/>
                </a:moveTo>
                <a:cubicBezTo>
                  <a:pt x="11616690" y="3378135"/>
                  <a:pt x="11607735" y="3387090"/>
                  <a:pt x="11596688" y="3387090"/>
                </a:cubicBezTo>
                <a:cubicBezTo>
                  <a:pt x="11585640" y="3387090"/>
                  <a:pt x="11576685" y="3378135"/>
                  <a:pt x="11576685" y="3367088"/>
                </a:cubicBezTo>
                <a:cubicBezTo>
                  <a:pt x="11576685" y="3356040"/>
                  <a:pt x="11585640" y="3347085"/>
                  <a:pt x="11596688" y="3347085"/>
                </a:cubicBezTo>
                <a:cubicBezTo>
                  <a:pt x="11607735" y="3347085"/>
                  <a:pt x="11616690" y="3356040"/>
                  <a:pt x="11616690" y="3367088"/>
                </a:cubicBezTo>
                <a:close/>
                <a:moveTo>
                  <a:pt x="11768138" y="3367088"/>
                </a:moveTo>
                <a:cubicBezTo>
                  <a:pt x="11768138" y="3377609"/>
                  <a:pt x="11759609" y="3386138"/>
                  <a:pt x="11749088" y="3386138"/>
                </a:cubicBezTo>
                <a:cubicBezTo>
                  <a:pt x="11738566" y="3386138"/>
                  <a:pt x="11730038" y="3377609"/>
                  <a:pt x="11730038" y="3367088"/>
                </a:cubicBezTo>
                <a:cubicBezTo>
                  <a:pt x="11730038" y="3356566"/>
                  <a:pt x="11738566" y="3348038"/>
                  <a:pt x="11749088" y="3348038"/>
                </a:cubicBezTo>
                <a:cubicBezTo>
                  <a:pt x="11759609" y="3348038"/>
                  <a:pt x="11768138" y="3356566"/>
                  <a:pt x="11768138" y="3367088"/>
                </a:cubicBezTo>
                <a:close/>
                <a:moveTo>
                  <a:pt x="11918632" y="3367088"/>
                </a:moveTo>
                <a:cubicBezTo>
                  <a:pt x="11918632" y="3376556"/>
                  <a:pt x="11910956" y="3384232"/>
                  <a:pt x="11901488" y="3384232"/>
                </a:cubicBezTo>
                <a:cubicBezTo>
                  <a:pt x="11892019" y="3384232"/>
                  <a:pt x="11884342" y="3376556"/>
                  <a:pt x="11884342" y="3367088"/>
                </a:cubicBezTo>
                <a:cubicBezTo>
                  <a:pt x="11884342" y="3357619"/>
                  <a:pt x="11892019" y="3349942"/>
                  <a:pt x="11901488" y="3349942"/>
                </a:cubicBezTo>
                <a:cubicBezTo>
                  <a:pt x="11910956" y="3349942"/>
                  <a:pt x="11918632" y="3357619"/>
                  <a:pt x="11918632" y="3367088"/>
                </a:cubicBezTo>
                <a:close/>
                <a:moveTo>
                  <a:pt x="12070080" y="3367088"/>
                </a:moveTo>
                <a:cubicBezTo>
                  <a:pt x="12070080" y="3376030"/>
                  <a:pt x="12062830" y="3383280"/>
                  <a:pt x="12053888" y="3383280"/>
                </a:cubicBezTo>
                <a:cubicBezTo>
                  <a:pt x="12044945" y="3383280"/>
                  <a:pt x="12037695" y="3376030"/>
                  <a:pt x="12037695" y="3367088"/>
                </a:cubicBezTo>
                <a:cubicBezTo>
                  <a:pt x="12037695" y="3358145"/>
                  <a:pt x="12044945" y="3350895"/>
                  <a:pt x="12053888" y="3350895"/>
                </a:cubicBezTo>
                <a:cubicBezTo>
                  <a:pt x="12062830" y="3350895"/>
                  <a:pt x="12070080" y="3358145"/>
                  <a:pt x="12070080" y="3367088"/>
                </a:cubicBezTo>
                <a:close/>
                <a:moveTo>
                  <a:pt x="28575" y="3519488"/>
                </a:moveTo>
                <a:cubicBezTo>
                  <a:pt x="28575" y="3527378"/>
                  <a:pt x="22178" y="3533775"/>
                  <a:pt x="14288" y="3533775"/>
                </a:cubicBezTo>
                <a:cubicBezTo>
                  <a:pt x="6397" y="3533775"/>
                  <a:pt x="0" y="3527378"/>
                  <a:pt x="0" y="3519488"/>
                </a:cubicBezTo>
                <a:cubicBezTo>
                  <a:pt x="0" y="3511597"/>
                  <a:pt x="6397" y="3505200"/>
                  <a:pt x="14288" y="3505200"/>
                </a:cubicBezTo>
                <a:cubicBezTo>
                  <a:pt x="22178" y="3505200"/>
                  <a:pt x="28575" y="3511597"/>
                  <a:pt x="28575" y="3519488"/>
                </a:cubicBezTo>
                <a:close/>
                <a:moveTo>
                  <a:pt x="182880" y="3519488"/>
                </a:moveTo>
                <a:cubicBezTo>
                  <a:pt x="182880" y="3528430"/>
                  <a:pt x="175630" y="3535680"/>
                  <a:pt x="166688" y="3535680"/>
                </a:cubicBezTo>
                <a:cubicBezTo>
                  <a:pt x="157745" y="3535680"/>
                  <a:pt x="150495" y="3528430"/>
                  <a:pt x="150495" y="3519488"/>
                </a:cubicBezTo>
                <a:cubicBezTo>
                  <a:pt x="150495" y="3510545"/>
                  <a:pt x="157745" y="3503295"/>
                  <a:pt x="166688" y="3503295"/>
                </a:cubicBezTo>
                <a:cubicBezTo>
                  <a:pt x="175630" y="3503295"/>
                  <a:pt x="182880" y="3510545"/>
                  <a:pt x="182880" y="3519488"/>
                </a:cubicBezTo>
                <a:close/>
                <a:moveTo>
                  <a:pt x="336232" y="3519488"/>
                </a:moveTo>
                <a:cubicBezTo>
                  <a:pt x="336232" y="3528956"/>
                  <a:pt x="328556" y="3536632"/>
                  <a:pt x="319088" y="3536632"/>
                </a:cubicBezTo>
                <a:cubicBezTo>
                  <a:pt x="309619" y="3536632"/>
                  <a:pt x="301942" y="3528956"/>
                  <a:pt x="301942" y="3519488"/>
                </a:cubicBezTo>
                <a:cubicBezTo>
                  <a:pt x="301942" y="3510019"/>
                  <a:pt x="309619" y="3502342"/>
                  <a:pt x="319088" y="3502342"/>
                </a:cubicBezTo>
                <a:cubicBezTo>
                  <a:pt x="328556" y="3502342"/>
                  <a:pt x="336232" y="3510019"/>
                  <a:pt x="336232" y="3519488"/>
                </a:cubicBezTo>
                <a:close/>
                <a:moveTo>
                  <a:pt x="490538" y="3519488"/>
                </a:moveTo>
                <a:cubicBezTo>
                  <a:pt x="490538" y="3530009"/>
                  <a:pt x="482009" y="3538538"/>
                  <a:pt x="471488" y="3538538"/>
                </a:cubicBezTo>
                <a:cubicBezTo>
                  <a:pt x="460966" y="3538538"/>
                  <a:pt x="452438" y="3530009"/>
                  <a:pt x="452438" y="3519488"/>
                </a:cubicBezTo>
                <a:cubicBezTo>
                  <a:pt x="452438" y="3508966"/>
                  <a:pt x="460966" y="3500438"/>
                  <a:pt x="471488" y="3500438"/>
                </a:cubicBezTo>
                <a:cubicBezTo>
                  <a:pt x="482009" y="3500438"/>
                  <a:pt x="490538" y="3508966"/>
                  <a:pt x="490538" y="3519488"/>
                </a:cubicBezTo>
                <a:close/>
                <a:moveTo>
                  <a:pt x="643890" y="3519488"/>
                </a:moveTo>
                <a:cubicBezTo>
                  <a:pt x="643890" y="3530535"/>
                  <a:pt x="634935" y="3539490"/>
                  <a:pt x="623888" y="3539490"/>
                </a:cubicBezTo>
                <a:cubicBezTo>
                  <a:pt x="612840" y="3539490"/>
                  <a:pt x="603885" y="3530535"/>
                  <a:pt x="603885" y="3519488"/>
                </a:cubicBezTo>
                <a:cubicBezTo>
                  <a:pt x="603885" y="3508440"/>
                  <a:pt x="612840" y="3499485"/>
                  <a:pt x="623888" y="3499485"/>
                </a:cubicBezTo>
                <a:cubicBezTo>
                  <a:pt x="634935" y="3499485"/>
                  <a:pt x="643890" y="3508440"/>
                  <a:pt x="643890" y="3519488"/>
                </a:cubicBezTo>
                <a:close/>
                <a:moveTo>
                  <a:pt x="798195" y="3519488"/>
                </a:moveTo>
                <a:cubicBezTo>
                  <a:pt x="798195" y="3531587"/>
                  <a:pt x="788387" y="3541395"/>
                  <a:pt x="776288" y="3541395"/>
                </a:cubicBezTo>
                <a:cubicBezTo>
                  <a:pt x="764188" y="3541395"/>
                  <a:pt x="754380" y="3531587"/>
                  <a:pt x="754380" y="3519488"/>
                </a:cubicBezTo>
                <a:cubicBezTo>
                  <a:pt x="754380" y="3507388"/>
                  <a:pt x="764188" y="3497580"/>
                  <a:pt x="776288" y="3497580"/>
                </a:cubicBezTo>
                <a:cubicBezTo>
                  <a:pt x="788387" y="3497580"/>
                  <a:pt x="798195" y="3507388"/>
                  <a:pt x="798195" y="3519488"/>
                </a:cubicBezTo>
                <a:close/>
                <a:moveTo>
                  <a:pt x="952500" y="3519488"/>
                </a:moveTo>
                <a:cubicBezTo>
                  <a:pt x="952500" y="3532639"/>
                  <a:pt x="941839" y="3543300"/>
                  <a:pt x="928688" y="3543300"/>
                </a:cubicBezTo>
                <a:cubicBezTo>
                  <a:pt x="915536" y="3543300"/>
                  <a:pt x="904875" y="3532639"/>
                  <a:pt x="904875" y="3519488"/>
                </a:cubicBezTo>
                <a:cubicBezTo>
                  <a:pt x="904875" y="3506336"/>
                  <a:pt x="915536" y="3495675"/>
                  <a:pt x="928688" y="3495675"/>
                </a:cubicBezTo>
                <a:cubicBezTo>
                  <a:pt x="941839" y="3495675"/>
                  <a:pt x="952500" y="3506336"/>
                  <a:pt x="952500" y="3519488"/>
                </a:cubicBezTo>
                <a:close/>
                <a:moveTo>
                  <a:pt x="1105852" y="3519488"/>
                </a:moveTo>
                <a:cubicBezTo>
                  <a:pt x="1105852" y="3533165"/>
                  <a:pt x="1094765" y="3544252"/>
                  <a:pt x="1081088" y="3544252"/>
                </a:cubicBezTo>
                <a:cubicBezTo>
                  <a:pt x="1067410" y="3544252"/>
                  <a:pt x="1056322" y="3533165"/>
                  <a:pt x="1056322" y="3519488"/>
                </a:cubicBezTo>
                <a:cubicBezTo>
                  <a:pt x="1056322" y="3505810"/>
                  <a:pt x="1067410" y="3494722"/>
                  <a:pt x="1081088" y="3494722"/>
                </a:cubicBezTo>
                <a:cubicBezTo>
                  <a:pt x="1094765" y="3494722"/>
                  <a:pt x="1105852" y="3505810"/>
                  <a:pt x="1105852" y="3519488"/>
                </a:cubicBezTo>
                <a:close/>
                <a:moveTo>
                  <a:pt x="1260158" y="3519488"/>
                </a:moveTo>
                <a:cubicBezTo>
                  <a:pt x="1260158" y="3534217"/>
                  <a:pt x="1248217" y="3546158"/>
                  <a:pt x="1233488" y="3546158"/>
                </a:cubicBezTo>
                <a:cubicBezTo>
                  <a:pt x="1218758" y="3546158"/>
                  <a:pt x="1206818" y="3534217"/>
                  <a:pt x="1206818" y="3519488"/>
                </a:cubicBezTo>
                <a:cubicBezTo>
                  <a:pt x="1206818" y="3504758"/>
                  <a:pt x="1218758" y="3492818"/>
                  <a:pt x="1233488" y="3492818"/>
                </a:cubicBezTo>
                <a:cubicBezTo>
                  <a:pt x="1248217" y="3492818"/>
                  <a:pt x="1260158" y="3504758"/>
                  <a:pt x="1260158" y="3519488"/>
                </a:cubicBezTo>
                <a:close/>
                <a:moveTo>
                  <a:pt x="1413510" y="3519488"/>
                </a:moveTo>
                <a:cubicBezTo>
                  <a:pt x="1413510" y="3534743"/>
                  <a:pt x="1401143" y="3547110"/>
                  <a:pt x="1385888" y="3547110"/>
                </a:cubicBezTo>
                <a:cubicBezTo>
                  <a:pt x="1370632" y="3547110"/>
                  <a:pt x="1358265" y="3534743"/>
                  <a:pt x="1358265" y="3519488"/>
                </a:cubicBezTo>
                <a:cubicBezTo>
                  <a:pt x="1358265" y="3504232"/>
                  <a:pt x="1370632" y="3491865"/>
                  <a:pt x="1385888" y="3491865"/>
                </a:cubicBezTo>
                <a:cubicBezTo>
                  <a:pt x="1401143" y="3491865"/>
                  <a:pt x="1413510" y="3504232"/>
                  <a:pt x="1413510" y="3519488"/>
                </a:cubicBezTo>
                <a:close/>
                <a:moveTo>
                  <a:pt x="1567815" y="3519488"/>
                </a:moveTo>
                <a:cubicBezTo>
                  <a:pt x="1567815" y="3535795"/>
                  <a:pt x="1554595" y="3549015"/>
                  <a:pt x="1538288" y="3549015"/>
                </a:cubicBezTo>
                <a:cubicBezTo>
                  <a:pt x="1521980" y="3549015"/>
                  <a:pt x="1508760" y="3535795"/>
                  <a:pt x="1508760" y="3519488"/>
                </a:cubicBezTo>
                <a:cubicBezTo>
                  <a:pt x="1508760" y="3503180"/>
                  <a:pt x="1521980" y="3489960"/>
                  <a:pt x="1538288" y="3489960"/>
                </a:cubicBezTo>
                <a:cubicBezTo>
                  <a:pt x="1554595" y="3489960"/>
                  <a:pt x="1567815" y="3503180"/>
                  <a:pt x="1567815" y="3519488"/>
                </a:cubicBezTo>
                <a:close/>
                <a:moveTo>
                  <a:pt x="1721168" y="3519488"/>
                </a:moveTo>
                <a:cubicBezTo>
                  <a:pt x="1721168" y="3536321"/>
                  <a:pt x="1707521" y="3549968"/>
                  <a:pt x="1690688" y="3549968"/>
                </a:cubicBezTo>
                <a:cubicBezTo>
                  <a:pt x="1673854" y="3549968"/>
                  <a:pt x="1660208" y="3536321"/>
                  <a:pt x="1660208" y="3519488"/>
                </a:cubicBezTo>
                <a:cubicBezTo>
                  <a:pt x="1660208" y="3502654"/>
                  <a:pt x="1673854" y="3489008"/>
                  <a:pt x="1690688" y="3489008"/>
                </a:cubicBezTo>
                <a:cubicBezTo>
                  <a:pt x="1707521" y="3489008"/>
                  <a:pt x="1721168" y="3502654"/>
                  <a:pt x="1721168" y="3519488"/>
                </a:cubicBezTo>
                <a:close/>
                <a:moveTo>
                  <a:pt x="1875472" y="3519488"/>
                </a:moveTo>
                <a:cubicBezTo>
                  <a:pt x="1875472" y="3537373"/>
                  <a:pt x="1860973" y="3551872"/>
                  <a:pt x="1843088" y="3551872"/>
                </a:cubicBezTo>
                <a:cubicBezTo>
                  <a:pt x="1825202" y="3551872"/>
                  <a:pt x="1810702" y="3537373"/>
                  <a:pt x="1810702" y="3519488"/>
                </a:cubicBezTo>
                <a:cubicBezTo>
                  <a:pt x="1810702" y="3501602"/>
                  <a:pt x="1825202" y="3487102"/>
                  <a:pt x="1843088" y="3487102"/>
                </a:cubicBezTo>
                <a:cubicBezTo>
                  <a:pt x="1860973" y="3487102"/>
                  <a:pt x="1875472" y="3501602"/>
                  <a:pt x="1875472" y="3519488"/>
                </a:cubicBezTo>
                <a:close/>
                <a:moveTo>
                  <a:pt x="2028825" y="3519488"/>
                </a:moveTo>
                <a:cubicBezTo>
                  <a:pt x="2028825" y="3537899"/>
                  <a:pt x="2013899" y="3552825"/>
                  <a:pt x="1995488" y="3552825"/>
                </a:cubicBezTo>
                <a:cubicBezTo>
                  <a:pt x="1977076" y="3552825"/>
                  <a:pt x="1962150" y="3537899"/>
                  <a:pt x="1962150" y="3519488"/>
                </a:cubicBezTo>
                <a:cubicBezTo>
                  <a:pt x="1962150" y="3501076"/>
                  <a:pt x="1977076" y="3486150"/>
                  <a:pt x="1995488" y="3486150"/>
                </a:cubicBezTo>
                <a:cubicBezTo>
                  <a:pt x="2013899" y="3486150"/>
                  <a:pt x="2028825" y="3501076"/>
                  <a:pt x="2028825" y="3519488"/>
                </a:cubicBezTo>
                <a:close/>
                <a:moveTo>
                  <a:pt x="2183130" y="3519488"/>
                </a:moveTo>
                <a:cubicBezTo>
                  <a:pt x="2183130" y="3538951"/>
                  <a:pt x="2167351" y="3554730"/>
                  <a:pt x="2147888" y="3554730"/>
                </a:cubicBezTo>
                <a:cubicBezTo>
                  <a:pt x="2128424" y="3554730"/>
                  <a:pt x="2112645" y="3538951"/>
                  <a:pt x="2112645" y="3519488"/>
                </a:cubicBezTo>
                <a:cubicBezTo>
                  <a:pt x="2112645" y="3500024"/>
                  <a:pt x="2128424" y="3484245"/>
                  <a:pt x="2147888" y="3484245"/>
                </a:cubicBezTo>
                <a:cubicBezTo>
                  <a:pt x="2167351" y="3484245"/>
                  <a:pt x="2183130" y="3500024"/>
                  <a:pt x="2183130" y="3519488"/>
                </a:cubicBezTo>
                <a:close/>
                <a:moveTo>
                  <a:pt x="2336482" y="3519488"/>
                </a:moveTo>
                <a:cubicBezTo>
                  <a:pt x="2336482" y="3539477"/>
                  <a:pt x="2320277" y="3555682"/>
                  <a:pt x="2300288" y="3555682"/>
                </a:cubicBezTo>
                <a:cubicBezTo>
                  <a:pt x="2280298" y="3555682"/>
                  <a:pt x="2264092" y="3539477"/>
                  <a:pt x="2264092" y="3519488"/>
                </a:cubicBezTo>
                <a:cubicBezTo>
                  <a:pt x="2264092" y="3499498"/>
                  <a:pt x="2280298" y="3483292"/>
                  <a:pt x="2300288" y="3483292"/>
                </a:cubicBezTo>
                <a:cubicBezTo>
                  <a:pt x="2320277" y="3483292"/>
                  <a:pt x="2336482" y="3499498"/>
                  <a:pt x="2336482" y="3519488"/>
                </a:cubicBezTo>
                <a:close/>
                <a:moveTo>
                  <a:pt x="2490788" y="3519488"/>
                </a:moveTo>
                <a:cubicBezTo>
                  <a:pt x="2490788" y="3540530"/>
                  <a:pt x="2473730" y="3557588"/>
                  <a:pt x="2452688" y="3557588"/>
                </a:cubicBezTo>
                <a:cubicBezTo>
                  <a:pt x="2431645" y="3557588"/>
                  <a:pt x="2414588" y="3540530"/>
                  <a:pt x="2414588" y="3519488"/>
                </a:cubicBezTo>
                <a:cubicBezTo>
                  <a:pt x="2414588" y="3498445"/>
                  <a:pt x="2431645" y="3481388"/>
                  <a:pt x="2452688" y="3481388"/>
                </a:cubicBezTo>
                <a:cubicBezTo>
                  <a:pt x="2473730" y="3481388"/>
                  <a:pt x="2490788" y="3498445"/>
                  <a:pt x="2490788" y="3519488"/>
                </a:cubicBezTo>
                <a:close/>
                <a:moveTo>
                  <a:pt x="2644140" y="3519488"/>
                </a:moveTo>
                <a:cubicBezTo>
                  <a:pt x="2644140" y="3541056"/>
                  <a:pt x="2626656" y="3558540"/>
                  <a:pt x="2605088" y="3558540"/>
                </a:cubicBezTo>
                <a:cubicBezTo>
                  <a:pt x="2583519" y="3558540"/>
                  <a:pt x="2566035" y="3541056"/>
                  <a:pt x="2566035" y="3519488"/>
                </a:cubicBezTo>
                <a:cubicBezTo>
                  <a:pt x="2566035" y="3497919"/>
                  <a:pt x="2583519" y="3480435"/>
                  <a:pt x="2605088" y="3480435"/>
                </a:cubicBezTo>
                <a:cubicBezTo>
                  <a:pt x="2626656" y="3480435"/>
                  <a:pt x="2644140" y="3497919"/>
                  <a:pt x="2644140" y="3519488"/>
                </a:cubicBezTo>
                <a:close/>
                <a:moveTo>
                  <a:pt x="2798445" y="3519488"/>
                </a:moveTo>
                <a:cubicBezTo>
                  <a:pt x="2798445" y="3542108"/>
                  <a:pt x="2780108" y="3560445"/>
                  <a:pt x="2757488" y="3560445"/>
                </a:cubicBezTo>
                <a:cubicBezTo>
                  <a:pt x="2734867" y="3560445"/>
                  <a:pt x="2716530" y="3542108"/>
                  <a:pt x="2716530" y="3519488"/>
                </a:cubicBezTo>
                <a:cubicBezTo>
                  <a:pt x="2716530" y="3496867"/>
                  <a:pt x="2734867" y="3478530"/>
                  <a:pt x="2757488" y="3478530"/>
                </a:cubicBezTo>
                <a:cubicBezTo>
                  <a:pt x="2780108" y="3478530"/>
                  <a:pt x="2798445" y="3496867"/>
                  <a:pt x="2798445" y="3519488"/>
                </a:cubicBezTo>
                <a:close/>
                <a:moveTo>
                  <a:pt x="2952750" y="3519488"/>
                </a:moveTo>
                <a:cubicBezTo>
                  <a:pt x="2952750" y="3543160"/>
                  <a:pt x="2933560" y="3562350"/>
                  <a:pt x="2909888" y="3562350"/>
                </a:cubicBezTo>
                <a:cubicBezTo>
                  <a:pt x="2886215" y="3562350"/>
                  <a:pt x="2867025" y="3543160"/>
                  <a:pt x="2867025" y="3519488"/>
                </a:cubicBezTo>
                <a:cubicBezTo>
                  <a:pt x="2867025" y="3495815"/>
                  <a:pt x="2886215" y="3476625"/>
                  <a:pt x="2909888" y="3476625"/>
                </a:cubicBezTo>
                <a:cubicBezTo>
                  <a:pt x="2933560" y="3476625"/>
                  <a:pt x="2952750" y="3495815"/>
                  <a:pt x="2952750" y="3519488"/>
                </a:cubicBezTo>
                <a:close/>
                <a:moveTo>
                  <a:pt x="3106102" y="3519488"/>
                </a:moveTo>
                <a:cubicBezTo>
                  <a:pt x="3106102" y="3543686"/>
                  <a:pt x="3086486" y="3563302"/>
                  <a:pt x="3062288" y="3563302"/>
                </a:cubicBezTo>
                <a:cubicBezTo>
                  <a:pt x="3038089" y="3563302"/>
                  <a:pt x="3018472" y="3543686"/>
                  <a:pt x="3018472" y="3519488"/>
                </a:cubicBezTo>
                <a:cubicBezTo>
                  <a:pt x="3018472" y="3495289"/>
                  <a:pt x="3038089" y="3475672"/>
                  <a:pt x="3062288" y="3475672"/>
                </a:cubicBezTo>
                <a:cubicBezTo>
                  <a:pt x="3086486" y="3475672"/>
                  <a:pt x="3106102" y="3495289"/>
                  <a:pt x="3106102" y="3519488"/>
                </a:cubicBezTo>
                <a:close/>
                <a:moveTo>
                  <a:pt x="3260408" y="3519488"/>
                </a:moveTo>
                <a:cubicBezTo>
                  <a:pt x="3260408" y="3544738"/>
                  <a:pt x="3239938" y="3565208"/>
                  <a:pt x="3214688" y="3565208"/>
                </a:cubicBezTo>
                <a:cubicBezTo>
                  <a:pt x="3189437" y="3565208"/>
                  <a:pt x="3168968" y="3544738"/>
                  <a:pt x="3168968" y="3519488"/>
                </a:cubicBezTo>
                <a:cubicBezTo>
                  <a:pt x="3168968" y="3494237"/>
                  <a:pt x="3189437" y="3473768"/>
                  <a:pt x="3214688" y="3473768"/>
                </a:cubicBezTo>
                <a:cubicBezTo>
                  <a:pt x="3239938" y="3473768"/>
                  <a:pt x="3260408" y="3494237"/>
                  <a:pt x="3260408" y="3519488"/>
                </a:cubicBezTo>
                <a:close/>
                <a:moveTo>
                  <a:pt x="3413760" y="3519488"/>
                </a:moveTo>
                <a:cubicBezTo>
                  <a:pt x="3413760" y="3545264"/>
                  <a:pt x="3392864" y="3566160"/>
                  <a:pt x="3367088" y="3566160"/>
                </a:cubicBezTo>
                <a:cubicBezTo>
                  <a:pt x="3341311" y="3566160"/>
                  <a:pt x="3320415" y="3545264"/>
                  <a:pt x="3320415" y="3519488"/>
                </a:cubicBezTo>
                <a:cubicBezTo>
                  <a:pt x="3320415" y="3493711"/>
                  <a:pt x="3341311" y="3472815"/>
                  <a:pt x="3367088" y="3472815"/>
                </a:cubicBezTo>
                <a:cubicBezTo>
                  <a:pt x="3392864" y="3472815"/>
                  <a:pt x="3413760" y="3493711"/>
                  <a:pt x="3413760" y="3519488"/>
                </a:cubicBezTo>
                <a:close/>
                <a:moveTo>
                  <a:pt x="3568065" y="3519488"/>
                </a:moveTo>
                <a:cubicBezTo>
                  <a:pt x="3568065" y="3546316"/>
                  <a:pt x="3546316" y="3568065"/>
                  <a:pt x="3519488" y="3568065"/>
                </a:cubicBezTo>
                <a:cubicBezTo>
                  <a:pt x="3492659" y="3568065"/>
                  <a:pt x="3470910" y="3546316"/>
                  <a:pt x="3470910" y="3519488"/>
                </a:cubicBezTo>
                <a:cubicBezTo>
                  <a:pt x="3470910" y="3492659"/>
                  <a:pt x="3492659" y="3470910"/>
                  <a:pt x="3519488" y="3470910"/>
                </a:cubicBezTo>
                <a:cubicBezTo>
                  <a:pt x="3546316" y="3470910"/>
                  <a:pt x="3568065" y="3492659"/>
                  <a:pt x="3568065" y="3519488"/>
                </a:cubicBezTo>
                <a:close/>
                <a:moveTo>
                  <a:pt x="3721418" y="3519488"/>
                </a:moveTo>
                <a:cubicBezTo>
                  <a:pt x="3721418" y="3546842"/>
                  <a:pt x="3699242" y="3569018"/>
                  <a:pt x="3671888" y="3569018"/>
                </a:cubicBezTo>
                <a:cubicBezTo>
                  <a:pt x="3644533" y="3569018"/>
                  <a:pt x="3622358" y="3546842"/>
                  <a:pt x="3622358" y="3519488"/>
                </a:cubicBezTo>
                <a:cubicBezTo>
                  <a:pt x="3622358" y="3492133"/>
                  <a:pt x="3644533" y="3469958"/>
                  <a:pt x="3671888" y="3469958"/>
                </a:cubicBezTo>
                <a:cubicBezTo>
                  <a:pt x="3699242" y="3469958"/>
                  <a:pt x="3721418" y="3492133"/>
                  <a:pt x="3721418" y="3519488"/>
                </a:cubicBezTo>
                <a:close/>
                <a:moveTo>
                  <a:pt x="3875722" y="3519488"/>
                </a:moveTo>
                <a:cubicBezTo>
                  <a:pt x="3875722" y="3547894"/>
                  <a:pt x="3852694" y="3570922"/>
                  <a:pt x="3824288" y="3570922"/>
                </a:cubicBezTo>
                <a:cubicBezTo>
                  <a:pt x="3795881" y="3570922"/>
                  <a:pt x="3772852" y="3547894"/>
                  <a:pt x="3772852" y="3519488"/>
                </a:cubicBezTo>
                <a:cubicBezTo>
                  <a:pt x="3772852" y="3491081"/>
                  <a:pt x="3795881" y="3468052"/>
                  <a:pt x="3824288" y="3468052"/>
                </a:cubicBezTo>
                <a:cubicBezTo>
                  <a:pt x="3852694" y="3468052"/>
                  <a:pt x="3875722" y="3491081"/>
                  <a:pt x="3875722" y="3519488"/>
                </a:cubicBezTo>
                <a:close/>
                <a:moveTo>
                  <a:pt x="4029075" y="3519488"/>
                </a:moveTo>
                <a:cubicBezTo>
                  <a:pt x="4029075" y="3548420"/>
                  <a:pt x="4005620" y="3571875"/>
                  <a:pt x="3976688" y="3571875"/>
                </a:cubicBezTo>
                <a:cubicBezTo>
                  <a:pt x="3947755" y="3571875"/>
                  <a:pt x="3924300" y="3548420"/>
                  <a:pt x="3924300" y="3519488"/>
                </a:cubicBezTo>
                <a:cubicBezTo>
                  <a:pt x="3924300" y="3490555"/>
                  <a:pt x="3947755" y="3467100"/>
                  <a:pt x="3976688" y="3467100"/>
                </a:cubicBezTo>
                <a:cubicBezTo>
                  <a:pt x="4005620" y="3467100"/>
                  <a:pt x="4029075" y="3490555"/>
                  <a:pt x="4029075" y="3519488"/>
                </a:cubicBezTo>
                <a:close/>
                <a:moveTo>
                  <a:pt x="4183380" y="3519488"/>
                </a:moveTo>
                <a:cubicBezTo>
                  <a:pt x="4183380" y="3549472"/>
                  <a:pt x="4159072" y="3573780"/>
                  <a:pt x="4129088" y="3573780"/>
                </a:cubicBezTo>
                <a:cubicBezTo>
                  <a:pt x="4099103" y="3573780"/>
                  <a:pt x="4074795" y="3549472"/>
                  <a:pt x="4074795" y="3519488"/>
                </a:cubicBezTo>
                <a:cubicBezTo>
                  <a:pt x="4074795" y="3489503"/>
                  <a:pt x="4099103" y="3465195"/>
                  <a:pt x="4129088" y="3465195"/>
                </a:cubicBezTo>
                <a:cubicBezTo>
                  <a:pt x="4159072" y="3465195"/>
                  <a:pt x="4183380" y="3489503"/>
                  <a:pt x="4183380" y="3519488"/>
                </a:cubicBezTo>
                <a:close/>
                <a:moveTo>
                  <a:pt x="4336732" y="3519488"/>
                </a:moveTo>
                <a:cubicBezTo>
                  <a:pt x="4336732" y="3549998"/>
                  <a:pt x="4311998" y="3574732"/>
                  <a:pt x="4281488" y="3574732"/>
                </a:cubicBezTo>
                <a:cubicBezTo>
                  <a:pt x="4250977" y="3574732"/>
                  <a:pt x="4226242" y="3549998"/>
                  <a:pt x="4226242" y="3519488"/>
                </a:cubicBezTo>
                <a:cubicBezTo>
                  <a:pt x="4226242" y="3488977"/>
                  <a:pt x="4250977" y="3464242"/>
                  <a:pt x="4281488" y="3464242"/>
                </a:cubicBezTo>
                <a:cubicBezTo>
                  <a:pt x="4311998" y="3464242"/>
                  <a:pt x="4336732" y="3488977"/>
                  <a:pt x="4336732" y="3519488"/>
                </a:cubicBezTo>
                <a:close/>
                <a:moveTo>
                  <a:pt x="4491038" y="3519488"/>
                </a:moveTo>
                <a:cubicBezTo>
                  <a:pt x="4491038" y="3551051"/>
                  <a:pt x="4465451" y="3576638"/>
                  <a:pt x="4433888" y="3576638"/>
                </a:cubicBezTo>
                <a:cubicBezTo>
                  <a:pt x="4402324" y="3576638"/>
                  <a:pt x="4376738" y="3551051"/>
                  <a:pt x="4376738" y="3519488"/>
                </a:cubicBezTo>
                <a:cubicBezTo>
                  <a:pt x="4376738" y="3487924"/>
                  <a:pt x="4402324" y="3462338"/>
                  <a:pt x="4433888" y="3462338"/>
                </a:cubicBezTo>
                <a:cubicBezTo>
                  <a:pt x="4465451" y="3462338"/>
                  <a:pt x="4491038" y="3487924"/>
                  <a:pt x="4491038" y="3519488"/>
                </a:cubicBezTo>
                <a:close/>
                <a:moveTo>
                  <a:pt x="4644390" y="3519488"/>
                </a:moveTo>
                <a:cubicBezTo>
                  <a:pt x="4644390" y="3551577"/>
                  <a:pt x="4618377" y="3577590"/>
                  <a:pt x="4586288" y="3577590"/>
                </a:cubicBezTo>
                <a:cubicBezTo>
                  <a:pt x="4554198" y="3577590"/>
                  <a:pt x="4528185" y="3551577"/>
                  <a:pt x="4528185" y="3519488"/>
                </a:cubicBezTo>
                <a:cubicBezTo>
                  <a:pt x="4528185" y="3487398"/>
                  <a:pt x="4554198" y="3461385"/>
                  <a:pt x="4586288" y="3461385"/>
                </a:cubicBezTo>
                <a:cubicBezTo>
                  <a:pt x="4618377" y="3461385"/>
                  <a:pt x="4644390" y="3487398"/>
                  <a:pt x="4644390" y="3519488"/>
                </a:cubicBezTo>
                <a:close/>
                <a:moveTo>
                  <a:pt x="4798695" y="3519488"/>
                </a:moveTo>
                <a:cubicBezTo>
                  <a:pt x="4798695" y="3552629"/>
                  <a:pt x="4771829" y="3579495"/>
                  <a:pt x="4738688" y="3579495"/>
                </a:cubicBezTo>
                <a:cubicBezTo>
                  <a:pt x="4705546" y="3579495"/>
                  <a:pt x="4678680" y="3552629"/>
                  <a:pt x="4678680" y="3519488"/>
                </a:cubicBezTo>
                <a:cubicBezTo>
                  <a:pt x="4678680" y="3486346"/>
                  <a:pt x="4705546" y="3459480"/>
                  <a:pt x="4738688" y="3459480"/>
                </a:cubicBezTo>
                <a:cubicBezTo>
                  <a:pt x="4771829" y="3459480"/>
                  <a:pt x="4798695" y="3486346"/>
                  <a:pt x="4798695" y="3519488"/>
                </a:cubicBezTo>
                <a:close/>
                <a:moveTo>
                  <a:pt x="4952048" y="3519488"/>
                </a:moveTo>
                <a:cubicBezTo>
                  <a:pt x="4952048" y="3553155"/>
                  <a:pt x="4924755" y="3580448"/>
                  <a:pt x="4891088" y="3580448"/>
                </a:cubicBezTo>
                <a:cubicBezTo>
                  <a:pt x="4857420" y="3580448"/>
                  <a:pt x="4830128" y="3553155"/>
                  <a:pt x="4830128" y="3519488"/>
                </a:cubicBezTo>
                <a:cubicBezTo>
                  <a:pt x="4830128" y="3485820"/>
                  <a:pt x="4857420" y="3458528"/>
                  <a:pt x="4891088" y="3458528"/>
                </a:cubicBezTo>
                <a:cubicBezTo>
                  <a:pt x="4924755" y="3458528"/>
                  <a:pt x="4952048" y="3485820"/>
                  <a:pt x="4952048" y="3519488"/>
                </a:cubicBezTo>
                <a:close/>
                <a:moveTo>
                  <a:pt x="5106352" y="3519488"/>
                </a:moveTo>
                <a:cubicBezTo>
                  <a:pt x="5106352" y="3554207"/>
                  <a:pt x="5078207" y="3582352"/>
                  <a:pt x="5043488" y="3582352"/>
                </a:cubicBezTo>
                <a:cubicBezTo>
                  <a:pt x="5008768" y="3582352"/>
                  <a:pt x="4980622" y="3554207"/>
                  <a:pt x="4980622" y="3519488"/>
                </a:cubicBezTo>
                <a:cubicBezTo>
                  <a:pt x="4980622" y="3484768"/>
                  <a:pt x="5008768" y="3456622"/>
                  <a:pt x="5043488" y="3456622"/>
                </a:cubicBezTo>
                <a:cubicBezTo>
                  <a:pt x="5078207" y="3456622"/>
                  <a:pt x="5106352" y="3484768"/>
                  <a:pt x="5106352" y="3519488"/>
                </a:cubicBezTo>
                <a:close/>
                <a:moveTo>
                  <a:pt x="5259705" y="3519488"/>
                </a:moveTo>
                <a:cubicBezTo>
                  <a:pt x="5259705" y="3554733"/>
                  <a:pt x="5231133" y="3583305"/>
                  <a:pt x="5195888" y="3583305"/>
                </a:cubicBezTo>
                <a:cubicBezTo>
                  <a:pt x="5160642" y="3583305"/>
                  <a:pt x="5132070" y="3554733"/>
                  <a:pt x="5132070" y="3519488"/>
                </a:cubicBezTo>
                <a:cubicBezTo>
                  <a:pt x="5132070" y="3484242"/>
                  <a:pt x="5160642" y="3455670"/>
                  <a:pt x="5195888" y="3455670"/>
                </a:cubicBezTo>
                <a:cubicBezTo>
                  <a:pt x="5231133" y="3455670"/>
                  <a:pt x="5259705" y="3484242"/>
                  <a:pt x="5259705" y="3519488"/>
                </a:cubicBezTo>
                <a:close/>
                <a:moveTo>
                  <a:pt x="5414010" y="3519488"/>
                </a:moveTo>
                <a:cubicBezTo>
                  <a:pt x="5414010" y="3555785"/>
                  <a:pt x="5384585" y="3585210"/>
                  <a:pt x="5348288" y="3585210"/>
                </a:cubicBezTo>
                <a:cubicBezTo>
                  <a:pt x="5311990" y="3585210"/>
                  <a:pt x="5282565" y="3555785"/>
                  <a:pt x="5282565" y="3519488"/>
                </a:cubicBezTo>
                <a:cubicBezTo>
                  <a:pt x="5282565" y="3483190"/>
                  <a:pt x="5311990" y="3453765"/>
                  <a:pt x="5348288" y="3453765"/>
                </a:cubicBezTo>
                <a:cubicBezTo>
                  <a:pt x="5384585" y="3453765"/>
                  <a:pt x="5414010" y="3483190"/>
                  <a:pt x="5414010" y="3519488"/>
                </a:cubicBezTo>
                <a:close/>
                <a:moveTo>
                  <a:pt x="5568315" y="3519488"/>
                </a:moveTo>
                <a:cubicBezTo>
                  <a:pt x="5568315" y="3556837"/>
                  <a:pt x="5538037" y="3587115"/>
                  <a:pt x="5500688" y="3587115"/>
                </a:cubicBezTo>
                <a:cubicBezTo>
                  <a:pt x="5463338" y="3587115"/>
                  <a:pt x="5433060" y="3556837"/>
                  <a:pt x="5433060" y="3519488"/>
                </a:cubicBezTo>
                <a:cubicBezTo>
                  <a:pt x="5433060" y="3482138"/>
                  <a:pt x="5463338" y="3451860"/>
                  <a:pt x="5500688" y="3451860"/>
                </a:cubicBezTo>
                <a:cubicBezTo>
                  <a:pt x="5538037" y="3451860"/>
                  <a:pt x="5568315" y="3482138"/>
                  <a:pt x="5568315" y="3519488"/>
                </a:cubicBezTo>
                <a:close/>
                <a:moveTo>
                  <a:pt x="5721668" y="3519488"/>
                </a:moveTo>
                <a:cubicBezTo>
                  <a:pt x="5721668" y="3557363"/>
                  <a:pt x="5690963" y="3588068"/>
                  <a:pt x="5653088" y="3588068"/>
                </a:cubicBezTo>
                <a:cubicBezTo>
                  <a:pt x="5615212" y="3588068"/>
                  <a:pt x="5584508" y="3557363"/>
                  <a:pt x="5584508" y="3519488"/>
                </a:cubicBezTo>
                <a:cubicBezTo>
                  <a:pt x="5584508" y="3481612"/>
                  <a:pt x="5615212" y="3450908"/>
                  <a:pt x="5653088" y="3450908"/>
                </a:cubicBezTo>
                <a:cubicBezTo>
                  <a:pt x="5690963" y="3450908"/>
                  <a:pt x="5721668" y="3481612"/>
                  <a:pt x="5721668" y="3519488"/>
                </a:cubicBezTo>
                <a:close/>
                <a:moveTo>
                  <a:pt x="5875020" y="3519488"/>
                </a:moveTo>
                <a:cubicBezTo>
                  <a:pt x="5875020" y="3557889"/>
                  <a:pt x="5843889" y="3589020"/>
                  <a:pt x="5805488" y="3589020"/>
                </a:cubicBezTo>
                <a:cubicBezTo>
                  <a:pt x="5767086" y="3589020"/>
                  <a:pt x="5735955" y="3557889"/>
                  <a:pt x="5735955" y="3519488"/>
                </a:cubicBezTo>
                <a:cubicBezTo>
                  <a:pt x="5735955" y="3481086"/>
                  <a:pt x="5767086" y="3449955"/>
                  <a:pt x="5805488" y="3449955"/>
                </a:cubicBezTo>
                <a:cubicBezTo>
                  <a:pt x="5843889" y="3449955"/>
                  <a:pt x="5875020" y="3481086"/>
                  <a:pt x="5875020" y="3519488"/>
                </a:cubicBezTo>
                <a:close/>
                <a:moveTo>
                  <a:pt x="6029325" y="3519488"/>
                </a:moveTo>
                <a:cubicBezTo>
                  <a:pt x="6029325" y="3558941"/>
                  <a:pt x="5997341" y="3590925"/>
                  <a:pt x="5957888" y="3590925"/>
                </a:cubicBezTo>
                <a:cubicBezTo>
                  <a:pt x="5918434" y="3590925"/>
                  <a:pt x="5886450" y="3558941"/>
                  <a:pt x="5886450" y="3519488"/>
                </a:cubicBezTo>
                <a:cubicBezTo>
                  <a:pt x="5886450" y="3480034"/>
                  <a:pt x="5918434" y="3448050"/>
                  <a:pt x="5957888" y="3448050"/>
                </a:cubicBezTo>
                <a:cubicBezTo>
                  <a:pt x="5997341" y="3448050"/>
                  <a:pt x="6029325" y="3480034"/>
                  <a:pt x="6029325" y="3519488"/>
                </a:cubicBezTo>
                <a:close/>
                <a:moveTo>
                  <a:pt x="6181725" y="3519488"/>
                </a:moveTo>
                <a:cubicBezTo>
                  <a:pt x="6181725" y="3558941"/>
                  <a:pt x="6149741" y="3590925"/>
                  <a:pt x="6110288" y="3590925"/>
                </a:cubicBezTo>
                <a:cubicBezTo>
                  <a:pt x="6070834" y="3590925"/>
                  <a:pt x="6038850" y="3558941"/>
                  <a:pt x="6038850" y="3519488"/>
                </a:cubicBezTo>
                <a:cubicBezTo>
                  <a:pt x="6038850" y="3480034"/>
                  <a:pt x="6070834" y="3448050"/>
                  <a:pt x="6110288" y="3448050"/>
                </a:cubicBezTo>
                <a:cubicBezTo>
                  <a:pt x="6149741" y="3448050"/>
                  <a:pt x="6181725" y="3480034"/>
                  <a:pt x="6181725" y="3519488"/>
                </a:cubicBezTo>
                <a:close/>
                <a:moveTo>
                  <a:pt x="6334125" y="3519488"/>
                </a:moveTo>
                <a:cubicBezTo>
                  <a:pt x="6334125" y="3558941"/>
                  <a:pt x="6302141" y="3590925"/>
                  <a:pt x="6262688" y="3590925"/>
                </a:cubicBezTo>
                <a:cubicBezTo>
                  <a:pt x="6223234" y="3590925"/>
                  <a:pt x="6191250" y="3558941"/>
                  <a:pt x="6191250" y="3519488"/>
                </a:cubicBezTo>
                <a:cubicBezTo>
                  <a:pt x="6191250" y="3480034"/>
                  <a:pt x="6223234" y="3448050"/>
                  <a:pt x="6262688" y="3448050"/>
                </a:cubicBezTo>
                <a:cubicBezTo>
                  <a:pt x="6302141" y="3448050"/>
                  <a:pt x="6334125" y="3480034"/>
                  <a:pt x="6334125" y="3519488"/>
                </a:cubicBezTo>
                <a:close/>
                <a:moveTo>
                  <a:pt x="6484620" y="3519488"/>
                </a:moveTo>
                <a:cubicBezTo>
                  <a:pt x="6484620" y="3557889"/>
                  <a:pt x="6453489" y="3589020"/>
                  <a:pt x="6415088" y="3589020"/>
                </a:cubicBezTo>
                <a:cubicBezTo>
                  <a:pt x="6376686" y="3589020"/>
                  <a:pt x="6345555" y="3557889"/>
                  <a:pt x="6345555" y="3519488"/>
                </a:cubicBezTo>
                <a:cubicBezTo>
                  <a:pt x="6345555" y="3481086"/>
                  <a:pt x="6376686" y="3449955"/>
                  <a:pt x="6415088" y="3449955"/>
                </a:cubicBezTo>
                <a:cubicBezTo>
                  <a:pt x="6453489" y="3449955"/>
                  <a:pt x="6484620" y="3481086"/>
                  <a:pt x="6484620" y="3519488"/>
                </a:cubicBezTo>
                <a:close/>
                <a:moveTo>
                  <a:pt x="6636068" y="3519488"/>
                </a:moveTo>
                <a:cubicBezTo>
                  <a:pt x="6636068" y="3557363"/>
                  <a:pt x="6605363" y="3588068"/>
                  <a:pt x="6567488" y="3588068"/>
                </a:cubicBezTo>
                <a:cubicBezTo>
                  <a:pt x="6529612" y="3588068"/>
                  <a:pt x="6498908" y="3557363"/>
                  <a:pt x="6498908" y="3519488"/>
                </a:cubicBezTo>
                <a:cubicBezTo>
                  <a:pt x="6498908" y="3481612"/>
                  <a:pt x="6529612" y="3450908"/>
                  <a:pt x="6567488" y="3450908"/>
                </a:cubicBezTo>
                <a:cubicBezTo>
                  <a:pt x="6605363" y="3450908"/>
                  <a:pt x="6636068" y="3481612"/>
                  <a:pt x="6636068" y="3519488"/>
                </a:cubicBezTo>
                <a:close/>
                <a:moveTo>
                  <a:pt x="6787515" y="3519488"/>
                </a:moveTo>
                <a:cubicBezTo>
                  <a:pt x="6787515" y="3556837"/>
                  <a:pt x="6757237" y="3587115"/>
                  <a:pt x="6719888" y="3587115"/>
                </a:cubicBezTo>
                <a:cubicBezTo>
                  <a:pt x="6682538" y="3587115"/>
                  <a:pt x="6652260" y="3556837"/>
                  <a:pt x="6652260" y="3519488"/>
                </a:cubicBezTo>
                <a:cubicBezTo>
                  <a:pt x="6652260" y="3482138"/>
                  <a:pt x="6682538" y="3451860"/>
                  <a:pt x="6719888" y="3451860"/>
                </a:cubicBezTo>
                <a:cubicBezTo>
                  <a:pt x="6757237" y="3451860"/>
                  <a:pt x="6787515" y="3482138"/>
                  <a:pt x="6787515" y="3519488"/>
                </a:cubicBezTo>
                <a:close/>
                <a:moveTo>
                  <a:pt x="6938010" y="3519488"/>
                </a:moveTo>
                <a:cubicBezTo>
                  <a:pt x="6938010" y="3555785"/>
                  <a:pt x="6908585" y="3585210"/>
                  <a:pt x="6872288" y="3585210"/>
                </a:cubicBezTo>
                <a:cubicBezTo>
                  <a:pt x="6835990" y="3585210"/>
                  <a:pt x="6806565" y="3555785"/>
                  <a:pt x="6806565" y="3519488"/>
                </a:cubicBezTo>
                <a:cubicBezTo>
                  <a:pt x="6806565" y="3483190"/>
                  <a:pt x="6835990" y="3453765"/>
                  <a:pt x="6872288" y="3453765"/>
                </a:cubicBezTo>
                <a:cubicBezTo>
                  <a:pt x="6908585" y="3453765"/>
                  <a:pt x="6938010" y="3483190"/>
                  <a:pt x="6938010" y="3519488"/>
                </a:cubicBezTo>
                <a:close/>
                <a:moveTo>
                  <a:pt x="7088505" y="3519488"/>
                </a:moveTo>
                <a:cubicBezTo>
                  <a:pt x="7088505" y="3554733"/>
                  <a:pt x="7059933" y="3583305"/>
                  <a:pt x="7024688" y="3583305"/>
                </a:cubicBezTo>
                <a:cubicBezTo>
                  <a:pt x="6989442" y="3583305"/>
                  <a:pt x="6960870" y="3554733"/>
                  <a:pt x="6960870" y="3519488"/>
                </a:cubicBezTo>
                <a:cubicBezTo>
                  <a:pt x="6960870" y="3484242"/>
                  <a:pt x="6989442" y="3455670"/>
                  <a:pt x="7024688" y="3455670"/>
                </a:cubicBezTo>
                <a:cubicBezTo>
                  <a:pt x="7059933" y="3455670"/>
                  <a:pt x="7088505" y="3484242"/>
                  <a:pt x="7088505" y="3519488"/>
                </a:cubicBezTo>
                <a:close/>
                <a:moveTo>
                  <a:pt x="7239952" y="3519488"/>
                </a:moveTo>
                <a:cubicBezTo>
                  <a:pt x="7239952" y="3554207"/>
                  <a:pt x="7211807" y="3582352"/>
                  <a:pt x="7177088" y="3582352"/>
                </a:cubicBezTo>
                <a:cubicBezTo>
                  <a:pt x="7142368" y="3582352"/>
                  <a:pt x="7114222" y="3554207"/>
                  <a:pt x="7114222" y="3519488"/>
                </a:cubicBezTo>
                <a:cubicBezTo>
                  <a:pt x="7114222" y="3484768"/>
                  <a:pt x="7142368" y="3456622"/>
                  <a:pt x="7177088" y="3456622"/>
                </a:cubicBezTo>
                <a:cubicBezTo>
                  <a:pt x="7211807" y="3456622"/>
                  <a:pt x="7239952" y="3484768"/>
                  <a:pt x="7239952" y="3519488"/>
                </a:cubicBezTo>
                <a:close/>
                <a:moveTo>
                  <a:pt x="7390448" y="3519488"/>
                </a:moveTo>
                <a:cubicBezTo>
                  <a:pt x="7390448" y="3553155"/>
                  <a:pt x="7363155" y="3580448"/>
                  <a:pt x="7329488" y="3580448"/>
                </a:cubicBezTo>
                <a:cubicBezTo>
                  <a:pt x="7295820" y="3580448"/>
                  <a:pt x="7268528" y="3553155"/>
                  <a:pt x="7268528" y="3519488"/>
                </a:cubicBezTo>
                <a:cubicBezTo>
                  <a:pt x="7268528" y="3485820"/>
                  <a:pt x="7295820" y="3458528"/>
                  <a:pt x="7329488" y="3458528"/>
                </a:cubicBezTo>
                <a:cubicBezTo>
                  <a:pt x="7363155" y="3458528"/>
                  <a:pt x="7390448" y="3485820"/>
                  <a:pt x="7390448" y="3519488"/>
                </a:cubicBezTo>
                <a:close/>
                <a:moveTo>
                  <a:pt x="7541895" y="3519488"/>
                </a:moveTo>
                <a:cubicBezTo>
                  <a:pt x="7541895" y="3552629"/>
                  <a:pt x="7515029" y="3579495"/>
                  <a:pt x="7481888" y="3579495"/>
                </a:cubicBezTo>
                <a:cubicBezTo>
                  <a:pt x="7448746" y="3579495"/>
                  <a:pt x="7421880" y="3552629"/>
                  <a:pt x="7421880" y="3519488"/>
                </a:cubicBezTo>
                <a:cubicBezTo>
                  <a:pt x="7421880" y="3486346"/>
                  <a:pt x="7448746" y="3459480"/>
                  <a:pt x="7481888" y="3459480"/>
                </a:cubicBezTo>
                <a:cubicBezTo>
                  <a:pt x="7515029" y="3459480"/>
                  <a:pt x="7541895" y="3486346"/>
                  <a:pt x="7541895" y="3519488"/>
                </a:cubicBezTo>
                <a:close/>
                <a:moveTo>
                  <a:pt x="7692390" y="3519488"/>
                </a:moveTo>
                <a:cubicBezTo>
                  <a:pt x="7692390" y="3551577"/>
                  <a:pt x="7666377" y="3577590"/>
                  <a:pt x="7634288" y="3577590"/>
                </a:cubicBezTo>
                <a:cubicBezTo>
                  <a:pt x="7602198" y="3577590"/>
                  <a:pt x="7576185" y="3551577"/>
                  <a:pt x="7576185" y="3519488"/>
                </a:cubicBezTo>
                <a:cubicBezTo>
                  <a:pt x="7576185" y="3487398"/>
                  <a:pt x="7602198" y="3461385"/>
                  <a:pt x="7634288" y="3461385"/>
                </a:cubicBezTo>
                <a:cubicBezTo>
                  <a:pt x="7666377" y="3461385"/>
                  <a:pt x="7692390" y="3487398"/>
                  <a:pt x="7692390" y="3519488"/>
                </a:cubicBezTo>
                <a:close/>
                <a:moveTo>
                  <a:pt x="7843838" y="3519488"/>
                </a:moveTo>
                <a:cubicBezTo>
                  <a:pt x="7843838" y="3551051"/>
                  <a:pt x="7818251" y="3576638"/>
                  <a:pt x="7786688" y="3576638"/>
                </a:cubicBezTo>
                <a:cubicBezTo>
                  <a:pt x="7755124" y="3576638"/>
                  <a:pt x="7729538" y="3551051"/>
                  <a:pt x="7729538" y="3519488"/>
                </a:cubicBezTo>
                <a:cubicBezTo>
                  <a:pt x="7729538" y="3487924"/>
                  <a:pt x="7755124" y="3462338"/>
                  <a:pt x="7786688" y="3462338"/>
                </a:cubicBezTo>
                <a:cubicBezTo>
                  <a:pt x="7818251" y="3462338"/>
                  <a:pt x="7843838" y="3487924"/>
                  <a:pt x="7843838" y="3519488"/>
                </a:cubicBezTo>
                <a:close/>
                <a:moveTo>
                  <a:pt x="7994332" y="3519488"/>
                </a:moveTo>
                <a:cubicBezTo>
                  <a:pt x="7994332" y="3549998"/>
                  <a:pt x="7969598" y="3574732"/>
                  <a:pt x="7939088" y="3574732"/>
                </a:cubicBezTo>
                <a:cubicBezTo>
                  <a:pt x="7908577" y="3574732"/>
                  <a:pt x="7883842" y="3549998"/>
                  <a:pt x="7883842" y="3519488"/>
                </a:cubicBezTo>
                <a:cubicBezTo>
                  <a:pt x="7883842" y="3488977"/>
                  <a:pt x="7908577" y="3464242"/>
                  <a:pt x="7939088" y="3464242"/>
                </a:cubicBezTo>
                <a:cubicBezTo>
                  <a:pt x="7969598" y="3464242"/>
                  <a:pt x="7994332" y="3488977"/>
                  <a:pt x="7994332" y="3519488"/>
                </a:cubicBezTo>
                <a:close/>
                <a:moveTo>
                  <a:pt x="8145780" y="3519488"/>
                </a:moveTo>
                <a:cubicBezTo>
                  <a:pt x="8145780" y="3549472"/>
                  <a:pt x="8121472" y="3573780"/>
                  <a:pt x="8091488" y="3573780"/>
                </a:cubicBezTo>
                <a:cubicBezTo>
                  <a:pt x="8061503" y="3573780"/>
                  <a:pt x="8037195" y="3549472"/>
                  <a:pt x="8037195" y="3519488"/>
                </a:cubicBezTo>
                <a:cubicBezTo>
                  <a:pt x="8037195" y="3489503"/>
                  <a:pt x="8061503" y="3465195"/>
                  <a:pt x="8091488" y="3465195"/>
                </a:cubicBezTo>
                <a:cubicBezTo>
                  <a:pt x="8121472" y="3465195"/>
                  <a:pt x="8145780" y="3489503"/>
                  <a:pt x="8145780" y="3519488"/>
                </a:cubicBezTo>
                <a:close/>
                <a:moveTo>
                  <a:pt x="8296275" y="3519488"/>
                </a:moveTo>
                <a:cubicBezTo>
                  <a:pt x="8296275" y="3548420"/>
                  <a:pt x="8272820" y="3571875"/>
                  <a:pt x="8243888" y="3571875"/>
                </a:cubicBezTo>
                <a:cubicBezTo>
                  <a:pt x="8214955" y="3571875"/>
                  <a:pt x="8191500" y="3548420"/>
                  <a:pt x="8191500" y="3519488"/>
                </a:cubicBezTo>
                <a:cubicBezTo>
                  <a:pt x="8191500" y="3490555"/>
                  <a:pt x="8214955" y="3467100"/>
                  <a:pt x="8243888" y="3467100"/>
                </a:cubicBezTo>
                <a:cubicBezTo>
                  <a:pt x="8272820" y="3467100"/>
                  <a:pt x="8296275" y="3490555"/>
                  <a:pt x="8296275" y="3519488"/>
                </a:cubicBezTo>
                <a:close/>
                <a:moveTo>
                  <a:pt x="8447722" y="3519488"/>
                </a:moveTo>
                <a:cubicBezTo>
                  <a:pt x="8447722" y="3547894"/>
                  <a:pt x="8424694" y="3570922"/>
                  <a:pt x="8396288" y="3570922"/>
                </a:cubicBezTo>
                <a:cubicBezTo>
                  <a:pt x="8367881" y="3570922"/>
                  <a:pt x="8344852" y="3547894"/>
                  <a:pt x="8344852" y="3519488"/>
                </a:cubicBezTo>
                <a:cubicBezTo>
                  <a:pt x="8344852" y="3491081"/>
                  <a:pt x="8367881" y="3468052"/>
                  <a:pt x="8396288" y="3468052"/>
                </a:cubicBezTo>
                <a:cubicBezTo>
                  <a:pt x="8424694" y="3468052"/>
                  <a:pt x="8447722" y="3491081"/>
                  <a:pt x="8447722" y="3519488"/>
                </a:cubicBezTo>
                <a:close/>
                <a:moveTo>
                  <a:pt x="8598218" y="3519488"/>
                </a:moveTo>
                <a:cubicBezTo>
                  <a:pt x="8598218" y="3546842"/>
                  <a:pt x="8576042" y="3569018"/>
                  <a:pt x="8548688" y="3569018"/>
                </a:cubicBezTo>
                <a:cubicBezTo>
                  <a:pt x="8521333" y="3569018"/>
                  <a:pt x="8499158" y="3546842"/>
                  <a:pt x="8499158" y="3519488"/>
                </a:cubicBezTo>
                <a:cubicBezTo>
                  <a:pt x="8499158" y="3492133"/>
                  <a:pt x="8521333" y="3469958"/>
                  <a:pt x="8548688" y="3469958"/>
                </a:cubicBezTo>
                <a:cubicBezTo>
                  <a:pt x="8576042" y="3469958"/>
                  <a:pt x="8598218" y="3492133"/>
                  <a:pt x="8598218" y="3519488"/>
                </a:cubicBezTo>
                <a:close/>
                <a:moveTo>
                  <a:pt x="8749665" y="3519488"/>
                </a:moveTo>
                <a:cubicBezTo>
                  <a:pt x="8749665" y="3546316"/>
                  <a:pt x="8727916" y="3568065"/>
                  <a:pt x="8701088" y="3568065"/>
                </a:cubicBezTo>
                <a:cubicBezTo>
                  <a:pt x="8674259" y="3568065"/>
                  <a:pt x="8652510" y="3546316"/>
                  <a:pt x="8652510" y="3519488"/>
                </a:cubicBezTo>
                <a:cubicBezTo>
                  <a:pt x="8652510" y="3492659"/>
                  <a:pt x="8674259" y="3470910"/>
                  <a:pt x="8701088" y="3470910"/>
                </a:cubicBezTo>
                <a:cubicBezTo>
                  <a:pt x="8727916" y="3470910"/>
                  <a:pt x="8749665" y="3492659"/>
                  <a:pt x="8749665" y="3519488"/>
                </a:cubicBezTo>
                <a:close/>
                <a:moveTo>
                  <a:pt x="8900160" y="3519488"/>
                </a:moveTo>
                <a:cubicBezTo>
                  <a:pt x="8900160" y="3545264"/>
                  <a:pt x="8879264" y="3566160"/>
                  <a:pt x="8853488" y="3566160"/>
                </a:cubicBezTo>
                <a:cubicBezTo>
                  <a:pt x="8827711" y="3566160"/>
                  <a:pt x="8806815" y="3545264"/>
                  <a:pt x="8806815" y="3519488"/>
                </a:cubicBezTo>
                <a:cubicBezTo>
                  <a:pt x="8806815" y="3493711"/>
                  <a:pt x="8827711" y="3472815"/>
                  <a:pt x="8853488" y="3472815"/>
                </a:cubicBezTo>
                <a:cubicBezTo>
                  <a:pt x="8879264" y="3472815"/>
                  <a:pt x="8900160" y="3493711"/>
                  <a:pt x="8900160" y="3519488"/>
                </a:cubicBezTo>
                <a:close/>
                <a:moveTo>
                  <a:pt x="9051608" y="3519488"/>
                </a:moveTo>
                <a:cubicBezTo>
                  <a:pt x="9051608" y="3544738"/>
                  <a:pt x="9031138" y="3565208"/>
                  <a:pt x="9005888" y="3565208"/>
                </a:cubicBezTo>
                <a:cubicBezTo>
                  <a:pt x="8980637" y="3565208"/>
                  <a:pt x="8960168" y="3544738"/>
                  <a:pt x="8960168" y="3519488"/>
                </a:cubicBezTo>
                <a:cubicBezTo>
                  <a:pt x="8960168" y="3494237"/>
                  <a:pt x="8980637" y="3473768"/>
                  <a:pt x="9005888" y="3473768"/>
                </a:cubicBezTo>
                <a:cubicBezTo>
                  <a:pt x="9031138" y="3473768"/>
                  <a:pt x="9051608" y="3494237"/>
                  <a:pt x="9051608" y="3519488"/>
                </a:cubicBezTo>
                <a:close/>
                <a:moveTo>
                  <a:pt x="9202102" y="3519488"/>
                </a:moveTo>
                <a:cubicBezTo>
                  <a:pt x="9202102" y="3543686"/>
                  <a:pt x="9182486" y="3563302"/>
                  <a:pt x="9158288" y="3563302"/>
                </a:cubicBezTo>
                <a:cubicBezTo>
                  <a:pt x="9134089" y="3563302"/>
                  <a:pt x="9114472" y="3543686"/>
                  <a:pt x="9114472" y="3519488"/>
                </a:cubicBezTo>
                <a:cubicBezTo>
                  <a:pt x="9114472" y="3495289"/>
                  <a:pt x="9134089" y="3475672"/>
                  <a:pt x="9158288" y="3475672"/>
                </a:cubicBezTo>
                <a:cubicBezTo>
                  <a:pt x="9182486" y="3475672"/>
                  <a:pt x="9202102" y="3495289"/>
                  <a:pt x="9202102" y="3519488"/>
                </a:cubicBezTo>
                <a:close/>
                <a:moveTo>
                  <a:pt x="9353550" y="3519488"/>
                </a:moveTo>
                <a:cubicBezTo>
                  <a:pt x="9353550" y="3543160"/>
                  <a:pt x="9334360" y="3562350"/>
                  <a:pt x="9310688" y="3562350"/>
                </a:cubicBezTo>
                <a:cubicBezTo>
                  <a:pt x="9287015" y="3562350"/>
                  <a:pt x="9267825" y="3543160"/>
                  <a:pt x="9267825" y="3519488"/>
                </a:cubicBezTo>
                <a:cubicBezTo>
                  <a:pt x="9267825" y="3495815"/>
                  <a:pt x="9287015" y="3476625"/>
                  <a:pt x="9310688" y="3476625"/>
                </a:cubicBezTo>
                <a:cubicBezTo>
                  <a:pt x="9334360" y="3476625"/>
                  <a:pt x="9353550" y="3495815"/>
                  <a:pt x="9353550" y="3519488"/>
                </a:cubicBezTo>
                <a:close/>
                <a:moveTo>
                  <a:pt x="9504045" y="3519488"/>
                </a:moveTo>
                <a:cubicBezTo>
                  <a:pt x="9504045" y="3542108"/>
                  <a:pt x="9485708" y="3560445"/>
                  <a:pt x="9463088" y="3560445"/>
                </a:cubicBezTo>
                <a:cubicBezTo>
                  <a:pt x="9440467" y="3560445"/>
                  <a:pt x="9422130" y="3542108"/>
                  <a:pt x="9422130" y="3519488"/>
                </a:cubicBezTo>
                <a:cubicBezTo>
                  <a:pt x="9422130" y="3496867"/>
                  <a:pt x="9440467" y="3478530"/>
                  <a:pt x="9463088" y="3478530"/>
                </a:cubicBezTo>
                <a:cubicBezTo>
                  <a:pt x="9485708" y="3478530"/>
                  <a:pt x="9504045" y="3496867"/>
                  <a:pt x="9504045" y="3519488"/>
                </a:cubicBezTo>
                <a:close/>
                <a:moveTo>
                  <a:pt x="9654540" y="3519488"/>
                </a:moveTo>
                <a:cubicBezTo>
                  <a:pt x="9654540" y="3541056"/>
                  <a:pt x="9637056" y="3558540"/>
                  <a:pt x="9615488" y="3558540"/>
                </a:cubicBezTo>
                <a:cubicBezTo>
                  <a:pt x="9593919" y="3558540"/>
                  <a:pt x="9576435" y="3541056"/>
                  <a:pt x="9576435" y="3519488"/>
                </a:cubicBezTo>
                <a:cubicBezTo>
                  <a:pt x="9576435" y="3497919"/>
                  <a:pt x="9593919" y="3480435"/>
                  <a:pt x="9615488" y="3480435"/>
                </a:cubicBezTo>
                <a:cubicBezTo>
                  <a:pt x="9637056" y="3480435"/>
                  <a:pt x="9654540" y="3497919"/>
                  <a:pt x="9654540" y="3519488"/>
                </a:cubicBezTo>
                <a:close/>
                <a:moveTo>
                  <a:pt x="9805988" y="3519488"/>
                </a:moveTo>
                <a:cubicBezTo>
                  <a:pt x="9805988" y="3540530"/>
                  <a:pt x="9788930" y="3557588"/>
                  <a:pt x="9767888" y="3557588"/>
                </a:cubicBezTo>
                <a:cubicBezTo>
                  <a:pt x="9746845" y="3557588"/>
                  <a:pt x="9729788" y="3540530"/>
                  <a:pt x="9729788" y="3519488"/>
                </a:cubicBezTo>
                <a:cubicBezTo>
                  <a:pt x="9729788" y="3498445"/>
                  <a:pt x="9746845" y="3481388"/>
                  <a:pt x="9767888" y="3481388"/>
                </a:cubicBezTo>
                <a:cubicBezTo>
                  <a:pt x="9788930" y="3481388"/>
                  <a:pt x="9805988" y="3498445"/>
                  <a:pt x="9805988" y="3519488"/>
                </a:cubicBezTo>
                <a:close/>
                <a:moveTo>
                  <a:pt x="9956482" y="3519488"/>
                </a:moveTo>
                <a:cubicBezTo>
                  <a:pt x="9956482" y="3539477"/>
                  <a:pt x="9940277" y="3555682"/>
                  <a:pt x="9920288" y="3555682"/>
                </a:cubicBezTo>
                <a:cubicBezTo>
                  <a:pt x="9900298" y="3555682"/>
                  <a:pt x="9884092" y="3539477"/>
                  <a:pt x="9884092" y="3519488"/>
                </a:cubicBezTo>
                <a:cubicBezTo>
                  <a:pt x="9884092" y="3499498"/>
                  <a:pt x="9900298" y="3483292"/>
                  <a:pt x="9920288" y="3483292"/>
                </a:cubicBezTo>
                <a:cubicBezTo>
                  <a:pt x="9940277" y="3483292"/>
                  <a:pt x="9956482" y="3499498"/>
                  <a:pt x="9956482" y="3519488"/>
                </a:cubicBezTo>
                <a:close/>
                <a:moveTo>
                  <a:pt x="10107930" y="3519488"/>
                </a:moveTo>
                <a:cubicBezTo>
                  <a:pt x="10107930" y="3538951"/>
                  <a:pt x="10092151" y="3554730"/>
                  <a:pt x="10072688" y="3554730"/>
                </a:cubicBezTo>
                <a:cubicBezTo>
                  <a:pt x="10053224" y="3554730"/>
                  <a:pt x="10037445" y="3538951"/>
                  <a:pt x="10037445" y="3519488"/>
                </a:cubicBezTo>
                <a:cubicBezTo>
                  <a:pt x="10037445" y="3500024"/>
                  <a:pt x="10053224" y="3484245"/>
                  <a:pt x="10072688" y="3484245"/>
                </a:cubicBezTo>
                <a:cubicBezTo>
                  <a:pt x="10092151" y="3484245"/>
                  <a:pt x="10107930" y="3500024"/>
                  <a:pt x="10107930" y="3519488"/>
                </a:cubicBezTo>
                <a:close/>
                <a:moveTo>
                  <a:pt x="10258425" y="3519488"/>
                </a:moveTo>
                <a:cubicBezTo>
                  <a:pt x="10258425" y="3537899"/>
                  <a:pt x="10243499" y="3552825"/>
                  <a:pt x="10225088" y="3552825"/>
                </a:cubicBezTo>
                <a:cubicBezTo>
                  <a:pt x="10206676" y="3552825"/>
                  <a:pt x="10191750" y="3537899"/>
                  <a:pt x="10191750" y="3519488"/>
                </a:cubicBezTo>
                <a:cubicBezTo>
                  <a:pt x="10191750" y="3501076"/>
                  <a:pt x="10206676" y="3486150"/>
                  <a:pt x="10225088" y="3486150"/>
                </a:cubicBezTo>
                <a:cubicBezTo>
                  <a:pt x="10243499" y="3486150"/>
                  <a:pt x="10258425" y="3501076"/>
                  <a:pt x="10258425" y="3519488"/>
                </a:cubicBezTo>
                <a:close/>
                <a:moveTo>
                  <a:pt x="10409872" y="3519488"/>
                </a:moveTo>
                <a:cubicBezTo>
                  <a:pt x="10409872" y="3537373"/>
                  <a:pt x="10395373" y="3551872"/>
                  <a:pt x="10377488" y="3551872"/>
                </a:cubicBezTo>
                <a:cubicBezTo>
                  <a:pt x="10359602" y="3551872"/>
                  <a:pt x="10345102" y="3537373"/>
                  <a:pt x="10345102" y="3519488"/>
                </a:cubicBezTo>
                <a:cubicBezTo>
                  <a:pt x="10345102" y="3501602"/>
                  <a:pt x="10359602" y="3487102"/>
                  <a:pt x="10377488" y="3487102"/>
                </a:cubicBezTo>
                <a:cubicBezTo>
                  <a:pt x="10395373" y="3487102"/>
                  <a:pt x="10409872" y="3501602"/>
                  <a:pt x="10409872" y="3519488"/>
                </a:cubicBezTo>
                <a:close/>
                <a:moveTo>
                  <a:pt x="10560368" y="3519488"/>
                </a:moveTo>
                <a:cubicBezTo>
                  <a:pt x="10560368" y="3536321"/>
                  <a:pt x="10546721" y="3549968"/>
                  <a:pt x="10529888" y="3549968"/>
                </a:cubicBezTo>
                <a:cubicBezTo>
                  <a:pt x="10513054" y="3549968"/>
                  <a:pt x="10499408" y="3536321"/>
                  <a:pt x="10499408" y="3519488"/>
                </a:cubicBezTo>
                <a:cubicBezTo>
                  <a:pt x="10499408" y="3502654"/>
                  <a:pt x="10513054" y="3489008"/>
                  <a:pt x="10529888" y="3489008"/>
                </a:cubicBezTo>
                <a:cubicBezTo>
                  <a:pt x="10546721" y="3489008"/>
                  <a:pt x="10560368" y="3502654"/>
                  <a:pt x="10560368" y="3519488"/>
                </a:cubicBezTo>
                <a:close/>
                <a:moveTo>
                  <a:pt x="10711815" y="3519488"/>
                </a:moveTo>
                <a:cubicBezTo>
                  <a:pt x="10711815" y="3535795"/>
                  <a:pt x="10698595" y="3549015"/>
                  <a:pt x="10682288" y="3549015"/>
                </a:cubicBezTo>
                <a:cubicBezTo>
                  <a:pt x="10665980" y="3549015"/>
                  <a:pt x="10652760" y="3535795"/>
                  <a:pt x="10652760" y="3519488"/>
                </a:cubicBezTo>
                <a:cubicBezTo>
                  <a:pt x="10652760" y="3503180"/>
                  <a:pt x="10665980" y="3489960"/>
                  <a:pt x="10682288" y="3489960"/>
                </a:cubicBezTo>
                <a:cubicBezTo>
                  <a:pt x="10698595" y="3489960"/>
                  <a:pt x="10711815" y="3503180"/>
                  <a:pt x="10711815" y="3519488"/>
                </a:cubicBezTo>
                <a:close/>
                <a:moveTo>
                  <a:pt x="10862310" y="3519488"/>
                </a:moveTo>
                <a:cubicBezTo>
                  <a:pt x="10862310" y="3534743"/>
                  <a:pt x="10849943" y="3547110"/>
                  <a:pt x="10834688" y="3547110"/>
                </a:cubicBezTo>
                <a:cubicBezTo>
                  <a:pt x="10819432" y="3547110"/>
                  <a:pt x="10807065" y="3534743"/>
                  <a:pt x="10807065" y="3519488"/>
                </a:cubicBezTo>
                <a:cubicBezTo>
                  <a:pt x="10807065" y="3504232"/>
                  <a:pt x="10819432" y="3491865"/>
                  <a:pt x="10834688" y="3491865"/>
                </a:cubicBezTo>
                <a:cubicBezTo>
                  <a:pt x="10849943" y="3491865"/>
                  <a:pt x="10862310" y="3504232"/>
                  <a:pt x="10862310" y="3519488"/>
                </a:cubicBezTo>
                <a:close/>
                <a:moveTo>
                  <a:pt x="11013758" y="3519488"/>
                </a:moveTo>
                <a:cubicBezTo>
                  <a:pt x="11013758" y="3534217"/>
                  <a:pt x="11001817" y="3546158"/>
                  <a:pt x="10987088" y="3546158"/>
                </a:cubicBezTo>
                <a:cubicBezTo>
                  <a:pt x="10972358" y="3546158"/>
                  <a:pt x="10960418" y="3534217"/>
                  <a:pt x="10960418" y="3519488"/>
                </a:cubicBezTo>
                <a:cubicBezTo>
                  <a:pt x="10960418" y="3504758"/>
                  <a:pt x="10972358" y="3492818"/>
                  <a:pt x="10987088" y="3492818"/>
                </a:cubicBezTo>
                <a:cubicBezTo>
                  <a:pt x="11001817" y="3492818"/>
                  <a:pt x="11013758" y="3504758"/>
                  <a:pt x="11013758" y="3519488"/>
                </a:cubicBezTo>
                <a:close/>
                <a:moveTo>
                  <a:pt x="11164252" y="3519488"/>
                </a:moveTo>
                <a:cubicBezTo>
                  <a:pt x="11164252" y="3533165"/>
                  <a:pt x="11153165" y="3544252"/>
                  <a:pt x="11139488" y="3544252"/>
                </a:cubicBezTo>
                <a:cubicBezTo>
                  <a:pt x="11125810" y="3544252"/>
                  <a:pt x="11114722" y="3533165"/>
                  <a:pt x="11114722" y="3519488"/>
                </a:cubicBezTo>
                <a:cubicBezTo>
                  <a:pt x="11114722" y="3505810"/>
                  <a:pt x="11125810" y="3494722"/>
                  <a:pt x="11139488" y="3494722"/>
                </a:cubicBezTo>
                <a:cubicBezTo>
                  <a:pt x="11153165" y="3494722"/>
                  <a:pt x="11164252" y="3505810"/>
                  <a:pt x="11164252" y="3519488"/>
                </a:cubicBezTo>
                <a:close/>
                <a:moveTo>
                  <a:pt x="11315700" y="3519488"/>
                </a:moveTo>
                <a:cubicBezTo>
                  <a:pt x="11315700" y="3532639"/>
                  <a:pt x="11305039" y="3543300"/>
                  <a:pt x="11291888" y="3543300"/>
                </a:cubicBezTo>
                <a:cubicBezTo>
                  <a:pt x="11278736" y="3543300"/>
                  <a:pt x="11268075" y="3532639"/>
                  <a:pt x="11268075" y="3519488"/>
                </a:cubicBezTo>
                <a:cubicBezTo>
                  <a:pt x="11268075" y="3506336"/>
                  <a:pt x="11278736" y="3495675"/>
                  <a:pt x="11291888" y="3495675"/>
                </a:cubicBezTo>
                <a:cubicBezTo>
                  <a:pt x="11305039" y="3495675"/>
                  <a:pt x="11315700" y="3506336"/>
                  <a:pt x="11315700" y="3519488"/>
                </a:cubicBezTo>
                <a:close/>
                <a:moveTo>
                  <a:pt x="11466195" y="3519488"/>
                </a:moveTo>
                <a:cubicBezTo>
                  <a:pt x="11466195" y="3531587"/>
                  <a:pt x="11456387" y="3541395"/>
                  <a:pt x="11444288" y="3541395"/>
                </a:cubicBezTo>
                <a:cubicBezTo>
                  <a:pt x="11432188" y="3541395"/>
                  <a:pt x="11422380" y="3531587"/>
                  <a:pt x="11422380" y="3519488"/>
                </a:cubicBezTo>
                <a:cubicBezTo>
                  <a:pt x="11422380" y="3507388"/>
                  <a:pt x="11432188" y="3497580"/>
                  <a:pt x="11444288" y="3497580"/>
                </a:cubicBezTo>
                <a:cubicBezTo>
                  <a:pt x="11456387" y="3497580"/>
                  <a:pt x="11466195" y="3507388"/>
                  <a:pt x="11466195" y="3519488"/>
                </a:cubicBezTo>
                <a:close/>
                <a:moveTo>
                  <a:pt x="11616690" y="3519488"/>
                </a:moveTo>
                <a:cubicBezTo>
                  <a:pt x="11616690" y="3530535"/>
                  <a:pt x="11607735" y="3539490"/>
                  <a:pt x="11596688" y="3539490"/>
                </a:cubicBezTo>
                <a:cubicBezTo>
                  <a:pt x="11585640" y="3539490"/>
                  <a:pt x="11576685" y="3530535"/>
                  <a:pt x="11576685" y="3519488"/>
                </a:cubicBezTo>
                <a:cubicBezTo>
                  <a:pt x="11576685" y="3508440"/>
                  <a:pt x="11585640" y="3499485"/>
                  <a:pt x="11596688" y="3499485"/>
                </a:cubicBezTo>
                <a:cubicBezTo>
                  <a:pt x="11607735" y="3499485"/>
                  <a:pt x="11616690" y="3508440"/>
                  <a:pt x="11616690" y="3519488"/>
                </a:cubicBezTo>
                <a:close/>
                <a:moveTo>
                  <a:pt x="11768138" y="3519488"/>
                </a:moveTo>
                <a:cubicBezTo>
                  <a:pt x="11768138" y="3530009"/>
                  <a:pt x="11759609" y="3538538"/>
                  <a:pt x="11749088" y="3538538"/>
                </a:cubicBezTo>
                <a:cubicBezTo>
                  <a:pt x="11738566" y="3538538"/>
                  <a:pt x="11730038" y="3530009"/>
                  <a:pt x="11730038" y="3519488"/>
                </a:cubicBezTo>
                <a:cubicBezTo>
                  <a:pt x="11730038" y="3508966"/>
                  <a:pt x="11738566" y="3500438"/>
                  <a:pt x="11749088" y="3500438"/>
                </a:cubicBezTo>
                <a:cubicBezTo>
                  <a:pt x="11759609" y="3500438"/>
                  <a:pt x="11768138" y="3508966"/>
                  <a:pt x="11768138" y="3519488"/>
                </a:cubicBezTo>
                <a:close/>
                <a:moveTo>
                  <a:pt x="11918632" y="3519488"/>
                </a:moveTo>
                <a:cubicBezTo>
                  <a:pt x="11918632" y="3528956"/>
                  <a:pt x="11910956" y="3536632"/>
                  <a:pt x="11901488" y="3536632"/>
                </a:cubicBezTo>
                <a:cubicBezTo>
                  <a:pt x="11892019" y="3536632"/>
                  <a:pt x="11884342" y="3528956"/>
                  <a:pt x="11884342" y="3519488"/>
                </a:cubicBezTo>
                <a:cubicBezTo>
                  <a:pt x="11884342" y="3510019"/>
                  <a:pt x="11892019" y="3502342"/>
                  <a:pt x="11901488" y="3502342"/>
                </a:cubicBezTo>
                <a:cubicBezTo>
                  <a:pt x="11910956" y="3502342"/>
                  <a:pt x="11918632" y="3510019"/>
                  <a:pt x="11918632" y="3519488"/>
                </a:cubicBezTo>
                <a:close/>
                <a:moveTo>
                  <a:pt x="12070080" y="3519488"/>
                </a:moveTo>
                <a:cubicBezTo>
                  <a:pt x="12070080" y="3528430"/>
                  <a:pt x="12062830" y="3535680"/>
                  <a:pt x="12053888" y="3535680"/>
                </a:cubicBezTo>
                <a:cubicBezTo>
                  <a:pt x="12044945" y="3535680"/>
                  <a:pt x="12037695" y="3528430"/>
                  <a:pt x="12037695" y="3519488"/>
                </a:cubicBezTo>
                <a:cubicBezTo>
                  <a:pt x="12037695" y="3510545"/>
                  <a:pt x="12044945" y="3503295"/>
                  <a:pt x="12053888" y="3503295"/>
                </a:cubicBezTo>
                <a:cubicBezTo>
                  <a:pt x="12062830" y="3503295"/>
                  <a:pt x="12070080" y="3510545"/>
                  <a:pt x="12070080" y="3519488"/>
                </a:cubicBezTo>
                <a:close/>
                <a:moveTo>
                  <a:pt x="28575" y="3671888"/>
                </a:moveTo>
                <a:cubicBezTo>
                  <a:pt x="28575" y="3679778"/>
                  <a:pt x="22178" y="3686175"/>
                  <a:pt x="14288" y="3686175"/>
                </a:cubicBezTo>
                <a:cubicBezTo>
                  <a:pt x="6397" y="3686175"/>
                  <a:pt x="0" y="3679778"/>
                  <a:pt x="0" y="3671888"/>
                </a:cubicBezTo>
                <a:cubicBezTo>
                  <a:pt x="0" y="3663997"/>
                  <a:pt x="6397" y="3657600"/>
                  <a:pt x="14288" y="3657600"/>
                </a:cubicBezTo>
                <a:cubicBezTo>
                  <a:pt x="22178" y="3657600"/>
                  <a:pt x="28575" y="3663997"/>
                  <a:pt x="28575" y="3671888"/>
                </a:cubicBezTo>
                <a:close/>
                <a:moveTo>
                  <a:pt x="182880" y="3671888"/>
                </a:moveTo>
                <a:cubicBezTo>
                  <a:pt x="182880" y="3680830"/>
                  <a:pt x="175630" y="3688080"/>
                  <a:pt x="166688" y="3688080"/>
                </a:cubicBezTo>
                <a:cubicBezTo>
                  <a:pt x="157745" y="3688080"/>
                  <a:pt x="150495" y="3680830"/>
                  <a:pt x="150495" y="3671888"/>
                </a:cubicBezTo>
                <a:cubicBezTo>
                  <a:pt x="150495" y="3662945"/>
                  <a:pt x="157745" y="3655695"/>
                  <a:pt x="166688" y="3655695"/>
                </a:cubicBezTo>
                <a:cubicBezTo>
                  <a:pt x="175630" y="3655695"/>
                  <a:pt x="182880" y="3662945"/>
                  <a:pt x="182880" y="3671888"/>
                </a:cubicBezTo>
                <a:close/>
                <a:moveTo>
                  <a:pt x="336232" y="3671888"/>
                </a:moveTo>
                <a:cubicBezTo>
                  <a:pt x="336232" y="3681356"/>
                  <a:pt x="328556" y="3689032"/>
                  <a:pt x="319088" y="3689032"/>
                </a:cubicBezTo>
                <a:cubicBezTo>
                  <a:pt x="309619" y="3689032"/>
                  <a:pt x="301942" y="3681356"/>
                  <a:pt x="301942" y="3671888"/>
                </a:cubicBezTo>
                <a:cubicBezTo>
                  <a:pt x="301942" y="3662419"/>
                  <a:pt x="309619" y="3654742"/>
                  <a:pt x="319088" y="3654742"/>
                </a:cubicBezTo>
                <a:cubicBezTo>
                  <a:pt x="328556" y="3654742"/>
                  <a:pt x="336232" y="3662419"/>
                  <a:pt x="336232" y="3671888"/>
                </a:cubicBezTo>
                <a:close/>
                <a:moveTo>
                  <a:pt x="490538" y="3671888"/>
                </a:moveTo>
                <a:cubicBezTo>
                  <a:pt x="490538" y="3682409"/>
                  <a:pt x="482009" y="3690938"/>
                  <a:pt x="471488" y="3690938"/>
                </a:cubicBezTo>
                <a:cubicBezTo>
                  <a:pt x="460966" y="3690938"/>
                  <a:pt x="452438" y="3682409"/>
                  <a:pt x="452438" y="3671888"/>
                </a:cubicBezTo>
                <a:cubicBezTo>
                  <a:pt x="452438" y="3661366"/>
                  <a:pt x="460966" y="3652838"/>
                  <a:pt x="471488" y="3652838"/>
                </a:cubicBezTo>
                <a:cubicBezTo>
                  <a:pt x="482009" y="3652838"/>
                  <a:pt x="490538" y="3661366"/>
                  <a:pt x="490538" y="3671888"/>
                </a:cubicBezTo>
                <a:close/>
                <a:moveTo>
                  <a:pt x="643890" y="3671888"/>
                </a:moveTo>
                <a:cubicBezTo>
                  <a:pt x="643890" y="3682935"/>
                  <a:pt x="634935" y="3691890"/>
                  <a:pt x="623888" y="3691890"/>
                </a:cubicBezTo>
                <a:cubicBezTo>
                  <a:pt x="612840" y="3691890"/>
                  <a:pt x="603885" y="3682935"/>
                  <a:pt x="603885" y="3671888"/>
                </a:cubicBezTo>
                <a:cubicBezTo>
                  <a:pt x="603885" y="3660840"/>
                  <a:pt x="612840" y="3651885"/>
                  <a:pt x="623888" y="3651885"/>
                </a:cubicBezTo>
                <a:cubicBezTo>
                  <a:pt x="634935" y="3651885"/>
                  <a:pt x="643890" y="3660840"/>
                  <a:pt x="643890" y="3671888"/>
                </a:cubicBezTo>
                <a:close/>
                <a:moveTo>
                  <a:pt x="798195" y="3671888"/>
                </a:moveTo>
                <a:cubicBezTo>
                  <a:pt x="798195" y="3683987"/>
                  <a:pt x="788387" y="3693795"/>
                  <a:pt x="776288" y="3693795"/>
                </a:cubicBezTo>
                <a:cubicBezTo>
                  <a:pt x="764188" y="3693795"/>
                  <a:pt x="754380" y="3683987"/>
                  <a:pt x="754380" y="3671888"/>
                </a:cubicBezTo>
                <a:cubicBezTo>
                  <a:pt x="754380" y="3659788"/>
                  <a:pt x="764188" y="3649980"/>
                  <a:pt x="776288" y="3649980"/>
                </a:cubicBezTo>
                <a:cubicBezTo>
                  <a:pt x="788387" y="3649980"/>
                  <a:pt x="798195" y="3659788"/>
                  <a:pt x="798195" y="3671888"/>
                </a:cubicBezTo>
                <a:close/>
                <a:moveTo>
                  <a:pt x="951548" y="3671888"/>
                </a:moveTo>
                <a:cubicBezTo>
                  <a:pt x="951548" y="3684513"/>
                  <a:pt x="941313" y="3694748"/>
                  <a:pt x="928688" y="3694748"/>
                </a:cubicBezTo>
                <a:cubicBezTo>
                  <a:pt x="916062" y="3694748"/>
                  <a:pt x="905828" y="3684513"/>
                  <a:pt x="905828" y="3671888"/>
                </a:cubicBezTo>
                <a:cubicBezTo>
                  <a:pt x="905828" y="3659262"/>
                  <a:pt x="916062" y="3649028"/>
                  <a:pt x="928688" y="3649028"/>
                </a:cubicBezTo>
                <a:cubicBezTo>
                  <a:pt x="941313" y="3649028"/>
                  <a:pt x="951548" y="3659262"/>
                  <a:pt x="951548" y="3671888"/>
                </a:cubicBezTo>
                <a:close/>
                <a:moveTo>
                  <a:pt x="1105852" y="3671888"/>
                </a:moveTo>
                <a:cubicBezTo>
                  <a:pt x="1105852" y="3685565"/>
                  <a:pt x="1094765" y="3696652"/>
                  <a:pt x="1081088" y="3696652"/>
                </a:cubicBezTo>
                <a:cubicBezTo>
                  <a:pt x="1067410" y="3696652"/>
                  <a:pt x="1056322" y="3685565"/>
                  <a:pt x="1056322" y="3671888"/>
                </a:cubicBezTo>
                <a:cubicBezTo>
                  <a:pt x="1056322" y="3658210"/>
                  <a:pt x="1067410" y="3647122"/>
                  <a:pt x="1081088" y="3647122"/>
                </a:cubicBezTo>
                <a:cubicBezTo>
                  <a:pt x="1094765" y="3647122"/>
                  <a:pt x="1105852" y="3658210"/>
                  <a:pt x="1105852" y="3671888"/>
                </a:cubicBezTo>
                <a:close/>
                <a:moveTo>
                  <a:pt x="1259205" y="3671888"/>
                </a:moveTo>
                <a:cubicBezTo>
                  <a:pt x="1259205" y="3686091"/>
                  <a:pt x="1247691" y="3697605"/>
                  <a:pt x="1233488" y="3697605"/>
                </a:cubicBezTo>
                <a:cubicBezTo>
                  <a:pt x="1219284" y="3697605"/>
                  <a:pt x="1207770" y="3686091"/>
                  <a:pt x="1207770" y="3671888"/>
                </a:cubicBezTo>
                <a:cubicBezTo>
                  <a:pt x="1207770" y="3657684"/>
                  <a:pt x="1219284" y="3646170"/>
                  <a:pt x="1233488" y="3646170"/>
                </a:cubicBezTo>
                <a:cubicBezTo>
                  <a:pt x="1247691" y="3646170"/>
                  <a:pt x="1259205" y="3657684"/>
                  <a:pt x="1259205" y="3671888"/>
                </a:cubicBezTo>
                <a:close/>
                <a:moveTo>
                  <a:pt x="1413510" y="3671888"/>
                </a:moveTo>
                <a:cubicBezTo>
                  <a:pt x="1413510" y="3687143"/>
                  <a:pt x="1401143" y="3699510"/>
                  <a:pt x="1385888" y="3699510"/>
                </a:cubicBezTo>
                <a:cubicBezTo>
                  <a:pt x="1370632" y="3699510"/>
                  <a:pt x="1358265" y="3687143"/>
                  <a:pt x="1358265" y="3671888"/>
                </a:cubicBezTo>
                <a:cubicBezTo>
                  <a:pt x="1358265" y="3656632"/>
                  <a:pt x="1370632" y="3644265"/>
                  <a:pt x="1385888" y="3644265"/>
                </a:cubicBezTo>
                <a:cubicBezTo>
                  <a:pt x="1401143" y="3644265"/>
                  <a:pt x="1413510" y="3656632"/>
                  <a:pt x="1413510" y="3671888"/>
                </a:cubicBezTo>
                <a:close/>
                <a:moveTo>
                  <a:pt x="1567815" y="3671888"/>
                </a:moveTo>
                <a:cubicBezTo>
                  <a:pt x="1567815" y="3688195"/>
                  <a:pt x="1554595" y="3701415"/>
                  <a:pt x="1538288" y="3701415"/>
                </a:cubicBezTo>
                <a:cubicBezTo>
                  <a:pt x="1521980" y="3701415"/>
                  <a:pt x="1508760" y="3688195"/>
                  <a:pt x="1508760" y="3671888"/>
                </a:cubicBezTo>
                <a:cubicBezTo>
                  <a:pt x="1508760" y="3655580"/>
                  <a:pt x="1521980" y="3642360"/>
                  <a:pt x="1538288" y="3642360"/>
                </a:cubicBezTo>
                <a:cubicBezTo>
                  <a:pt x="1554595" y="3642360"/>
                  <a:pt x="1567815" y="3655580"/>
                  <a:pt x="1567815" y="3671888"/>
                </a:cubicBezTo>
                <a:close/>
                <a:moveTo>
                  <a:pt x="1721168" y="3671888"/>
                </a:moveTo>
                <a:cubicBezTo>
                  <a:pt x="1721168" y="3688721"/>
                  <a:pt x="1707521" y="3702368"/>
                  <a:pt x="1690688" y="3702368"/>
                </a:cubicBezTo>
                <a:cubicBezTo>
                  <a:pt x="1673854" y="3702368"/>
                  <a:pt x="1660208" y="3688721"/>
                  <a:pt x="1660208" y="3671888"/>
                </a:cubicBezTo>
                <a:cubicBezTo>
                  <a:pt x="1660208" y="3655054"/>
                  <a:pt x="1673854" y="3641408"/>
                  <a:pt x="1690688" y="3641408"/>
                </a:cubicBezTo>
                <a:cubicBezTo>
                  <a:pt x="1707521" y="3641408"/>
                  <a:pt x="1721168" y="3655054"/>
                  <a:pt x="1721168" y="3671888"/>
                </a:cubicBezTo>
                <a:close/>
                <a:moveTo>
                  <a:pt x="1875472" y="3671888"/>
                </a:moveTo>
                <a:cubicBezTo>
                  <a:pt x="1875472" y="3689773"/>
                  <a:pt x="1860973" y="3704272"/>
                  <a:pt x="1843088" y="3704272"/>
                </a:cubicBezTo>
                <a:cubicBezTo>
                  <a:pt x="1825202" y="3704272"/>
                  <a:pt x="1810702" y="3689773"/>
                  <a:pt x="1810702" y="3671888"/>
                </a:cubicBezTo>
                <a:cubicBezTo>
                  <a:pt x="1810702" y="3654002"/>
                  <a:pt x="1825202" y="3639502"/>
                  <a:pt x="1843088" y="3639502"/>
                </a:cubicBezTo>
                <a:cubicBezTo>
                  <a:pt x="1860973" y="3639502"/>
                  <a:pt x="1875472" y="3654002"/>
                  <a:pt x="1875472" y="3671888"/>
                </a:cubicBezTo>
                <a:close/>
                <a:moveTo>
                  <a:pt x="2028825" y="3671888"/>
                </a:moveTo>
                <a:cubicBezTo>
                  <a:pt x="2028825" y="3690299"/>
                  <a:pt x="2013899" y="3705225"/>
                  <a:pt x="1995488" y="3705225"/>
                </a:cubicBezTo>
                <a:cubicBezTo>
                  <a:pt x="1977076" y="3705225"/>
                  <a:pt x="1962150" y="3690299"/>
                  <a:pt x="1962150" y="3671888"/>
                </a:cubicBezTo>
                <a:cubicBezTo>
                  <a:pt x="1962150" y="3653476"/>
                  <a:pt x="1977076" y="3638550"/>
                  <a:pt x="1995488" y="3638550"/>
                </a:cubicBezTo>
                <a:cubicBezTo>
                  <a:pt x="2013899" y="3638550"/>
                  <a:pt x="2028825" y="3653476"/>
                  <a:pt x="2028825" y="3671888"/>
                </a:cubicBezTo>
                <a:close/>
                <a:moveTo>
                  <a:pt x="2183130" y="3671888"/>
                </a:moveTo>
                <a:cubicBezTo>
                  <a:pt x="2183130" y="3691351"/>
                  <a:pt x="2167351" y="3707130"/>
                  <a:pt x="2147888" y="3707130"/>
                </a:cubicBezTo>
                <a:cubicBezTo>
                  <a:pt x="2128424" y="3707130"/>
                  <a:pt x="2112645" y="3691351"/>
                  <a:pt x="2112645" y="3671888"/>
                </a:cubicBezTo>
                <a:cubicBezTo>
                  <a:pt x="2112645" y="3652424"/>
                  <a:pt x="2128424" y="3636645"/>
                  <a:pt x="2147888" y="3636645"/>
                </a:cubicBezTo>
                <a:cubicBezTo>
                  <a:pt x="2167351" y="3636645"/>
                  <a:pt x="2183130" y="3652424"/>
                  <a:pt x="2183130" y="3671888"/>
                </a:cubicBezTo>
                <a:close/>
                <a:moveTo>
                  <a:pt x="2336482" y="3671888"/>
                </a:moveTo>
                <a:cubicBezTo>
                  <a:pt x="2336482" y="3691877"/>
                  <a:pt x="2320277" y="3708082"/>
                  <a:pt x="2300288" y="3708082"/>
                </a:cubicBezTo>
                <a:cubicBezTo>
                  <a:pt x="2280298" y="3708082"/>
                  <a:pt x="2264092" y="3691877"/>
                  <a:pt x="2264092" y="3671888"/>
                </a:cubicBezTo>
                <a:cubicBezTo>
                  <a:pt x="2264092" y="3651898"/>
                  <a:pt x="2280298" y="3635692"/>
                  <a:pt x="2300288" y="3635692"/>
                </a:cubicBezTo>
                <a:cubicBezTo>
                  <a:pt x="2320277" y="3635692"/>
                  <a:pt x="2336482" y="3651898"/>
                  <a:pt x="2336482" y="3671888"/>
                </a:cubicBezTo>
                <a:close/>
                <a:moveTo>
                  <a:pt x="2490788" y="3671888"/>
                </a:moveTo>
                <a:cubicBezTo>
                  <a:pt x="2490788" y="3692930"/>
                  <a:pt x="2473730" y="3709988"/>
                  <a:pt x="2452688" y="3709988"/>
                </a:cubicBezTo>
                <a:cubicBezTo>
                  <a:pt x="2431645" y="3709988"/>
                  <a:pt x="2414588" y="3692930"/>
                  <a:pt x="2414588" y="3671888"/>
                </a:cubicBezTo>
                <a:cubicBezTo>
                  <a:pt x="2414588" y="3650845"/>
                  <a:pt x="2431645" y="3633788"/>
                  <a:pt x="2452688" y="3633788"/>
                </a:cubicBezTo>
                <a:cubicBezTo>
                  <a:pt x="2473730" y="3633788"/>
                  <a:pt x="2490788" y="3650845"/>
                  <a:pt x="2490788" y="3671888"/>
                </a:cubicBezTo>
                <a:close/>
                <a:moveTo>
                  <a:pt x="2644140" y="3671888"/>
                </a:moveTo>
                <a:cubicBezTo>
                  <a:pt x="2644140" y="3693456"/>
                  <a:pt x="2626656" y="3710940"/>
                  <a:pt x="2605088" y="3710940"/>
                </a:cubicBezTo>
                <a:cubicBezTo>
                  <a:pt x="2583519" y="3710940"/>
                  <a:pt x="2566035" y="3693456"/>
                  <a:pt x="2566035" y="3671888"/>
                </a:cubicBezTo>
                <a:cubicBezTo>
                  <a:pt x="2566035" y="3650319"/>
                  <a:pt x="2583519" y="3632835"/>
                  <a:pt x="2605088" y="3632835"/>
                </a:cubicBezTo>
                <a:cubicBezTo>
                  <a:pt x="2626656" y="3632835"/>
                  <a:pt x="2644140" y="3650319"/>
                  <a:pt x="2644140" y="3671888"/>
                </a:cubicBezTo>
                <a:close/>
                <a:moveTo>
                  <a:pt x="2798445" y="3671888"/>
                </a:moveTo>
                <a:cubicBezTo>
                  <a:pt x="2798445" y="3694508"/>
                  <a:pt x="2780108" y="3712845"/>
                  <a:pt x="2757488" y="3712845"/>
                </a:cubicBezTo>
                <a:cubicBezTo>
                  <a:pt x="2734867" y="3712845"/>
                  <a:pt x="2716530" y="3694508"/>
                  <a:pt x="2716530" y="3671888"/>
                </a:cubicBezTo>
                <a:cubicBezTo>
                  <a:pt x="2716530" y="3649267"/>
                  <a:pt x="2734867" y="3630930"/>
                  <a:pt x="2757488" y="3630930"/>
                </a:cubicBezTo>
                <a:cubicBezTo>
                  <a:pt x="2780108" y="3630930"/>
                  <a:pt x="2798445" y="3649267"/>
                  <a:pt x="2798445" y="3671888"/>
                </a:cubicBezTo>
                <a:close/>
                <a:moveTo>
                  <a:pt x="2951798" y="3671888"/>
                </a:moveTo>
                <a:cubicBezTo>
                  <a:pt x="2951798" y="3695034"/>
                  <a:pt x="2933034" y="3713798"/>
                  <a:pt x="2909888" y="3713798"/>
                </a:cubicBezTo>
                <a:cubicBezTo>
                  <a:pt x="2886741" y="3713798"/>
                  <a:pt x="2867978" y="3695034"/>
                  <a:pt x="2867978" y="3671888"/>
                </a:cubicBezTo>
                <a:cubicBezTo>
                  <a:pt x="2867978" y="3648741"/>
                  <a:pt x="2886741" y="3629978"/>
                  <a:pt x="2909888" y="3629978"/>
                </a:cubicBezTo>
                <a:cubicBezTo>
                  <a:pt x="2933034" y="3629978"/>
                  <a:pt x="2951798" y="3648741"/>
                  <a:pt x="2951798" y="3671888"/>
                </a:cubicBezTo>
                <a:close/>
                <a:moveTo>
                  <a:pt x="3106102" y="3671888"/>
                </a:moveTo>
                <a:cubicBezTo>
                  <a:pt x="3106102" y="3696086"/>
                  <a:pt x="3086486" y="3715702"/>
                  <a:pt x="3062288" y="3715702"/>
                </a:cubicBezTo>
                <a:cubicBezTo>
                  <a:pt x="3038089" y="3715702"/>
                  <a:pt x="3018472" y="3696086"/>
                  <a:pt x="3018472" y="3671888"/>
                </a:cubicBezTo>
                <a:cubicBezTo>
                  <a:pt x="3018472" y="3647689"/>
                  <a:pt x="3038089" y="3628072"/>
                  <a:pt x="3062288" y="3628072"/>
                </a:cubicBezTo>
                <a:cubicBezTo>
                  <a:pt x="3086486" y="3628072"/>
                  <a:pt x="3106102" y="3647689"/>
                  <a:pt x="3106102" y="3671888"/>
                </a:cubicBezTo>
                <a:close/>
                <a:moveTo>
                  <a:pt x="3259455" y="3671888"/>
                </a:moveTo>
                <a:cubicBezTo>
                  <a:pt x="3259455" y="3696612"/>
                  <a:pt x="3239412" y="3716655"/>
                  <a:pt x="3214688" y="3716655"/>
                </a:cubicBezTo>
                <a:cubicBezTo>
                  <a:pt x="3189963" y="3716655"/>
                  <a:pt x="3169920" y="3696612"/>
                  <a:pt x="3169920" y="3671888"/>
                </a:cubicBezTo>
                <a:cubicBezTo>
                  <a:pt x="3169920" y="3647163"/>
                  <a:pt x="3189963" y="3627120"/>
                  <a:pt x="3214688" y="3627120"/>
                </a:cubicBezTo>
                <a:cubicBezTo>
                  <a:pt x="3239412" y="3627120"/>
                  <a:pt x="3259455" y="3647163"/>
                  <a:pt x="3259455" y="3671888"/>
                </a:cubicBezTo>
                <a:close/>
                <a:moveTo>
                  <a:pt x="3413760" y="3671888"/>
                </a:moveTo>
                <a:cubicBezTo>
                  <a:pt x="3413760" y="3697664"/>
                  <a:pt x="3392864" y="3718560"/>
                  <a:pt x="3367088" y="3718560"/>
                </a:cubicBezTo>
                <a:cubicBezTo>
                  <a:pt x="3341311" y="3718560"/>
                  <a:pt x="3320415" y="3697664"/>
                  <a:pt x="3320415" y="3671888"/>
                </a:cubicBezTo>
                <a:cubicBezTo>
                  <a:pt x="3320415" y="3646111"/>
                  <a:pt x="3341311" y="3625215"/>
                  <a:pt x="3367088" y="3625215"/>
                </a:cubicBezTo>
                <a:cubicBezTo>
                  <a:pt x="3392864" y="3625215"/>
                  <a:pt x="3413760" y="3646111"/>
                  <a:pt x="3413760" y="3671888"/>
                </a:cubicBezTo>
                <a:close/>
                <a:moveTo>
                  <a:pt x="3567112" y="3671888"/>
                </a:moveTo>
                <a:cubicBezTo>
                  <a:pt x="3567112" y="3698190"/>
                  <a:pt x="3545790" y="3719512"/>
                  <a:pt x="3519488" y="3719512"/>
                </a:cubicBezTo>
                <a:cubicBezTo>
                  <a:pt x="3493185" y="3719512"/>
                  <a:pt x="3471862" y="3698190"/>
                  <a:pt x="3471862" y="3671888"/>
                </a:cubicBezTo>
                <a:cubicBezTo>
                  <a:pt x="3471862" y="3645585"/>
                  <a:pt x="3493185" y="3624262"/>
                  <a:pt x="3519488" y="3624262"/>
                </a:cubicBezTo>
                <a:cubicBezTo>
                  <a:pt x="3545790" y="3624262"/>
                  <a:pt x="3567112" y="3645585"/>
                  <a:pt x="3567112" y="3671888"/>
                </a:cubicBezTo>
                <a:close/>
                <a:moveTo>
                  <a:pt x="3721418" y="3671888"/>
                </a:moveTo>
                <a:cubicBezTo>
                  <a:pt x="3721418" y="3699242"/>
                  <a:pt x="3699242" y="3721418"/>
                  <a:pt x="3671888" y="3721418"/>
                </a:cubicBezTo>
                <a:cubicBezTo>
                  <a:pt x="3644533" y="3721418"/>
                  <a:pt x="3622358" y="3699242"/>
                  <a:pt x="3622358" y="3671888"/>
                </a:cubicBezTo>
                <a:cubicBezTo>
                  <a:pt x="3622358" y="3644533"/>
                  <a:pt x="3644533" y="3622358"/>
                  <a:pt x="3671888" y="3622358"/>
                </a:cubicBezTo>
                <a:cubicBezTo>
                  <a:pt x="3699242" y="3622358"/>
                  <a:pt x="3721418" y="3644533"/>
                  <a:pt x="3721418" y="3671888"/>
                </a:cubicBezTo>
                <a:close/>
                <a:moveTo>
                  <a:pt x="3874770" y="3671888"/>
                </a:moveTo>
                <a:cubicBezTo>
                  <a:pt x="3874770" y="3699768"/>
                  <a:pt x="3852168" y="3722370"/>
                  <a:pt x="3824288" y="3722370"/>
                </a:cubicBezTo>
                <a:cubicBezTo>
                  <a:pt x="3796407" y="3722370"/>
                  <a:pt x="3773805" y="3699768"/>
                  <a:pt x="3773805" y="3671888"/>
                </a:cubicBezTo>
                <a:cubicBezTo>
                  <a:pt x="3773805" y="3644007"/>
                  <a:pt x="3796407" y="3621405"/>
                  <a:pt x="3824288" y="3621405"/>
                </a:cubicBezTo>
                <a:cubicBezTo>
                  <a:pt x="3852168" y="3621405"/>
                  <a:pt x="3874770" y="3644007"/>
                  <a:pt x="3874770" y="3671888"/>
                </a:cubicBezTo>
                <a:close/>
                <a:moveTo>
                  <a:pt x="4029075" y="3671888"/>
                </a:moveTo>
                <a:cubicBezTo>
                  <a:pt x="4029075" y="3700820"/>
                  <a:pt x="4005620" y="3724275"/>
                  <a:pt x="3976688" y="3724275"/>
                </a:cubicBezTo>
                <a:cubicBezTo>
                  <a:pt x="3947755" y="3724275"/>
                  <a:pt x="3924300" y="3700820"/>
                  <a:pt x="3924300" y="3671888"/>
                </a:cubicBezTo>
                <a:cubicBezTo>
                  <a:pt x="3924300" y="3642955"/>
                  <a:pt x="3947755" y="3619500"/>
                  <a:pt x="3976688" y="3619500"/>
                </a:cubicBezTo>
                <a:cubicBezTo>
                  <a:pt x="4005620" y="3619500"/>
                  <a:pt x="4029075" y="3642955"/>
                  <a:pt x="4029075" y="3671888"/>
                </a:cubicBezTo>
                <a:close/>
                <a:moveTo>
                  <a:pt x="4182428" y="3671888"/>
                </a:moveTo>
                <a:cubicBezTo>
                  <a:pt x="4182428" y="3701346"/>
                  <a:pt x="4158546" y="3725228"/>
                  <a:pt x="4129088" y="3725228"/>
                </a:cubicBezTo>
                <a:cubicBezTo>
                  <a:pt x="4099629" y="3725228"/>
                  <a:pt x="4075748" y="3701346"/>
                  <a:pt x="4075748" y="3671888"/>
                </a:cubicBezTo>
                <a:cubicBezTo>
                  <a:pt x="4075748" y="3642429"/>
                  <a:pt x="4099629" y="3618548"/>
                  <a:pt x="4129088" y="3618548"/>
                </a:cubicBezTo>
                <a:cubicBezTo>
                  <a:pt x="4158546" y="3618548"/>
                  <a:pt x="4182428" y="3642429"/>
                  <a:pt x="4182428" y="3671888"/>
                </a:cubicBezTo>
                <a:close/>
                <a:moveTo>
                  <a:pt x="4336732" y="3671888"/>
                </a:moveTo>
                <a:cubicBezTo>
                  <a:pt x="4336732" y="3702398"/>
                  <a:pt x="4311998" y="3727132"/>
                  <a:pt x="4281488" y="3727132"/>
                </a:cubicBezTo>
                <a:cubicBezTo>
                  <a:pt x="4250977" y="3727132"/>
                  <a:pt x="4226242" y="3702398"/>
                  <a:pt x="4226242" y="3671888"/>
                </a:cubicBezTo>
                <a:cubicBezTo>
                  <a:pt x="4226242" y="3641377"/>
                  <a:pt x="4250977" y="3616642"/>
                  <a:pt x="4281488" y="3616642"/>
                </a:cubicBezTo>
                <a:cubicBezTo>
                  <a:pt x="4311998" y="3616642"/>
                  <a:pt x="4336732" y="3641377"/>
                  <a:pt x="4336732" y="3671888"/>
                </a:cubicBezTo>
                <a:close/>
                <a:moveTo>
                  <a:pt x="4490085" y="3671888"/>
                </a:moveTo>
                <a:cubicBezTo>
                  <a:pt x="4490085" y="3702925"/>
                  <a:pt x="4464925" y="3728085"/>
                  <a:pt x="4433888" y="3728085"/>
                </a:cubicBezTo>
                <a:cubicBezTo>
                  <a:pt x="4402850" y="3728085"/>
                  <a:pt x="4377690" y="3702925"/>
                  <a:pt x="4377690" y="3671888"/>
                </a:cubicBezTo>
                <a:cubicBezTo>
                  <a:pt x="4377690" y="3640850"/>
                  <a:pt x="4402850" y="3615690"/>
                  <a:pt x="4433888" y="3615690"/>
                </a:cubicBezTo>
                <a:cubicBezTo>
                  <a:pt x="4464925" y="3615690"/>
                  <a:pt x="4490085" y="3640850"/>
                  <a:pt x="4490085" y="3671888"/>
                </a:cubicBezTo>
                <a:close/>
                <a:moveTo>
                  <a:pt x="4644390" y="3671888"/>
                </a:moveTo>
                <a:cubicBezTo>
                  <a:pt x="4644390" y="3703977"/>
                  <a:pt x="4618377" y="3729990"/>
                  <a:pt x="4586288" y="3729990"/>
                </a:cubicBezTo>
                <a:cubicBezTo>
                  <a:pt x="4554198" y="3729990"/>
                  <a:pt x="4528185" y="3703977"/>
                  <a:pt x="4528185" y="3671888"/>
                </a:cubicBezTo>
                <a:cubicBezTo>
                  <a:pt x="4528185" y="3639798"/>
                  <a:pt x="4554198" y="3613785"/>
                  <a:pt x="4586288" y="3613785"/>
                </a:cubicBezTo>
                <a:cubicBezTo>
                  <a:pt x="4618377" y="3613785"/>
                  <a:pt x="4644390" y="3639798"/>
                  <a:pt x="4644390" y="3671888"/>
                </a:cubicBezTo>
                <a:close/>
                <a:moveTo>
                  <a:pt x="4797742" y="3671888"/>
                </a:moveTo>
                <a:cubicBezTo>
                  <a:pt x="4797742" y="3704503"/>
                  <a:pt x="4771303" y="3730942"/>
                  <a:pt x="4738688" y="3730942"/>
                </a:cubicBezTo>
                <a:cubicBezTo>
                  <a:pt x="4706072" y="3730942"/>
                  <a:pt x="4679632" y="3704503"/>
                  <a:pt x="4679632" y="3671888"/>
                </a:cubicBezTo>
                <a:cubicBezTo>
                  <a:pt x="4679632" y="3639272"/>
                  <a:pt x="4706072" y="3612832"/>
                  <a:pt x="4738688" y="3612832"/>
                </a:cubicBezTo>
                <a:cubicBezTo>
                  <a:pt x="4771303" y="3612832"/>
                  <a:pt x="4797742" y="3639272"/>
                  <a:pt x="4797742" y="3671888"/>
                </a:cubicBezTo>
                <a:close/>
                <a:moveTo>
                  <a:pt x="4952048" y="3671888"/>
                </a:moveTo>
                <a:cubicBezTo>
                  <a:pt x="4952048" y="3705555"/>
                  <a:pt x="4924755" y="3732848"/>
                  <a:pt x="4891088" y="3732848"/>
                </a:cubicBezTo>
                <a:cubicBezTo>
                  <a:pt x="4857420" y="3732848"/>
                  <a:pt x="4830128" y="3705555"/>
                  <a:pt x="4830128" y="3671888"/>
                </a:cubicBezTo>
                <a:cubicBezTo>
                  <a:pt x="4830128" y="3638220"/>
                  <a:pt x="4857420" y="3610928"/>
                  <a:pt x="4891088" y="3610928"/>
                </a:cubicBezTo>
                <a:cubicBezTo>
                  <a:pt x="4924755" y="3610928"/>
                  <a:pt x="4952048" y="3638220"/>
                  <a:pt x="4952048" y="3671888"/>
                </a:cubicBezTo>
                <a:close/>
                <a:moveTo>
                  <a:pt x="5105400" y="3671888"/>
                </a:moveTo>
                <a:cubicBezTo>
                  <a:pt x="5105400" y="3706081"/>
                  <a:pt x="5077681" y="3733800"/>
                  <a:pt x="5043488" y="3733800"/>
                </a:cubicBezTo>
                <a:cubicBezTo>
                  <a:pt x="5009294" y="3733800"/>
                  <a:pt x="4981575" y="3706081"/>
                  <a:pt x="4981575" y="3671888"/>
                </a:cubicBezTo>
                <a:cubicBezTo>
                  <a:pt x="4981575" y="3637694"/>
                  <a:pt x="5009294" y="3609975"/>
                  <a:pt x="5043488" y="3609975"/>
                </a:cubicBezTo>
                <a:cubicBezTo>
                  <a:pt x="5077681" y="3609975"/>
                  <a:pt x="5105400" y="3637694"/>
                  <a:pt x="5105400" y="3671888"/>
                </a:cubicBezTo>
                <a:close/>
                <a:moveTo>
                  <a:pt x="5259705" y="3671888"/>
                </a:moveTo>
                <a:cubicBezTo>
                  <a:pt x="5259705" y="3707133"/>
                  <a:pt x="5231133" y="3735705"/>
                  <a:pt x="5195888" y="3735705"/>
                </a:cubicBezTo>
                <a:cubicBezTo>
                  <a:pt x="5160642" y="3735705"/>
                  <a:pt x="5132070" y="3707133"/>
                  <a:pt x="5132070" y="3671888"/>
                </a:cubicBezTo>
                <a:cubicBezTo>
                  <a:pt x="5132070" y="3636642"/>
                  <a:pt x="5160642" y="3608070"/>
                  <a:pt x="5195888" y="3608070"/>
                </a:cubicBezTo>
                <a:cubicBezTo>
                  <a:pt x="5231133" y="3608070"/>
                  <a:pt x="5259705" y="3636642"/>
                  <a:pt x="5259705" y="3671888"/>
                </a:cubicBezTo>
                <a:close/>
                <a:moveTo>
                  <a:pt x="5413058" y="3671888"/>
                </a:moveTo>
                <a:cubicBezTo>
                  <a:pt x="5413058" y="3707659"/>
                  <a:pt x="5384059" y="3736658"/>
                  <a:pt x="5348288" y="3736658"/>
                </a:cubicBezTo>
                <a:cubicBezTo>
                  <a:pt x="5312516" y="3736658"/>
                  <a:pt x="5283518" y="3707659"/>
                  <a:pt x="5283518" y="3671888"/>
                </a:cubicBezTo>
                <a:cubicBezTo>
                  <a:pt x="5283518" y="3636116"/>
                  <a:pt x="5312516" y="3607118"/>
                  <a:pt x="5348288" y="3607118"/>
                </a:cubicBezTo>
                <a:cubicBezTo>
                  <a:pt x="5384059" y="3607118"/>
                  <a:pt x="5413058" y="3636116"/>
                  <a:pt x="5413058" y="3671888"/>
                </a:cubicBezTo>
                <a:close/>
                <a:moveTo>
                  <a:pt x="5566410" y="3671888"/>
                </a:moveTo>
                <a:cubicBezTo>
                  <a:pt x="5566410" y="3708185"/>
                  <a:pt x="5536985" y="3737610"/>
                  <a:pt x="5500688" y="3737610"/>
                </a:cubicBezTo>
                <a:cubicBezTo>
                  <a:pt x="5464390" y="3737610"/>
                  <a:pt x="5434965" y="3708185"/>
                  <a:pt x="5434965" y="3671888"/>
                </a:cubicBezTo>
                <a:cubicBezTo>
                  <a:pt x="5434965" y="3635590"/>
                  <a:pt x="5464390" y="3606165"/>
                  <a:pt x="5500688" y="3606165"/>
                </a:cubicBezTo>
                <a:cubicBezTo>
                  <a:pt x="5536985" y="3606165"/>
                  <a:pt x="5566410" y="3635590"/>
                  <a:pt x="5566410" y="3671888"/>
                </a:cubicBezTo>
                <a:close/>
                <a:moveTo>
                  <a:pt x="5720715" y="3671888"/>
                </a:moveTo>
                <a:cubicBezTo>
                  <a:pt x="5720715" y="3709237"/>
                  <a:pt x="5690437" y="3739515"/>
                  <a:pt x="5653088" y="3739515"/>
                </a:cubicBezTo>
                <a:cubicBezTo>
                  <a:pt x="5615738" y="3739515"/>
                  <a:pt x="5585460" y="3709237"/>
                  <a:pt x="5585460" y="3671888"/>
                </a:cubicBezTo>
                <a:cubicBezTo>
                  <a:pt x="5585460" y="3634538"/>
                  <a:pt x="5615738" y="3604260"/>
                  <a:pt x="5653088" y="3604260"/>
                </a:cubicBezTo>
                <a:cubicBezTo>
                  <a:pt x="5690437" y="3604260"/>
                  <a:pt x="5720715" y="3634538"/>
                  <a:pt x="5720715" y="3671888"/>
                </a:cubicBezTo>
                <a:close/>
                <a:moveTo>
                  <a:pt x="5874068" y="3671888"/>
                </a:moveTo>
                <a:cubicBezTo>
                  <a:pt x="5874068" y="3709763"/>
                  <a:pt x="5843363" y="3740468"/>
                  <a:pt x="5805488" y="3740468"/>
                </a:cubicBezTo>
                <a:cubicBezTo>
                  <a:pt x="5767612" y="3740468"/>
                  <a:pt x="5736908" y="3709763"/>
                  <a:pt x="5736908" y="3671888"/>
                </a:cubicBezTo>
                <a:cubicBezTo>
                  <a:pt x="5736908" y="3634012"/>
                  <a:pt x="5767612" y="3603308"/>
                  <a:pt x="5805488" y="3603308"/>
                </a:cubicBezTo>
                <a:cubicBezTo>
                  <a:pt x="5843363" y="3603308"/>
                  <a:pt x="5874068" y="3634012"/>
                  <a:pt x="5874068" y="3671888"/>
                </a:cubicBezTo>
                <a:close/>
                <a:moveTo>
                  <a:pt x="6026468" y="3671888"/>
                </a:moveTo>
                <a:cubicBezTo>
                  <a:pt x="6026468" y="3709763"/>
                  <a:pt x="5995763" y="3740468"/>
                  <a:pt x="5957888" y="3740468"/>
                </a:cubicBezTo>
                <a:cubicBezTo>
                  <a:pt x="5920012" y="3740468"/>
                  <a:pt x="5889308" y="3709763"/>
                  <a:pt x="5889308" y="3671888"/>
                </a:cubicBezTo>
                <a:cubicBezTo>
                  <a:pt x="5889308" y="3634012"/>
                  <a:pt x="5920012" y="3603308"/>
                  <a:pt x="5957888" y="3603308"/>
                </a:cubicBezTo>
                <a:cubicBezTo>
                  <a:pt x="5995763" y="3603308"/>
                  <a:pt x="6026468" y="3634012"/>
                  <a:pt x="6026468" y="3671888"/>
                </a:cubicBezTo>
                <a:close/>
                <a:moveTo>
                  <a:pt x="6179820" y="3671888"/>
                </a:moveTo>
                <a:cubicBezTo>
                  <a:pt x="6179820" y="3710289"/>
                  <a:pt x="6148689" y="3741420"/>
                  <a:pt x="6110288" y="3741420"/>
                </a:cubicBezTo>
                <a:cubicBezTo>
                  <a:pt x="6071886" y="3741420"/>
                  <a:pt x="6040755" y="3710289"/>
                  <a:pt x="6040755" y="3671888"/>
                </a:cubicBezTo>
                <a:cubicBezTo>
                  <a:pt x="6040755" y="3633486"/>
                  <a:pt x="6071886" y="3602355"/>
                  <a:pt x="6110288" y="3602355"/>
                </a:cubicBezTo>
                <a:cubicBezTo>
                  <a:pt x="6148689" y="3602355"/>
                  <a:pt x="6179820" y="3633486"/>
                  <a:pt x="6179820" y="3671888"/>
                </a:cubicBezTo>
                <a:close/>
                <a:moveTo>
                  <a:pt x="6331268" y="3671888"/>
                </a:moveTo>
                <a:cubicBezTo>
                  <a:pt x="6331268" y="3709763"/>
                  <a:pt x="6300563" y="3740468"/>
                  <a:pt x="6262688" y="3740468"/>
                </a:cubicBezTo>
                <a:cubicBezTo>
                  <a:pt x="6224812" y="3740468"/>
                  <a:pt x="6194108" y="3709763"/>
                  <a:pt x="6194108" y="3671888"/>
                </a:cubicBezTo>
                <a:cubicBezTo>
                  <a:pt x="6194108" y="3634012"/>
                  <a:pt x="6224812" y="3603308"/>
                  <a:pt x="6262688" y="3603308"/>
                </a:cubicBezTo>
                <a:cubicBezTo>
                  <a:pt x="6300563" y="3603308"/>
                  <a:pt x="6331268" y="3634012"/>
                  <a:pt x="6331268" y="3671888"/>
                </a:cubicBezTo>
                <a:close/>
                <a:moveTo>
                  <a:pt x="6483668" y="3671888"/>
                </a:moveTo>
                <a:cubicBezTo>
                  <a:pt x="6483668" y="3709763"/>
                  <a:pt x="6452963" y="3740468"/>
                  <a:pt x="6415088" y="3740468"/>
                </a:cubicBezTo>
                <a:cubicBezTo>
                  <a:pt x="6377212" y="3740468"/>
                  <a:pt x="6346508" y="3709763"/>
                  <a:pt x="6346508" y="3671888"/>
                </a:cubicBezTo>
                <a:cubicBezTo>
                  <a:pt x="6346508" y="3634012"/>
                  <a:pt x="6377212" y="3603308"/>
                  <a:pt x="6415088" y="3603308"/>
                </a:cubicBezTo>
                <a:cubicBezTo>
                  <a:pt x="6452963" y="3603308"/>
                  <a:pt x="6483668" y="3634012"/>
                  <a:pt x="6483668" y="3671888"/>
                </a:cubicBezTo>
                <a:close/>
                <a:moveTo>
                  <a:pt x="6635115" y="3671888"/>
                </a:moveTo>
                <a:cubicBezTo>
                  <a:pt x="6635115" y="3709237"/>
                  <a:pt x="6604837" y="3739515"/>
                  <a:pt x="6567488" y="3739515"/>
                </a:cubicBezTo>
                <a:cubicBezTo>
                  <a:pt x="6530138" y="3739515"/>
                  <a:pt x="6499860" y="3709237"/>
                  <a:pt x="6499860" y="3671888"/>
                </a:cubicBezTo>
                <a:cubicBezTo>
                  <a:pt x="6499860" y="3634538"/>
                  <a:pt x="6530138" y="3604260"/>
                  <a:pt x="6567488" y="3604260"/>
                </a:cubicBezTo>
                <a:cubicBezTo>
                  <a:pt x="6604837" y="3604260"/>
                  <a:pt x="6635115" y="3634538"/>
                  <a:pt x="6635115" y="3671888"/>
                </a:cubicBezTo>
                <a:close/>
                <a:moveTo>
                  <a:pt x="6785610" y="3671888"/>
                </a:moveTo>
                <a:cubicBezTo>
                  <a:pt x="6785610" y="3708185"/>
                  <a:pt x="6756185" y="3737610"/>
                  <a:pt x="6719888" y="3737610"/>
                </a:cubicBezTo>
                <a:cubicBezTo>
                  <a:pt x="6683590" y="3737610"/>
                  <a:pt x="6654165" y="3708185"/>
                  <a:pt x="6654165" y="3671888"/>
                </a:cubicBezTo>
                <a:cubicBezTo>
                  <a:pt x="6654165" y="3635590"/>
                  <a:pt x="6683590" y="3606165"/>
                  <a:pt x="6719888" y="3606165"/>
                </a:cubicBezTo>
                <a:cubicBezTo>
                  <a:pt x="6756185" y="3606165"/>
                  <a:pt x="6785610" y="3635590"/>
                  <a:pt x="6785610" y="3671888"/>
                </a:cubicBezTo>
                <a:close/>
                <a:moveTo>
                  <a:pt x="6937058" y="3671888"/>
                </a:moveTo>
                <a:cubicBezTo>
                  <a:pt x="6937058" y="3707659"/>
                  <a:pt x="6908059" y="3736658"/>
                  <a:pt x="6872288" y="3736658"/>
                </a:cubicBezTo>
                <a:cubicBezTo>
                  <a:pt x="6836516" y="3736658"/>
                  <a:pt x="6807518" y="3707659"/>
                  <a:pt x="6807518" y="3671888"/>
                </a:cubicBezTo>
                <a:cubicBezTo>
                  <a:pt x="6807518" y="3636116"/>
                  <a:pt x="6836516" y="3607118"/>
                  <a:pt x="6872288" y="3607118"/>
                </a:cubicBezTo>
                <a:cubicBezTo>
                  <a:pt x="6908059" y="3607118"/>
                  <a:pt x="6937058" y="3636116"/>
                  <a:pt x="6937058" y="3671888"/>
                </a:cubicBezTo>
                <a:close/>
                <a:moveTo>
                  <a:pt x="7088505" y="3671888"/>
                </a:moveTo>
                <a:cubicBezTo>
                  <a:pt x="7088505" y="3707133"/>
                  <a:pt x="7059933" y="3735705"/>
                  <a:pt x="7024688" y="3735705"/>
                </a:cubicBezTo>
                <a:cubicBezTo>
                  <a:pt x="6989442" y="3735705"/>
                  <a:pt x="6960870" y="3707133"/>
                  <a:pt x="6960870" y="3671888"/>
                </a:cubicBezTo>
                <a:cubicBezTo>
                  <a:pt x="6960870" y="3636642"/>
                  <a:pt x="6989442" y="3608070"/>
                  <a:pt x="7024688" y="3608070"/>
                </a:cubicBezTo>
                <a:cubicBezTo>
                  <a:pt x="7059933" y="3608070"/>
                  <a:pt x="7088505" y="3636642"/>
                  <a:pt x="7088505" y="3671888"/>
                </a:cubicBezTo>
                <a:close/>
                <a:moveTo>
                  <a:pt x="7239000" y="3671888"/>
                </a:moveTo>
                <a:cubicBezTo>
                  <a:pt x="7239000" y="3706081"/>
                  <a:pt x="7211281" y="3733800"/>
                  <a:pt x="7177088" y="3733800"/>
                </a:cubicBezTo>
                <a:cubicBezTo>
                  <a:pt x="7142894" y="3733800"/>
                  <a:pt x="7115175" y="3706081"/>
                  <a:pt x="7115175" y="3671888"/>
                </a:cubicBezTo>
                <a:cubicBezTo>
                  <a:pt x="7115175" y="3637694"/>
                  <a:pt x="7142894" y="3609975"/>
                  <a:pt x="7177088" y="3609975"/>
                </a:cubicBezTo>
                <a:cubicBezTo>
                  <a:pt x="7211281" y="3609975"/>
                  <a:pt x="7239000" y="3637694"/>
                  <a:pt x="7239000" y="3671888"/>
                </a:cubicBezTo>
                <a:close/>
                <a:moveTo>
                  <a:pt x="7390448" y="3671888"/>
                </a:moveTo>
                <a:cubicBezTo>
                  <a:pt x="7390448" y="3705555"/>
                  <a:pt x="7363155" y="3732848"/>
                  <a:pt x="7329488" y="3732848"/>
                </a:cubicBezTo>
                <a:cubicBezTo>
                  <a:pt x="7295820" y="3732848"/>
                  <a:pt x="7268528" y="3705555"/>
                  <a:pt x="7268528" y="3671888"/>
                </a:cubicBezTo>
                <a:cubicBezTo>
                  <a:pt x="7268528" y="3638220"/>
                  <a:pt x="7295820" y="3610928"/>
                  <a:pt x="7329488" y="3610928"/>
                </a:cubicBezTo>
                <a:cubicBezTo>
                  <a:pt x="7363155" y="3610928"/>
                  <a:pt x="7390448" y="3638220"/>
                  <a:pt x="7390448" y="3671888"/>
                </a:cubicBezTo>
                <a:close/>
                <a:moveTo>
                  <a:pt x="7540942" y="3671888"/>
                </a:moveTo>
                <a:cubicBezTo>
                  <a:pt x="7540942" y="3704503"/>
                  <a:pt x="7514503" y="3730942"/>
                  <a:pt x="7481888" y="3730942"/>
                </a:cubicBezTo>
                <a:cubicBezTo>
                  <a:pt x="7449272" y="3730942"/>
                  <a:pt x="7422832" y="3704503"/>
                  <a:pt x="7422832" y="3671888"/>
                </a:cubicBezTo>
                <a:cubicBezTo>
                  <a:pt x="7422832" y="3639272"/>
                  <a:pt x="7449272" y="3612832"/>
                  <a:pt x="7481888" y="3612832"/>
                </a:cubicBezTo>
                <a:cubicBezTo>
                  <a:pt x="7514503" y="3612832"/>
                  <a:pt x="7540942" y="3639272"/>
                  <a:pt x="7540942" y="3671888"/>
                </a:cubicBezTo>
                <a:close/>
                <a:moveTo>
                  <a:pt x="7692390" y="3671888"/>
                </a:moveTo>
                <a:cubicBezTo>
                  <a:pt x="7692390" y="3703977"/>
                  <a:pt x="7666377" y="3729990"/>
                  <a:pt x="7634288" y="3729990"/>
                </a:cubicBezTo>
                <a:cubicBezTo>
                  <a:pt x="7602198" y="3729990"/>
                  <a:pt x="7576185" y="3703977"/>
                  <a:pt x="7576185" y="3671888"/>
                </a:cubicBezTo>
                <a:cubicBezTo>
                  <a:pt x="7576185" y="3639798"/>
                  <a:pt x="7602198" y="3613785"/>
                  <a:pt x="7634288" y="3613785"/>
                </a:cubicBezTo>
                <a:cubicBezTo>
                  <a:pt x="7666377" y="3613785"/>
                  <a:pt x="7692390" y="3639798"/>
                  <a:pt x="7692390" y="3671888"/>
                </a:cubicBezTo>
                <a:close/>
                <a:moveTo>
                  <a:pt x="7842885" y="3671888"/>
                </a:moveTo>
                <a:cubicBezTo>
                  <a:pt x="7842885" y="3702925"/>
                  <a:pt x="7817725" y="3728085"/>
                  <a:pt x="7786688" y="3728085"/>
                </a:cubicBezTo>
                <a:cubicBezTo>
                  <a:pt x="7755650" y="3728085"/>
                  <a:pt x="7730490" y="3702925"/>
                  <a:pt x="7730490" y="3671888"/>
                </a:cubicBezTo>
                <a:cubicBezTo>
                  <a:pt x="7730490" y="3640850"/>
                  <a:pt x="7755650" y="3615690"/>
                  <a:pt x="7786688" y="3615690"/>
                </a:cubicBezTo>
                <a:cubicBezTo>
                  <a:pt x="7817725" y="3615690"/>
                  <a:pt x="7842885" y="3640850"/>
                  <a:pt x="7842885" y="3671888"/>
                </a:cubicBezTo>
                <a:close/>
                <a:moveTo>
                  <a:pt x="7994332" y="3671888"/>
                </a:moveTo>
                <a:cubicBezTo>
                  <a:pt x="7994332" y="3702398"/>
                  <a:pt x="7969598" y="3727132"/>
                  <a:pt x="7939088" y="3727132"/>
                </a:cubicBezTo>
                <a:cubicBezTo>
                  <a:pt x="7908577" y="3727132"/>
                  <a:pt x="7883842" y="3702398"/>
                  <a:pt x="7883842" y="3671888"/>
                </a:cubicBezTo>
                <a:cubicBezTo>
                  <a:pt x="7883842" y="3641377"/>
                  <a:pt x="7908577" y="3616642"/>
                  <a:pt x="7939088" y="3616642"/>
                </a:cubicBezTo>
                <a:cubicBezTo>
                  <a:pt x="7969598" y="3616642"/>
                  <a:pt x="7994332" y="3641377"/>
                  <a:pt x="7994332" y="3671888"/>
                </a:cubicBezTo>
                <a:close/>
                <a:moveTo>
                  <a:pt x="8144828" y="3671888"/>
                </a:moveTo>
                <a:cubicBezTo>
                  <a:pt x="8144828" y="3701346"/>
                  <a:pt x="8120946" y="3725228"/>
                  <a:pt x="8091488" y="3725228"/>
                </a:cubicBezTo>
                <a:cubicBezTo>
                  <a:pt x="8062029" y="3725228"/>
                  <a:pt x="8038148" y="3701346"/>
                  <a:pt x="8038148" y="3671888"/>
                </a:cubicBezTo>
                <a:cubicBezTo>
                  <a:pt x="8038148" y="3642429"/>
                  <a:pt x="8062029" y="3618548"/>
                  <a:pt x="8091488" y="3618548"/>
                </a:cubicBezTo>
                <a:cubicBezTo>
                  <a:pt x="8120946" y="3618548"/>
                  <a:pt x="8144828" y="3642429"/>
                  <a:pt x="8144828" y="3671888"/>
                </a:cubicBezTo>
                <a:close/>
                <a:moveTo>
                  <a:pt x="8296275" y="3671888"/>
                </a:moveTo>
                <a:cubicBezTo>
                  <a:pt x="8296275" y="3700820"/>
                  <a:pt x="8272820" y="3724275"/>
                  <a:pt x="8243888" y="3724275"/>
                </a:cubicBezTo>
                <a:cubicBezTo>
                  <a:pt x="8214955" y="3724275"/>
                  <a:pt x="8191500" y="3700820"/>
                  <a:pt x="8191500" y="3671888"/>
                </a:cubicBezTo>
                <a:cubicBezTo>
                  <a:pt x="8191500" y="3642955"/>
                  <a:pt x="8214955" y="3619500"/>
                  <a:pt x="8243888" y="3619500"/>
                </a:cubicBezTo>
                <a:cubicBezTo>
                  <a:pt x="8272820" y="3619500"/>
                  <a:pt x="8296275" y="3642955"/>
                  <a:pt x="8296275" y="3671888"/>
                </a:cubicBezTo>
                <a:close/>
                <a:moveTo>
                  <a:pt x="8446770" y="3671888"/>
                </a:moveTo>
                <a:cubicBezTo>
                  <a:pt x="8446770" y="3699768"/>
                  <a:pt x="8424168" y="3722370"/>
                  <a:pt x="8396288" y="3722370"/>
                </a:cubicBezTo>
                <a:cubicBezTo>
                  <a:pt x="8368407" y="3722370"/>
                  <a:pt x="8345805" y="3699768"/>
                  <a:pt x="8345805" y="3671888"/>
                </a:cubicBezTo>
                <a:cubicBezTo>
                  <a:pt x="8345805" y="3644007"/>
                  <a:pt x="8368407" y="3621405"/>
                  <a:pt x="8396288" y="3621405"/>
                </a:cubicBezTo>
                <a:cubicBezTo>
                  <a:pt x="8424168" y="3621405"/>
                  <a:pt x="8446770" y="3644007"/>
                  <a:pt x="8446770" y="3671888"/>
                </a:cubicBezTo>
                <a:close/>
                <a:moveTo>
                  <a:pt x="8598218" y="3671888"/>
                </a:moveTo>
                <a:cubicBezTo>
                  <a:pt x="8598218" y="3699242"/>
                  <a:pt x="8576042" y="3721418"/>
                  <a:pt x="8548688" y="3721418"/>
                </a:cubicBezTo>
                <a:cubicBezTo>
                  <a:pt x="8521333" y="3721418"/>
                  <a:pt x="8499158" y="3699242"/>
                  <a:pt x="8499158" y="3671888"/>
                </a:cubicBezTo>
                <a:cubicBezTo>
                  <a:pt x="8499158" y="3644533"/>
                  <a:pt x="8521333" y="3622358"/>
                  <a:pt x="8548688" y="3622358"/>
                </a:cubicBezTo>
                <a:cubicBezTo>
                  <a:pt x="8576042" y="3622358"/>
                  <a:pt x="8598218" y="3644533"/>
                  <a:pt x="8598218" y="3671888"/>
                </a:cubicBezTo>
                <a:close/>
                <a:moveTo>
                  <a:pt x="8748712" y="3671888"/>
                </a:moveTo>
                <a:cubicBezTo>
                  <a:pt x="8748712" y="3698190"/>
                  <a:pt x="8727390" y="3719512"/>
                  <a:pt x="8701088" y="3719512"/>
                </a:cubicBezTo>
                <a:cubicBezTo>
                  <a:pt x="8674785" y="3719512"/>
                  <a:pt x="8653462" y="3698190"/>
                  <a:pt x="8653462" y="3671888"/>
                </a:cubicBezTo>
                <a:cubicBezTo>
                  <a:pt x="8653462" y="3645585"/>
                  <a:pt x="8674785" y="3624262"/>
                  <a:pt x="8701088" y="3624262"/>
                </a:cubicBezTo>
                <a:cubicBezTo>
                  <a:pt x="8727390" y="3624262"/>
                  <a:pt x="8748712" y="3645585"/>
                  <a:pt x="8748712" y="3671888"/>
                </a:cubicBezTo>
                <a:close/>
                <a:moveTo>
                  <a:pt x="8900160" y="3671888"/>
                </a:moveTo>
                <a:cubicBezTo>
                  <a:pt x="8900160" y="3697664"/>
                  <a:pt x="8879264" y="3718560"/>
                  <a:pt x="8853488" y="3718560"/>
                </a:cubicBezTo>
                <a:cubicBezTo>
                  <a:pt x="8827711" y="3718560"/>
                  <a:pt x="8806815" y="3697664"/>
                  <a:pt x="8806815" y="3671888"/>
                </a:cubicBezTo>
                <a:cubicBezTo>
                  <a:pt x="8806815" y="3646111"/>
                  <a:pt x="8827711" y="3625215"/>
                  <a:pt x="8853488" y="3625215"/>
                </a:cubicBezTo>
                <a:cubicBezTo>
                  <a:pt x="8879264" y="3625215"/>
                  <a:pt x="8900160" y="3646111"/>
                  <a:pt x="8900160" y="3671888"/>
                </a:cubicBezTo>
                <a:close/>
                <a:moveTo>
                  <a:pt x="9050655" y="3671888"/>
                </a:moveTo>
                <a:cubicBezTo>
                  <a:pt x="9050655" y="3696612"/>
                  <a:pt x="9030612" y="3716655"/>
                  <a:pt x="9005888" y="3716655"/>
                </a:cubicBezTo>
                <a:cubicBezTo>
                  <a:pt x="8981163" y="3716655"/>
                  <a:pt x="8961120" y="3696612"/>
                  <a:pt x="8961120" y="3671888"/>
                </a:cubicBezTo>
                <a:cubicBezTo>
                  <a:pt x="8961120" y="3647163"/>
                  <a:pt x="8981163" y="3627120"/>
                  <a:pt x="9005888" y="3627120"/>
                </a:cubicBezTo>
                <a:cubicBezTo>
                  <a:pt x="9030612" y="3627120"/>
                  <a:pt x="9050655" y="3647163"/>
                  <a:pt x="9050655" y="3671888"/>
                </a:cubicBezTo>
                <a:close/>
                <a:moveTo>
                  <a:pt x="9202102" y="3671888"/>
                </a:moveTo>
                <a:cubicBezTo>
                  <a:pt x="9202102" y="3696086"/>
                  <a:pt x="9182486" y="3715702"/>
                  <a:pt x="9158288" y="3715702"/>
                </a:cubicBezTo>
                <a:cubicBezTo>
                  <a:pt x="9134089" y="3715702"/>
                  <a:pt x="9114472" y="3696086"/>
                  <a:pt x="9114472" y="3671888"/>
                </a:cubicBezTo>
                <a:cubicBezTo>
                  <a:pt x="9114472" y="3647689"/>
                  <a:pt x="9134089" y="3628072"/>
                  <a:pt x="9158288" y="3628072"/>
                </a:cubicBezTo>
                <a:cubicBezTo>
                  <a:pt x="9182486" y="3628072"/>
                  <a:pt x="9202102" y="3647689"/>
                  <a:pt x="9202102" y="3671888"/>
                </a:cubicBezTo>
                <a:close/>
                <a:moveTo>
                  <a:pt x="9352598" y="3671888"/>
                </a:moveTo>
                <a:cubicBezTo>
                  <a:pt x="9352598" y="3695034"/>
                  <a:pt x="9333834" y="3713798"/>
                  <a:pt x="9310688" y="3713798"/>
                </a:cubicBezTo>
                <a:cubicBezTo>
                  <a:pt x="9287541" y="3713798"/>
                  <a:pt x="9268778" y="3695034"/>
                  <a:pt x="9268778" y="3671888"/>
                </a:cubicBezTo>
                <a:cubicBezTo>
                  <a:pt x="9268778" y="3648741"/>
                  <a:pt x="9287541" y="3629978"/>
                  <a:pt x="9310688" y="3629978"/>
                </a:cubicBezTo>
                <a:cubicBezTo>
                  <a:pt x="9333834" y="3629978"/>
                  <a:pt x="9352598" y="3648741"/>
                  <a:pt x="9352598" y="3671888"/>
                </a:cubicBezTo>
                <a:close/>
                <a:moveTo>
                  <a:pt x="9504045" y="3671888"/>
                </a:moveTo>
                <a:cubicBezTo>
                  <a:pt x="9504045" y="3694508"/>
                  <a:pt x="9485708" y="3712845"/>
                  <a:pt x="9463088" y="3712845"/>
                </a:cubicBezTo>
                <a:cubicBezTo>
                  <a:pt x="9440467" y="3712845"/>
                  <a:pt x="9422130" y="3694508"/>
                  <a:pt x="9422130" y="3671888"/>
                </a:cubicBezTo>
                <a:cubicBezTo>
                  <a:pt x="9422130" y="3649267"/>
                  <a:pt x="9440467" y="3630930"/>
                  <a:pt x="9463088" y="3630930"/>
                </a:cubicBezTo>
                <a:cubicBezTo>
                  <a:pt x="9485708" y="3630930"/>
                  <a:pt x="9504045" y="3649267"/>
                  <a:pt x="9504045" y="3671888"/>
                </a:cubicBezTo>
                <a:close/>
                <a:moveTo>
                  <a:pt x="9654540" y="3671888"/>
                </a:moveTo>
                <a:cubicBezTo>
                  <a:pt x="9654540" y="3693456"/>
                  <a:pt x="9637056" y="3710940"/>
                  <a:pt x="9615488" y="3710940"/>
                </a:cubicBezTo>
                <a:cubicBezTo>
                  <a:pt x="9593919" y="3710940"/>
                  <a:pt x="9576435" y="3693456"/>
                  <a:pt x="9576435" y="3671888"/>
                </a:cubicBezTo>
                <a:cubicBezTo>
                  <a:pt x="9576435" y="3650319"/>
                  <a:pt x="9593919" y="3632835"/>
                  <a:pt x="9615488" y="3632835"/>
                </a:cubicBezTo>
                <a:cubicBezTo>
                  <a:pt x="9637056" y="3632835"/>
                  <a:pt x="9654540" y="3650319"/>
                  <a:pt x="9654540" y="3671888"/>
                </a:cubicBezTo>
                <a:close/>
                <a:moveTo>
                  <a:pt x="9805988" y="3671888"/>
                </a:moveTo>
                <a:cubicBezTo>
                  <a:pt x="9805988" y="3692930"/>
                  <a:pt x="9788930" y="3709988"/>
                  <a:pt x="9767888" y="3709988"/>
                </a:cubicBezTo>
                <a:cubicBezTo>
                  <a:pt x="9746845" y="3709988"/>
                  <a:pt x="9729788" y="3692930"/>
                  <a:pt x="9729788" y="3671888"/>
                </a:cubicBezTo>
                <a:cubicBezTo>
                  <a:pt x="9729788" y="3650845"/>
                  <a:pt x="9746845" y="3633788"/>
                  <a:pt x="9767888" y="3633788"/>
                </a:cubicBezTo>
                <a:cubicBezTo>
                  <a:pt x="9788930" y="3633788"/>
                  <a:pt x="9805988" y="3650845"/>
                  <a:pt x="9805988" y="3671888"/>
                </a:cubicBezTo>
                <a:close/>
                <a:moveTo>
                  <a:pt x="9956482" y="3671888"/>
                </a:moveTo>
                <a:cubicBezTo>
                  <a:pt x="9956482" y="3691877"/>
                  <a:pt x="9940277" y="3708082"/>
                  <a:pt x="9920288" y="3708082"/>
                </a:cubicBezTo>
                <a:cubicBezTo>
                  <a:pt x="9900298" y="3708082"/>
                  <a:pt x="9884092" y="3691877"/>
                  <a:pt x="9884092" y="3671888"/>
                </a:cubicBezTo>
                <a:cubicBezTo>
                  <a:pt x="9884092" y="3651898"/>
                  <a:pt x="9900298" y="3635692"/>
                  <a:pt x="9920288" y="3635692"/>
                </a:cubicBezTo>
                <a:cubicBezTo>
                  <a:pt x="9940277" y="3635692"/>
                  <a:pt x="9956482" y="3651898"/>
                  <a:pt x="9956482" y="3671888"/>
                </a:cubicBezTo>
                <a:close/>
                <a:moveTo>
                  <a:pt x="10107930" y="3671888"/>
                </a:moveTo>
                <a:cubicBezTo>
                  <a:pt x="10107930" y="3691351"/>
                  <a:pt x="10092151" y="3707130"/>
                  <a:pt x="10072688" y="3707130"/>
                </a:cubicBezTo>
                <a:cubicBezTo>
                  <a:pt x="10053224" y="3707130"/>
                  <a:pt x="10037445" y="3691351"/>
                  <a:pt x="10037445" y="3671888"/>
                </a:cubicBezTo>
                <a:cubicBezTo>
                  <a:pt x="10037445" y="3652424"/>
                  <a:pt x="10053224" y="3636645"/>
                  <a:pt x="10072688" y="3636645"/>
                </a:cubicBezTo>
                <a:cubicBezTo>
                  <a:pt x="10092151" y="3636645"/>
                  <a:pt x="10107930" y="3652424"/>
                  <a:pt x="10107930" y="3671888"/>
                </a:cubicBezTo>
                <a:close/>
                <a:moveTo>
                  <a:pt x="10258425" y="3671888"/>
                </a:moveTo>
                <a:cubicBezTo>
                  <a:pt x="10258425" y="3690299"/>
                  <a:pt x="10243499" y="3705225"/>
                  <a:pt x="10225088" y="3705225"/>
                </a:cubicBezTo>
                <a:cubicBezTo>
                  <a:pt x="10206676" y="3705225"/>
                  <a:pt x="10191750" y="3690299"/>
                  <a:pt x="10191750" y="3671888"/>
                </a:cubicBezTo>
                <a:cubicBezTo>
                  <a:pt x="10191750" y="3653476"/>
                  <a:pt x="10206676" y="3638550"/>
                  <a:pt x="10225088" y="3638550"/>
                </a:cubicBezTo>
                <a:cubicBezTo>
                  <a:pt x="10243499" y="3638550"/>
                  <a:pt x="10258425" y="3653476"/>
                  <a:pt x="10258425" y="3671888"/>
                </a:cubicBezTo>
                <a:close/>
                <a:moveTo>
                  <a:pt x="10409872" y="3671888"/>
                </a:moveTo>
                <a:cubicBezTo>
                  <a:pt x="10409872" y="3689773"/>
                  <a:pt x="10395373" y="3704272"/>
                  <a:pt x="10377488" y="3704272"/>
                </a:cubicBezTo>
                <a:cubicBezTo>
                  <a:pt x="10359602" y="3704272"/>
                  <a:pt x="10345102" y="3689773"/>
                  <a:pt x="10345102" y="3671888"/>
                </a:cubicBezTo>
                <a:cubicBezTo>
                  <a:pt x="10345102" y="3654002"/>
                  <a:pt x="10359602" y="3639502"/>
                  <a:pt x="10377488" y="3639502"/>
                </a:cubicBezTo>
                <a:cubicBezTo>
                  <a:pt x="10395373" y="3639502"/>
                  <a:pt x="10409872" y="3654002"/>
                  <a:pt x="10409872" y="3671888"/>
                </a:cubicBezTo>
                <a:close/>
                <a:moveTo>
                  <a:pt x="10560368" y="3671888"/>
                </a:moveTo>
                <a:cubicBezTo>
                  <a:pt x="10560368" y="3688721"/>
                  <a:pt x="10546721" y="3702368"/>
                  <a:pt x="10529888" y="3702368"/>
                </a:cubicBezTo>
                <a:cubicBezTo>
                  <a:pt x="10513054" y="3702368"/>
                  <a:pt x="10499408" y="3688721"/>
                  <a:pt x="10499408" y="3671888"/>
                </a:cubicBezTo>
                <a:cubicBezTo>
                  <a:pt x="10499408" y="3655054"/>
                  <a:pt x="10513054" y="3641408"/>
                  <a:pt x="10529888" y="3641408"/>
                </a:cubicBezTo>
                <a:cubicBezTo>
                  <a:pt x="10546721" y="3641408"/>
                  <a:pt x="10560368" y="3655054"/>
                  <a:pt x="10560368" y="3671888"/>
                </a:cubicBezTo>
                <a:close/>
                <a:moveTo>
                  <a:pt x="10711815" y="3671888"/>
                </a:moveTo>
                <a:cubicBezTo>
                  <a:pt x="10711815" y="3688195"/>
                  <a:pt x="10698595" y="3701415"/>
                  <a:pt x="10682288" y="3701415"/>
                </a:cubicBezTo>
                <a:cubicBezTo>
                  <a:pt x="10665980" y="3701415"/>
                  <a:pt x="10652760" y="3688195"/>
                  <a:pt x="10652760" y="3671888"/>
                </a:cubicBezTo>
                <a:cubicBezTo>
                  <a:pt x="10652760" y="3655580"/>
                  <a:pt x="10665980" y="3642360"/>
                  <a:pt x="10682288" y="3642360"/>
                </a:cubicBezTo>
                <a:cubicBezTo>
                  <a:pt x="10698595" y="3642360"/>
                  <a:pt x="10711815" y="3655580"/>
                  <a:pt x="10711815" y="3671888"/>
                </a:cubicBezTo>
                <a:close/>
                <a:moveTo>
                  <a:pt x="10862310" y="3671888"/>
                </a:moveTo>
                <a:cubicBezTo>
                  <a:pt x="10862310" y="3687143"/>
                  <a:pt x="10849943" y="3699510"/>
                  <a:pt x="10834688" y="3699510"/>
                </a:cubicBezTo>
                <a:cubicBezTo>
                  <a:pt x="10819432" y="3699510"/>
                  <a:pt x="10807065" y="3687143"/>
                  <a:pt x="10807065" y="3671888"/>
                </a:cubicBezTo>
                <a:cubicBezTo>
                  <a:pt x="10807065" y="3656632"/>
                  <a:pt x="10819432" y="3644265"/>
                  <a:pt x="10834688" y="3644265"/>
                </a:cubicBezTo>
                <a:cubicBezTo>
                  <a:pt x="10849943" y="3644265"/>
                  <a:pt x="10862310" y="3656632"/>
                  <a:pt x="10862310" y="3671888"/>
                </a:cubicBezTo>
                <a:close/>
                <a:moveTo>
                  <a:pt x="11012805" y="3671888"/>
                </a:moveTo>
                <a:cubicBezTo>
                  <a:pt x="11012805" y="3686091"/>
                  <a:pt x="11001291" y="3697605"/>
                  <a:pt x="10987088" y="3697605"/>
                </a:cubicBezTo>
                <a:cubicBezTo>
                  <a:pt x="10972884" y="3697605"/>
                  <a:pt x="10961370" y="3686091"/>
                  <a:pt x="10961370" y="3671888"/>
                </a:cubicBezTo>
                <a:cubicBezTo>
                  <a:pt x="10961370" y="3657684"/>
                  <a:pt x="10972884" y="3646170"/>
                  <a:pt x="10987088" y="3646170"/>
                </a:cubicBezTo>
                <a:cubicBezTo>
                  <a:pt x="11001291" y="3646170"/>
                  <a:pt x="11012805" y="3657684"/>
                  <a:pt x="11012805" y="3671888"/>
                </a:cubicBezTo>
                <a:close/>
                <a:moveTo>
                  <a:pt x="11164252" y="3671888"/>
                </a:moveTo>
                <a:cubicBezTo>
                  <a:pt x="11164252" y="3685565"/>
                  <a:pt x="11153165" y="3696652"/>
                  <a:pt x="11139488" y="3696652"/>
                </a:cubicBezTo>
                <a:cubicBezTo>
                  <a:pt x="11125810" y="3696652"/>
                  <a:pt x="11114722" y="3685565"/>
                  <a:pt x="11114722" y="3671888"/>
                </a:cubicBezTo>
                <a:cubicBezTo>
                  <a:pt x="11114722" y="3658210"/>
                  <a:pt x="11125810" y="3647122"/>
                  <a:pt x="11139488" y="3647122"/>
                </a:cubicBezTo>
                <a:cubicBezTo>
                  <a:pt x="11153165" y="3647122"/>
                  <a:pt x="11164252" y="3658210"/>
                  <a:pt x="11164252" y="3671888"/>
                </a:cubicBezTo>
                <a:close/>
                <a:moveTo>
                  <a:pt x="11314748" y="3671888"/>
                </a:moveTo>
                <a:cubicBezTo>
                  <a:pt x="11314748" y="3684513"/>
                  <a:pt x="11304513" y="3694748"/>
                  <a:pt x="11291888" y="3694748"/>
                </a:cubicBezTo>
                <a:cubicBezTo>
                  <a:pt x="11279262" y="3694748"/>
                  <a:pt x="11269028" y="3684513"/>
                  <a:pt x="11269028" y="3671888"/>
                </a:cubicBezTo>
                <a:cubicBezTo>
                  <a:pt x="11269028" y="3659262"/>
                  <a:pt x="11279262" y="3649028"/>
                  <a:pt x="11291888" y="3649028"/>
                </a:cubicBezTo>
                <a:cubicBezTo>
                  <a:pt x="11304513" y="3649028"/>
                  <a:pt x="11314748" y="3659262"/>
                  <a:pt x="11314748" y="3671888"/>
                </a:cubicBezTo>
                <a:close/>
                <a:moveTo>
                  <a:pt x="11466195" y="3671888"/>
                </a:moveTo>
                <a:cubicBezTo>
                  <a:pt x="11466195" y="3683987"/>
                  <a:pt x="11456387" y="3693795"/>
                  <a:pt x="11444288" y="3693795"/>
                </a:cubicBezTo>
                <a:cubicBezTo>
                  <a:pt x="11432188" y="3693795"/>
                  <a:pt x="11422380" y="3683987"/>
                  <a:pt x="11422380" y="3671888"/>
                </a:cubicBezTo>
                <a:cubicBezTo>
                  <a:pt x="11422380" y="3659788"/>
                  <a:pt x="11432188" y="3649980"/>
                  <a:pt x="11444288" y="3649980"/>
                </a:cubicBezTo>
                <a:cubicBezTo>
                  <a:pt x="11456387" y="3649980"/>
                  <a:pt x="11466195" y="3659788"/>
                  <a:pt x="11466195" y="3671888"/>
                </a:cubicBezTo>
                <a:close/>
                <a:moveTo>
                  <a:pt x="11616690" y="3671888"/>
                </a:moveTo>
                <a:cubicBezTo>
                  <a:pt x="11616690" y="3682935"/>
                  <a:pt x="11607735" y="3691890"/>
                  <a:pt x="11596688" y="3691890"/>
                </a:cubicBezTo>
                <a:cubicBezTo>
                  <a:pt x="11585640" y="3691890"/>
                  <a:pt x="11576685" y="3682935"/>
                  <a:pt x="11576685" y="3671888"/>
                </a:cubicBezTo>
                <a:cubicBezTo>
                  <a:pt x="11576685" y="3660840"/>
                  <a:pt x="11585640" y="3651885"/>
                  <a:pt x="11596688" y="3651885"/>
                </a:cubicBezTo>
                <a:cubicBezTo>
                  <a:pt x="11607735" y="3651885"/>
                  <a:pt x="11616690" y="3660840"/>
                  <a:pt x="11616690" y="3671888"/>
                </a:cubicBezTo>
                <a:close/>
                <a:moveTo>
                  <a:pt x="11768138" y="3671888"/>
                </a:moveTo>
                <a:cubicBezTo>
                  <a:pt x="11768138" y="3682409"/>
                  <a:pt x="11759609" y="3690938"/>
                  <a:pt x="11749088" y="3690938"/>
                </a:cubicBezTo>
                <a:cubicBezTo>
                  <a:pt x="11738566" y="3690938"/>
                  <a:pt x="11730038" y="3682409"/>
                  <a:pt x="11730038" y="3671888"/>
                </a:cubicBezTo>
                <a:cubicBezTo>
                  <a:pt x="11730038" y="3661366"/>
                  <a:pt x="11738566" y="3652838"/>
                  <a:pt x="11749088" y="3652838"/>
                </a:cubicBezTo>
                <a:cubicBezTo>
                  <a:pt x="11759609" y="3652838"/>
                  <a:pt x="11768138" y="3661366"/>
                  <a:pt x="11768138" y="3671888"/>
                </a:cubicBezTo>
                <a:close/>
                <a:moveTo>
                  <a:pt x="11918632" y="3671888"/>
                </a:moveTo>
                <a:cubicBezTo>
                  <a:pt x="11918632" y="3681356"/>
                  <a:pt x="11910956" y="3689032"/>
                  <a:pt x="11901488" y="3689032"/>
                </a:cubicBezTo>
                <a:cubicBezTo>
                  <a:pt x="11892019" y="3689032"/>
                  <a:pt x="11884342" y="3681356"/>
                  <a:pt x="11884342" y="3671888"/>
                </a:cubicBezTo>
                <a:cubicBezTo>
                  <a:pt x="11884342" y="3662419"/>
                  <a:pt x="11892019" y="3654742"/>
                  <a:pt x="11901488" y="3654742"/>
                </a:cubicBezTo>
                <a:cubicBezTo>
                  <a:pt x="11910956" y="3654742"/>
                  <a:pt x="11918632" y="3662419"/>
                  <a:pt x="11918632" y="3671888"/>
                </a:cubicBezTo>
                <a:close/>
                <a:moveTo>
                  <a:pt x="12070080" y="3671888"/>
                </a:moveTo>
                <a:cubicBezTo>
                  <a:pt x="12070080" y="3680830"/>
                  <a:pt x="12062830" y="3688080"/>
                  <a:pt x="12053888" y="3688080"/>
                </a:cubicBezTo>
                <a:cubicBezTo>
                  <a:pt x="12044945" y="3688080"/>
                  <a:pt x="12037695" y="3680830"/>
                  <a:pt x="12037695" y="3671888"/>
                </a:cubicBezTo>
                <a:cubicBezTo>
                  <a:pt x="12037695" y="3662945"/>
                  <a:pt x="12044945" y="3655695"/>
                  <a:pt x="12053888" y="3655695"/>
                </a:cubicBezTo>
                <a:cubicBezTo>
                  <a:pt x="12062830" y="3655695"/>
                  <a:pt x="12070080" y="3662945"/>
                  <a:pt x="12070080" y="3671888"/>
                </a:cubicBezTo>
                <a:close/>
                <a:moveTo>
                  <a:pt x="28575" y="3824288"/>
                </a:moveTo>
                <a:cubicBezTo>
                  <a:pt x="28575" y="3832178"/>
                  <a:pt x="22178" y="3838575"/>
                  <a:pt x="14288" y="3838575"/>
                </a:cubicBezTo>
                <a:cubicBezTo>
                  <a:pt x="6397" y="3838575"/>
                  <a:pt x="0" y="3832178"/>
                  <a:pt x="0" y="3824288"/>
                </a:cubicBezTo>
                <a:cubicBezTo>
                  <a:pt x="0" y="3816397"/>
                  <a:pt x="6397" y="3810000"/>
                  <a:pt x="14288" y="3810000"/>
                </a:cubicBezTo>
                <a:cubicBezTo>
                  <a:pt x="22178" y="3810000"/>
                  <a:pt x="28575" y="3816397"/>
                  <a:pt x="28575" y="3824288"/>
                </a:cubicBezTo>
                <a:close/>
                <a:moveTo>
                  <a:pt x="182880" y="3824288"/>
                </a:moveTo>
                <a:cubicBezTo>
                  <a:pt x="182880" y="3833230"/>
                  <a:pt x="175630" y="3840480"/>
                  <a:pt x="166688" y="3840480"/>
                </a:cubicBezTo>
                <a:cubicBezTo>
                  <a:pt x="157745" y="3840480"/>
                  <a:pt x="150495" y="3833230"/>
                  <a:pt x="150495" y="3824288"/>
                </a:cubicBezTo>
                <a:cubicBezTo>
                  <a:pt x="150495" y="3815345"/>
                  <a:pt x="157745" y="3808095"/>
                  <a:pt x="166688" y="3808095"/>
                </a:cubicBezTo>
                <a:cubicBezTo>
                  <a:pt x="175630" y="3808095"/>
                  <a:pt x="182880" y="3815345"/>
                  <a:pt x="182880" y="3824288"/>
                </a:cubicBezTo>
                <a:close/>
                <a:moveTo>
                  <a:pt x="336232" y="3824288"/>
                </a:moveTo>
                <a:cubicBezTo>
                  <a:pt x="336232" y="3833756"/>
                  <a:pt x="328556" y="3841432"/>
                  <a:pt x="319088" y="3841432"/>
                </a:cubicBezTo>
                <a:cubicBezTo>
                  <a:pt x="309619" y="3841432"/>
                  <a:pt x="301942" y="3833756"/>
                  <a:pt x="301942" y="3824288"/>
                </a:cubicBezTo>
                <a:cubicBezTo>
                  <a:pt x="301942" y="3814819"/>
                  <a:pt x="309619" y="3807142"/>
                  <a:pt x="319088" y="3807142"/>
                </a:cubicBezTo>
                <a:cubicBezTo>
                  <a:pt x="328556" y="3807142"/>
                  <a:pt x="336232" y="3814819"/>
                  <a:pt x="336232" y="3824288"/>
                </a:cubicBezTo>
                <a:close/>
                <a:moveTo>
                  <a:pt x="490538" y="3824288"/>
                </a:moveTo>
                <a:cubicBezTo>
                  <a:pt x="490538" y="3834809"/>
                  <a:pt x="482009" y="3843338"/>
                  <a:pt x="471488" y="3843338"/>
                </a:cubicBezTo>
                <a:cubicBezTo>
                  <a:pt x="460966" y="3843338"/>
                  <a:pt x="452438" y="3834809"/>
                  <a:pt x="452438" y="3824288"/>
                </a:cubicBezTo>
                <a:cubicBezTo>
                  <a:pt x="452438" y="3813766"/>
                  <a:pt x="460966" y="3805238"/>
                  <a:pt x="471488" y="3805238"/>
                </a:cubicBezTo>
                <a:cubicBezTo>
                  <a:pt x="482009" y="3805238"/>
                  <a:pt x="490538" y="3813766"/>
                  <a:pt x="490538" y="3824288"/>
                </a:cubicBezTo>
                <a:close/>
                <a:moveTo>
                  <a:pt x="643890" y="3824288"/>
                </a:moveTo>
                <a:cubicBezTo>
                  <a:pt x="643890" y="3835335"/>
                  <a:pt x="634935" y="3844290"/>
                  <a:pt x="623888" y="3844290"/>
                </a:cubicBezTo>
                <a:cubicBezTo>
                  <a:pt x="612840" y="3844290"/>
                  <a:pt x="603885" y="3835335"/>
                  <a:pt x="603885" y="3824288"/>
                </a:cubicBezTo>
                <a:cubicBezTo>
                  <a:pt x="603885" y="3813240"/>
                  <a:pt x="612840" y="3804285"/>
                  <a:pt x="623888" y="3804285"/>
                </a:cubicBezTo>
                <a:cubicBezTo>
                  <a:pt x="634935" y="3804285"/>
                  <a:pt x="643890" y="3813240"/>
                  <a:pt x="643890" y="3824288"/>
                </a:cubicBezTo>
                <a:close/>
                <a:moveTo>
                  <a:pt x="798195" y="3824288"/>
                </a:moveTo>
                <a:cubicBezTo>
                  <a:pt x="798195" y="3836387"/>
                  <a:pt x="788387" y="3846195"/>
                  <a:pt x="776288" y="3846195"/>
                </a:cubicBezTo>
                <a:cubicBezTo>
                  <a:pt x="764188" y="3846195"/>
                  <a:pt x="754380" y="3836387"/>
                  <a:pt x="754380" y="3824288"/>
                </a:cubicBezTo>
                <a:cubicBezTo>
                  <a:pt x="754380" y="3812188"/>
                  <a:pt x="764188" y="3802380"/>
                  <a:pt x="776288" y="3802380"/>
                </a:cubicBezTo>
                <a:cubicBezTo>
                  <a:pt x="788387" y="3802380"/>
                  <a:pt x="798195" y="3812188"/>
                  <a:pt x="798195" y="3824288"/>
                </a:cubicBezTo>
                <a:close/>
                <a:moveTo>
                  <a:pt x="951548" y="3824288"/>
                </a:moveTo>
                <a:cubicBezTo>
                  <a:pt x="951548" y="3836913"/>
                  <a:pt x="941313" y="3847148"/>
                  <a:pt x="928688" y="3847148"/>
                </a:cubicBezTo>
                <a:cubicBezTo>
                  <a:pt x="916062" y="3847148"/>
                  <a:pt x="905828" y="3836913"/>
                  <a:pt x="905828" y="3824288"/>
                </a:cubicBezTo>
                <a:cubicBezTo>
                  <a:pt x="905828" y="3811662"/>
                  <a:pt x="916062" y="3801428"/>
                  <a:pt x="928688" y="3801428"/>
                </a:cubicBezTo>
                <a:cubicBezTo>
                  <a:pt x="941313" y="3801428"/>
                  <a:pt x="951548" y="3811662"/>
                  <a:pt x="951548" y="3824288"/>
                </a:cubicBezTo>
                <a:close/>
                <a:moveTo>
                  <a:pt x="1105852" y="3824288"/>
                </a:moveTo>
                <a:cubicBezTo>
                  <a:pt x="1105852" y="3837965"/>
                  <a:pt x="1094765" y="3849052"/>
                  <a:pt x="1081088" y="3849052"/>
                </a:cubicBezTo>
                <a:cubicBezTo>
                  <a:pt x="1067410" y="3849052"/>
                  <a:pt x="1056322" y="3837965"/>
                  <a:pt x="1056322" y="3824288"/>
                </a:cubicBezTo>
                <a:cubicBezTo>
                  <a:pt x="1056322" y="3810610"/>
                  <a:pt x="1067410" y="3799522"/>
                  <a:pt x="1081088" y="3799522"/>
                </a:cubicBezTo>
                <a:cubicBezTo>
                  <a:pt x="1094765" y="3799522"/>
                  <a:pt x="1105852" y="3810610"/>
                  <a:pt x="1105852" y="3824288"/>
                </a:cubicBezTo>
                <a:close/>
                <a:moveTo>
                  <a:pt x="1259205" y="3824288"/>
                </a:moveTo>
                <a:cubicBezTo>
                  <a:pt x="1259205" y="3838491"/>
                  <a:pt x="1247691" y="3850005"/>
                  <a:pt x="1233488" y="3850005"/>
                </a:cubicBezTo>
                <a:cubicBezTo>
                  <a:pt x="1219284" y="3850005"/>
                  <a:pt x="1207770" y="3838491"/>
                  <a:pt x="1207770" y="3824288"/>
                </a:cubicBezTo>
                <a:cubicBezTo>
                  <a:pt x="1207770" y="3810084"/>
                  <a:pt x="1219284" y="3798570"/>
                  <a:pt x="1233488" y="3798570"/>
                </a:cubicBezTo>
                <a:cubicBezTo>
                  <a:pt x="1247691" y="3798570"/>
                  <a:pt x="1259205" y="3810084"/>
                  <a:pt x="1259205" y="3824288"/>
                </a:cubicBezTo>
                <a:close/>
                <a:moveTo>
                  <a:pt x="1413510" y="3824288"/>
                </a:moveTo>
                <a:cubicBezTo>
                  <a:pt x="1413510" y="3839543"/>
                  <a:pt x="1401143" y="3851910"/>
                  <a:pt x="1385888" y="3851910"/>
                </a:cubicBezTo>
                <a:cubicBezTo>
                  <a:pt x="1370632" y="3851910"/>
                  <a:pt x="1358265" y="3839543"/>
                  <a:pt x="1358265" y="3824288"/>
                </a:cubicBezTo>
                <a:cubicBezTo>
                  <a:pt x="1358265" y="3809032"/>
                  <a:pt x="1370632" y="3796665"/>
                  <a:pt x="1385888" y="3796665"/>
                </a:cubicBezTo>
                <a:cubicBezTo>
                  <a:pt x="1401143" y="3796665"/>
                  <a:pt x="1413510" y="3809032"/>
                  <a:pt x="1413510" y="3824288"/>
                </a:cubicBezTo>
                <a:close/>
                <a:moveTo>
                  <a:pt x="1566862" y="3824288"/>
                </a:moveTo>
                <a:cubicBezTo>
                  <a:pt x="1566862" y="3840069"/>
                  <a:pt x="1554069" y="3852862"/>
                  <a:pt x="1538288" y="3852862"/>
                </a:cubicBezTo>
                <a:cubicBezTo>
                  <a:pt x="1522506" y="3852862"/>
                  <a:pt x="1509712" y="3840069"/>
                  <a:pt x="1509712" y="3824288"/>
                </a:cubicBezTo>
                <a:cubicBezTo>
                  <a:pt x="1509712" y="3808506"/>
                  <a:pt x="1522506" y="3795712"/>
                  <a:pt x="1538288" y="3795712"/>
                </a:cubicBezTo>
                <a:cubicBezTo>
                  <a:pt x="1554069" y="3795712"/>
                  <a:pt x="1566862" y="3808506"/>
                  <a:pt x="1566862" y="3824288"/>
                </a:cubicBezTo>
                <a:close/>
                <a:moveTo>
                  <a:pt x="1721168" y="3824288"/>
                </a:moveTo>
                <a:cubicBezTo>
                  <a:pt x="1721168" y="3841121"/>
                  <a:pt x="1707521" y="3854768"/>
                  <a:pt x="1690688" y="3854768"/>
                </a:cubicBezTo>
                <a:cubicBezTo>
                  <a:pt x="1673854" y="3854768"/>
                  <a:pt x="1660208" y="3841121"/>
                  <a:pt x="1660208" y="3824288"/>
                </a:cubicBezTo>
                <a:cubicBezTo>
                  <a:pt x="1660208" y="3807454"/>
                  <a:pt x="1673854" y="3793808"/>
                  <a:pt x="1690688" y="3793808"/>
                </a:cubicBezTo>
                <a:cubicBezTo>
                  <a:pt x="1707521" y="3793808"/>
                  <a:pt x="1721168" y="3807454"/>
                  <a:pt x="1721168" y="3824288"/>
                </a:cubicBezTo>
                <a:close/>
                <a:moveTo>
                  <a:pt x="1874520" y="3824288"/>
                </a:moveTo>
                <a:cubicBezTo>
                  <a:pt x="1874520" y="3841647"/>
                  <a:pt x="1860447" y="3855720"/>
                  <a:pt x="1843088" y="3855720"/>
                </a:cubicBezTo>
                <a:cubicBezTo>
                  <a:pt x="1825728" y="3855720"/>
                  <a:pt x="1811655" y="3841647"/>
                  <a:pt x="1811655" y="3824288"/>
                </a:cubicBezTo>
                <a:cubicBezTo>
                  <a:pt x="1811655" y="3806928"/>
                  <a:pt x="1825728" y="3792855"/>
                  <a:pt x="1843088" y="3792855"/>
                </a:cubicBezTo>
                <a:cubicBezTo>
                  <a:pt x="1860447" y="3792855"/>
                  <a:pt x="1874520" y="3806928"/>
                  <a:pt x="1874520" y="3824288"/>
                </a:cubicBezTo>
                <a:close/>
                <a:moveTo>
                  <a:pt x="2028825" y="3824288"/>
                </a:moveTo>
                <a:cubicBezTo>
                  <a:pt x="2028825" y="3842699"/>
                  <a:pt x="2013899" y="3857625"/>
                  <a:pt x="1995488" y="3857625"/>
                </a:cubicBezTo>
                <a:cubicBezTo>
                  <a:pt x="1977076" y="3857625"/>
                  <a:pt x="1962150" y="3842699"/>
                  <a:pt x="1962150" y="3824288"/>
                </a:cubicBezTo>
                <a:cubicBezTo>
                  <a:pt x="1962150" y="3805876"/>
                  <a:pt x="1977076" y="3790950"/>
                  <a:pt x="1995488" y="3790950"/>
                </a:cubicBezTo>
                <a:cubicBezTo>
                  <a:pt x="2013899" y="3790950"/>
                  <a:pt x="2028825" y="3805876"/>
                  <a:pt x="2028825" y="3824288"/>
                </a:cubicBezTo>
                <a:close/>
                <a:moveTo>
                  <a:pt x="2182178" y="3824288"/>
                </a:moveTo>
                <a:cubicBezTo>
                  <a:pt x="2182178" y="3843225"/>
                  <a:pt x="2166825" y="3858578"/>
                  <a:pt x="2147888" y="3858578"/>
                </a:cubicBezTo>
                <a:cubicBezTo>
                  <a:pt x="2128950" y="3858578"/>
                  <a:pt x="2113598" y="3843225"/>
                  <a:pt x="2113598" y="3824288"/>
                </a:cubicBezTo>
                <a:cubicBezTo>
                  <a:pt x="2113598" y="3805350"/>
                  <a:pt x="2128950" y="3789998"/>
                  <a:pt x="2147888" y="3789998"/>
                </a:cubicBezTo>
                <a:cubicBezTo>
                  <a:pt x="2166825" y="3789998"/>
                  <a:pt x="2182178" y="3805350"/>
                  <a:pt x="2182178" y="3824288"/>
                </a:cubicBezTo>
                <a:close/>
                <a:moveTo>
                  <a:pt x="2336482" y="3824288"/>
                </a:moveTo>
                <a:cubicBezTo>
                  <a:pt x="2336482" y="3844277"/>
                  <a:pt x="2320277" y="3860482"/>
                  <a:pt x="2300288" y="3860482"/>
                </a:cubicBezTo>
                <a:cubicBezTo>
                  <a:pt x="2280298" y="3860482"/>
                  <a:pt x="2264092" y="3844277"/>
                  <a:pt x="2264092" y="3824288"/>
                </a:cubicBezTo>
                <a:cubicBezTo>
                  <a:pt x="2264092" y="3804298"/>
                  <a:pt x="2280298" y="3788092"/>
                  <a:pt x="2300288" y="3788092"/>
                </a:cubicBezTo>
                <a:cubicBezTo>
                  <a:pt x="2320277" y="3788092"/>
                  <a:pt x="2336482" y="3804298"/>
                  <a:pt x="2336482" y="3824288"/>
                </a:cubicBezTo>
                <a:close/>
                <a:moveTo>
                  <a:pt x="2489835" y="3824288"/>
                </a:moveTo>
                <a:cubicBezTo>
                  <a:pt x="2489835" y="3844803"/>
                  <a:pt x="2473203" y="3861435"/>
                  <a:pt x="2452688" y="3861435"/>
                </a:cubicBezTo>
                <a:cubicBezTo>
                  <a:pt x="2432172" y="3861435"/>
                  <a:pt x="2415540" y="3844803"/>
                  <a:pt x="2415540" y="3824288"/>
                </a:cubicBezTo>
                <a:cubicBezTo>
                  <a:pt x="2415540" y="3803772"/>
                  <a:pt x="2432172" y="3787140"/>
                  <a:pt x="2452688" y="3787140"/>
                </a:cubicBezTo>
                <a:cubicBezTo>
                  <a:pt x="2473203" y="3787140"/>
                  <a:pt x="2489835" y="3803772"/>
                  <a:pt x="2489835" y="3824288"/>
                </a:cubicBezTo>
                <a:close/>
                <a:moveTo>
                  <a:pt x="2644140" y="3824288"/>
                </a:moveTo>
                <a:cubicBezTo>
                  <a:pt x="2644140" y="3845856"/>
                  <a:pt x="2626656" y="3863340"/>
                  <a:pt x="2605088" y="3863340"/>
                </a:cubicBezTo>
                <a:cubicBezTo>
                  <a:pt x="2583519" y="3863340"/>
                  <a:pt x="2566035" y="3845856"/>
                  <a:pt x="2566035" y="3824288"/>
                </a:cubicBezTo>
                <a:cubicBezTo>
                  <a:pt x="2566035" y="3802719"/>
                  <a:pt x="2583519" y="3785235"/>
                  <a:pt x="2605088" y="3785235"/>
                </a:cubicBezTo>
                <a:cubicBezTo>
                  <a:pt x="2626656" y="3785235"/>
                  <a:pt x="2644140" y="3802719"/>
                  <a:pt x="2644140" y="3824288"/>
                </a:cubicBezTo>
                <a:close/>
                <a:moveTo>
                  <a:pt x="2797492" y="3824288"/>
                </a:moveTo>
                <a:cubicBezTo>
                  <a:pt x="2797492" y="3846382"/>
                  <a:pt x="2779582" y="3864292"/>
                  <a:pt x="2757488" y="3864292"/>
                </a:cubicBezTo>
                <a:cubicBezTo>
                  <a:pt x="2735393" y="3864292"/>
                  <a:pt x="2717482" y="3846382"/>
                  <a:pt x="2717482" y="3824288"/>
                </a:cubicBezTo>
                <a:cubicBezTo>
                  <a:pt x="2717482" y="3802193"/>
                  <a:pt x="2735393" y="3784282"/>
                  <a:pt x="2757488" y="3784282"/>
                </a:cubicBezTo>
                <a:cubicBezTo>
                  <a:pt x="2779582" y="3784282"/>
                  <a:pt x="2797492" y="3802193"/>
                  <a:pt x="2797492" y="3824288"/>
                </a:cubicBezTo>
                <a:close/>
                <a:moveTo>
                  <a:pt x="2951798" y="3824288"/>
                </a:moveTo>
                <a:cubicBezTo>
                  <a:pt x="2951798" y="3847434"/>
                  <a:pt x="2933034" y="3866198"/>
                  <a:pt x="2909888" y="3866198"/>
                </a:cubicBezTo>
                <a:cubicBezTo>
                  <a:pt x="2886741" y="3866198"/>
                  <a:pt x="2867978" y="3847434"/>
                  <a:pt x="2867978" y="3824288"/>
                </a:cubicBezTo>
                <a:cubicBezTo>
                  <a:pt x="2867978" y="3801141"/>
                  <a:pt x="2886741" y="3782378"/>
                  <a:pt x="2909888" y="3782378"/>
                </a:cubicBezTo>
                <a:cubicBezTo>
                  <a:pt x="2933034" y="3782378"/>
                  <a:pt x="2951798" y="3801141"/>
                  <a:pt x="2951798" y="3824288"/>
                </a:cubicBezTo>
                <a:close/>
                <a:moveTo>
                  <a:pt x="3105150" y="3824288"/>
                </a:moveTo>
                <a:cubicBezTo>
                  <a:pt x="3105150" y="3847960"/>
                  <a:pt x="3085960" y="3867150"/>
                  <a:pt x="3062288" y="3867150"/>
                </a:cubicBezTo>
                <a:cubicBezTo>
                  <a:pt x="3038615" y="3867150"/>
                  <a:pt x="3019425" y="3847960"/>
                  <a:pt x="3019425" y="3824288"/>
                </a:cubicBezTo>
                <a:cubicBezTo>
                  <a:pt x="3019425" y="3800615"/>
                  <a:pt x="3038615" y="3781425"/>
                  <a:pt x="3062288" y="3781425"/>
                </a:cubicBezTo>
                <a:cubicBezTo>
                  <a:pt x="3085960" y="3781425"/>
                  <a:pt x="3105150" y="3800615"/>
                  <a:pt x="3105150" y="3824288"/>
                </a:cubicBezTo>
                <a:close/>
                <a:moveTo>
                  <a:pt x="3259455" y="3824288"/>
                </a:moveTo>
                <a:cubicBezTo>
                  <a:pt x="3259455" y="3849012"/>
                  <a:pt x="3239412" y="3869055"/>
                  <a:pt x="3214688" y="3869055"/>
                </a:cubicBezTo>
                <a:cubicBezTo>
                  <a:pt x="3189963" y="3869055"/>
                  <a:pt x="3169920" y="3849012"/>
                  <a:pt x="3169920" y="3824288"/>
                </a:cubicBezTo>
                <a:cubicBezTo>
                  <a:pt x="3169920" y="3799563"/>
                  <a:pt x="3189963" y="3779520"/>
                  <a:pt x="3214688" y="3779520"/>
                </a:cubicBezTo>
                <a:cubicBezTo>
                  <a:pt x="3239412" y="3779520"/>
                  <a:pt x="3259455" y="3799563"/>
                  <a:pt x="3259455" y="3824288"/>
                </a:cubicBezTo>
                <a:close/>
                <a:moveTo>
                  <a:pt x="3412808" y="3824288"/>
                </a:moveTo>
                <a:cubicBezTo>
                  <a:pt x="3412808" y="3849538"/>
                  <a:pt x="3392338" y="3870008"/>
                  <a:pt x="3367088" y="3870008"/>
                </a:cubicBezTo>
                <a:cubicBezTo>
                  <a:pt x="3341837" y="3870008"/>
                  <a:pt x="3321368" y="3849538"/>
                  <a:pt x="3321368" y="3824288"/>
                </a:cubicBezTo>
                <a:cubicBezTo>
                  <a:pt x="3321368" y="3799037"/>
                  <a:pt x="3341837" y="3778568"/>
                  <a:pt x="3367088" y="3778568"/>
                </a:cubicBezTo>
                <a:cubicBezTo>
                  <a:pt x="3392338" y="3778568"/>
                  <a:pt x="3412808" y="3799037"/>
                  <a:pt x="3412808" y="3824288"/>
                </a:cubicBezTo>
                <a:close/>
                <a:moveTo>
                  <a:pt x="3567112" y="3824288"/>
                </a:moveTo>
                <a:cubicBezTo>
                  <a:pt x="3567112" y="3850590"/>
                  <a:pt x="3545790" y="3871912"/>
                  <a:pt x="3519488" y="3871912"/>
                </a:cubicBezTo>
                <a:cubicBezTo>
                  <a:pt x="3493185" y="3871912"/>
                  <a:pt x="3471862" y="3850590"/>
                  <a:pt x="3471862" y="3824288"/>
                </a:cubicBezTo>
                <a:cubicBezTo>
                  <a:pt x="3471862" y="3797985"/>
                  <a:pt x="3493185" y="3776662"/>
                  <a:pt x="3519488" y="3776662"/>
                </a:cubicBezTo>
                <a:cubicBezTo>
                  <a:pt x="3545790" y="3776662"/>
                  <a:pt x="3567112" y="3797985"/>
                  <a:pt x="3567112" y="3824288"/>
                </a:cubicBezTo>
                <a:close/>
                <a:moveTo>
                  <a:pt x="3720465" y="3824288"/>
                </a:moveTo>
                <a:cubicBezTo>
                  <a:pt x="3720465" y="3851116"/>
                  <a:pt x="3698716" y="3872865"/>
                  <a:pt x="3671888" y="3872865"/>
                </a:cubicBezTo>
                <a:cubicBezTo>
                  <a:pt x="3645059" y="3872865"/>
                  <a:pt x="3623310" y="3851116"/>
                  <a:pt x="3623310" y="3824288"/>
                </a:cubicBezTo>
                <a:cubicBezTo>
                  <a:pt x="3623310" y="3797459"/>
                  <a:pt x="3645059" y="3775710"/>
                  <a:pt x="3671888" y="3775710"/>
                </a:cubicBezTo>
                <a:cubicBezTo>
                  <a:pt x="3698716" y="3775710"/>
                  <a:pt x="3720465" y="3797459"/>
                  <a:pt x="3720465" y="3824288"/>
                </a:cubicBezTo>
                <a:close/>
                <a:moveTo>
                  <a:pt x="3874770" y="3824288"/>
                </a:moveTo>
                <a:cubicBezTo>
                  <a:pt x="3874770" y="3852168"/>
                  <a:pt x="3852168" y="3874770"/>
                  <a:pt x="3824288" y="3874770"/>
                </a:cubicBezTo>
                <a:cubicBezTo>
                  <a:pt x="3796407" y="3874770"/>
                  <a:pt x="3773805" y="3852168"/>
                  <a:pt x="3773805" y="3824288"/>
                </a:cubicBezTo>
                <a:cubicBezTo>
                  <a:pt x="3773805" y="3796407"/>
                  <a:pt x="3796407" y="3773805"/>
                  <a:pt x="3824288" y="3773805"/>
                </a:cubicBezTo>
                <a:cubicBezTo>
                  <a:pt x="3852168" y="3773805"/>
                  <a:pt x="3874770" y="3796407"/>
                  <a:pt x="3874770" y="3824288"/>
                </a:cubicBezTo>
                <a:close/>
                <a:moveTo>
                  <a:pt x="4028122" y="3824288"/>
                </a:moveTo>
                <a:cubicBezTo>
                  <a:pt x="4028122" y="3852694"/>
                  <a:pt x="4005094" y="3875722"/>
                  <a:pt x="3976688" y="3875722"/>
                </a:cubicBezTo>
                <a:cubicBezTo>
                  <a:pt x="3948281" y="3875722"/>
                  <a:pt x="3925252" y="3852694"/>
                  <a:pt x="3925252" y="3824288"/>
                </a:cubicBezTo>
                <a:cubicBezTo>
                  <a:pt x="3925252" y="3795881"/>
                  <a:pt x="3948281" y="3772852"/>
                  <a:pt x="3976688" y="3772852"/>
                </a:cubicBezTo>
                <a:cubicBezTo>
                  <a:pt x="4005094" y="3772852"/>
                  <a:pt x="4028122" y="3795881"/>
                  <a:pt x="4028122" y="3824288"/>
                </a:cubicBezTo>
                <a:close/>
                <a:moveTo>
                  <a:pt x="4182428" y="3824288"/>
                </a:moveTo>
                <a:cubicBezTo>
                  <a:pt x="4182428" y="3853746"/>
                  <a:pt x="4158546" y="3877628"/>
                  <a:pt x="4129088" y="3877628"/>
                </a:cubicBezTo>
                <a:cubicBezTo>
                  <a:pt x="4099629" y="3877628"/>
                  <a:pt x="4075748" y="3853746"/>
                  <a:pt x="4075748" y="3824288"/>
                </a:cubicBezTo>
                <a:cubicBezTo>
                  <a:pt x="4075748" y="3794829"/>
                  <a:pt x="4099629" y="3770948"/>
                  <a:pt x="4129088" y="3770948"/>
                </a:cubicBezTo>
                <a:cubicBezTo>
                  <a:pt x="4158546" y="3770948"/>
                  <a:pt x="4182428" y="3794829"/>
                  <a:pt x="4182428" y="3824288"/>
                </a:cubicBezTo>
                <a:close/>
                <a:moveTo>
                  <a:pt x="4335780" y="3824288"/>
                </a:moveTo>
                <a:cubicBezTo>
                  <a:pt x="4335780" y="3854272"/>
                  <a:pt x="4311472" y="3878580"/>
                  <a:pt x="4281488" y="3878580"/>
                </a:cubicBezTo>
                <a:cubicBezTo>
                  <a:pt x="4251503" y="3878580"/>
                  <a:pt x="4227195" y="3854272"/>
                  <a:pt x="4227195" y="3824288"/>
                </a:cubicBezTo>
                <a:cubicBezTo>
                  <a:pt x="4227195" y="3794303"/>
                  <a:pt x="4251503" y="3769995"/>
                  <a:pt x="4281488" y="3769995"/>
                </a:cubicBezTo>
                <a:cubicBezTo>
                  <a:pt x="4311472" y="3769995"/>
                  <a:pt x="4335780" y="3794303"/>
                  <a:pt x="4335780" y="3824288"/>
                </a:cubicBezTo>
                <a:close/>
                <a:moveTo>
                  <a:pt x="4490085" y="3824288"/>
                </a:moveTo>
                <a:cubicBezTo>
                  <a:pt x="4490085" y="3855325"/>
                  <a:pt x="4464925" y="3880485"/>
                  <a:pt x="4433888" y="3880485"/>
                </a:cubicBezTo>
                <a:cubicBezTo>
                  <a:pt x="4402850" y="3880485"/>
                  <a:pt x="4377690" y="3855325"/>
                  <a:pt x="4377690" y="3824288"/>
                </a:cubicBezTo>
                <a:cubicBezTo>
                  <a:pt x="4377690" y="3793250"/>
                  <a:pt x="4402850" y="3768090"/>
                  <a:pt x="4433888" y="3768090"/>
                </a:cubicBezTo>
                <a:cubicBezTo>
                  <a:pt x="4464925" y="3768090"/>
                  <a:pt x="4490085" y="3793250"/>
                  <a:pt x="4490085" y="3824288"/>
                </a:cubicBezTo>
                <a:close/>
                <a:moveTo>
                  <a:pt x="4643438" y="3824288"/>
                </a:moveTo>
                <a:cubicBezTo>
                  <a:pt x="4643438" y="3855851"/>
                  <a:pt x="4617851" y="3881438"/>
                  <a:pt x="4586288" y="3881438"/>
                </a:cubicBezTo>
                <a:cubicBezTo>
                  <a:pt x="4554724" y="3881438"/>
                  <a:pt x="4529138" y="3855851"/>
                  <a:pt x="4529138" y="3824288"/>
                </a:cubicBezTo>
                <a:cubicBezTo>
                  <a:pt x="4529138" y="3792724"/>
                  <a:pt x="4554724" y="3767138"/>
                  <a:pt x="4586288" y="3767138"/>
                </a:cubicBezTo>
                <a:cubicBezTo>
                  <a:pt x="4617851" y="3767138"/>
                  <a:pt x="4643438" y="3792724"/>
                  <a:pt x="4643438" y="3824288"/>
                </a:cubicBezTo>
                <a:close/>
                <a:moveTo>
                  <a:pt x="4796790" y="3824288"/>
                </a:moveTo>
                <a:cubicBezTo>
                  <a:pt x="4796790" y="3856377"/>
                  <a:pt x="4770777" y="3882390"/>
                  <a:pt x="4738688" y="3882390"/>
                </a:cubicBezTo>
                <a:cubicBezTo>
                  <a:pt x="4706598" y="3882390"/>
                  <a:pt x="4680585" y="3856377"/>
                  <a:pt x="4680585" y="3824288"/>
                </a:cubicBezTo>
                <a:cubicBezTo>
                  <a:pt x="4680585" y="3792198"/>
                  <a:pt x="4706598" y="3766185"/>
                  <a:pt x="4738688" y="3766185"/>
                </a:cubicBezTo>
                <a:cubicBezTo>
                  <a:pt x="4770777" y="3766185"/>
                  <a:pt x="4796790" y="3792198"/>
                  <a:pt x="4796790" y="3824288"/>
                </a:cubicBezTo>
                <a:close/>
                <a:moveTo>
                  <a:pt x="4951095" y="3824288"/>
                </a:moveTo>
                <a:cubicBezTo>
                  <a:pt x="4951095" y="3857429"/>
                  <a:pt x="4924229" y="3884295"/>
                  <a:pt x="4891088" y="3884295"/>
                </a:cubicBezTo>
                <a:cubicBezTo>
                  <a:pt x="4857946" y="3884295"/>
                  <a:pt x="4831080" y="3857429"/>
                  <a:pt x="4831080" y="3824288"/>
                </a:cubicBezTo>
                <a:cubicBezTo>
                  <a:pt x="4831080" y="3791146"/>
                  <a:pt x="4857946" y="3764280"/>
                  <a:pt x="4891088" y="3764280"/>
                </a:cubicBezTo>
                <a:cubicBezTo>
                  <a:pt x="4924229" y="3764280"/>
                  <a:pt x="4951095" y="3791146"/>
                  <a:pt x="4951095" y="3824288"/>
                </a:cubicBezTo>
                <a:close/>
                <a:moveTo>
                  <a:pt x="5104448" y="3824288"/>
                </a:moveTo>
                <a:cubicBezTo>
                  <a:pt x="5104448" y="3857955"/>
                  <a:pt x="5077155" y="3885248"/>
                  <a:pt x="5043488" y="3885248"/>
                </a:cubicBezTo>
                <a:cubicBezTo>
                  <a:pt x="5009820" y="3885248"/>
                  <a:pt x="4982528" y="3857955"/>
                  <a:pt x="4982528" y="3824288"/>
                </a:cubicBezTo>
                <a:cubicBezTo>
                  <a:pt x="4982528" y="3790620"/>
                  <a:pt x="5009820" y="3763328"/>
                  <a:pt x="5043488" y="3763328"/>
                </a:cubicBezTo>
                <a:cubicBezTo>
                  <a:pt x="5077155" y="3763328"/>
                  <a:pt x="5104448" y="3790620"/>
                  <a:pt x="5104448" y="3824288"/>
                </a:cubicBezTo>
                <a:close/>
                <a:moveTo>
                  <a:pt x="5257800" y="3824288"/>
                </a:moveTo>
                <a:cubicBezTo>
                  <a:pt x="5257800" y="3858481"/>
                  <a:pt x="5230081" y="3886200"/>
                  <a:pt x="5195888" y="3886200"/>
                </a:cubicBezTo>
                <a:cubicBezTo>
                  <a:pt x="5161694" y="3886200"/>
                  <a:pt x="5133975" y="3858481"/>
                  <a:pt x="5133975" y="3824288"/>
                </a:cubicBezTo>
                <a:cubicBezTo>
                  <a:pt x="5133975" y="3790094"/>
                  <a:pt x="5161694" y="3762375"/>
                  <a:pt x="5195888" y="3762375"/>
                </a:cubicBezTo>
                <a:cubicBezTo>
                  <a:pt x="5230081" y="3762375"/>
                  <a:pt x="5257800" y="3790094"/>
                  <a:pt x="5257800" y="3824288"/>
                </a:cubicBezTo>
                <a:close/>
                <a:moveTo>
                  <a:pt x="5412105" y="3824288"/>
                </a:moveTo>
                <a:cubicBezTo>
                  <a:pt x="5412105" y="3859533"/>
                  <a:pt x="5383533" y="3888105"/>
                  <a:pt x="5348288" y="3888105"/>
                </a:cubicBezTo>
                <a:cubicBezTo>
                  <a:pt x="5313042" y="3888105"/>
                  <a:pt x="5284470" y="3859533"/>
                  <a:pt x="5284470" y="3824288"/>
                </a:cubicBezTo>
                <a:cubicBezTo>
                  <a:pt x="5284470" y="3789042"/>
                  <a:pt x="5313042" y="3760470"/>
                  <a:pt x="5348288" y="3760470"/>
                </a:cubicBezTo>
                <a:cubicBezTo>
                  <a:pt x="5383533" y="3760470"/>
                  <a:pt x="5412105" y="3789042"/>
                  <a:pt x="5412105" y="3824288"/>
                </a:cubicBezTo>
                <a:close/>
                <a:moveTo>
                  <a:pt x="5565458" y="3824288"/>
                </a:moveTo>
                <a:cubicBezTo>
                  <a:pt x="5565458" y="3860059"/>
                  <a:pt x="5536459" y="3889058"/>
                  <a:pt x="5500688" y="3889058"/>
                </a:cubicBezTo>
                <a:cubicBezTo>
                  <a:pt x="5464916" y="3889058"/>
                  <a:pt x="5435918" y="3860059"/>
                  <a:pt x="5435918" y="3824288"/>
                </a:cubicBezTo>
                <a:cubicBezTo>
                  <a:pt x="5435918" y="3788516"/>
                  <a:pt x="5464916" y="3759518"/>
                  <a:pt x="5500688" y="3759518"/>
                </a:cubicBezTo>
                <a:cubicBezTo>
                  <a:pt x="5536459" y="3759518"/>
                  <a:pt x="5565458" y="3788516"/>
                  <a:pt x="5565458" y="3824288"/>
                </a:cubicBezTo>
                <a:close/>
                <a:moveTo>
                  <a:pt x="5718810" y="3824288"/>
                </a:moveTo>
                <a:cubicBezTo>
                  <a:pt x="5718810" y="3860585"/>
                  <a:pt x="5689385" y="3890010"/>
                  <a:pt x="5653088" y="3890010"/>
                </a:cubicBezTo>
                <a:cubicBezTo>
                  <a:pt x="5616790" y="3890010"/>
                  <a:pt x="5587365" y="3860585"/>
                  <a:pt x="5587365" y="3824288"/>
                </a:cubicBezTo>
                <a:cubicBezTo>
                  <a:pt x="5587365" y="3787990"/>
                  <a:pt x="5616790" y="3758565"/>
                  <a:pt x="5653088" y="3758565"/>
                </a:cubicBezTo>
                <a:cubicBezTo>
                  <a:pt x="5689385" y="3758565"/>
                  <a:pt x="5718810" y="3787990"/>
                  <a:pt x="5718810" y="3824288"/>
                </a:cubicBezTo>
                <a:close/>
                <a:moveTo>
                  <a:pt x="5871210" y="3824288"/>
                </a:moveTo>
                <a:cubicBezTo>
                  <a:pt x="5871210" y="3860585"/>
                  <a:pt x="5841785" y="3890010"/>
                  <a:pt x="5805488" y="3890010"/>
                </a:cubicBezTo>
                <a:cubicBezTo>
                  <a:pt x="5769190" y="3890010"/>
                  <a:pt x="5739765" y="3860585"/>
                  <a:pt x="5739765" y="3824288"/>
                </a:cubicBezTo>
                <a:cubicBezTo>
                  <a:pt x="5739765" y="3787990"/>
                  <a:pt x="5769190" y="3758565"/>
                  <a:pt x="5805488" y="3758565"/>
                </a:cubicBezTo>
                <a:cubicBezTo>
                  <a:pt x="5841785" y="3758565"/>
                  <a:pt x="5871210" y="3787990"/>
                  <a:pt x="5871210" y="3824288"/>
                </a:cubicBezTo>
                <a:close/>
                <a:moveTo>
                  <a:pt x="6024562" y="3824288"/>
                </a:moveTo>
                <a:cubicBezTo>
                  <a:pt x="6024562" y="3861111"/>
                  <a:pt x="5994711" y="3890962"/>
                  <a:pt x="5957888" y="3890962"/>
                </a:cubicBezTo>
                <a:cubicBezTo>
                  <a:pt x="5921064" y="3890962"/>
                  <a:pt x="5891212" y="3861111"/>
                  <a:pt x="5891212" y="3824288"/>
                </a:cubicBezTo>
                <a:cubicBezTo>
                  <a:pt x="5891212" y="3787464"/>
                  <a:pt x="5921064" y="3757612"/>
                  <a:pt x="5957888" y="3757612"/>
                </a:cubicBezTo>
                <a:cubicBezTo>
                  <a:pt x="5994711" y="3757612"/>
                  <a:pt x="6024562" y="3787464"/>
                  <a:pt x="6024562" y="3824288"/>
                </a:cubicBezTo>
                <a:close/>
                <a:moveTo>
                  <a:pt x="6176962" y="3824288"/>
                </a:moveTo>
                <a:cubicBezTo>
                  <a:pt x="6176962" y="3861111"/>
                  <a:pt x="6147111" y="3890962"/>
                  <a:pt x="6110288" y="3890962"/>
                </a:cubicBezTo>
                <a:cubicBezTo>
                  <a:pt x="6073464" y="3890962"/>
                  <a:pt x="6043612" y="3861111"/>
                  <a:pt x="6043612" y="3824288"/>
                </a:cubicBezTo>
                <a:cubicBezTo>
                  <a:pt x="6043612" y="3787464"/>
                  <a:pt x="6073464" y="3757612"/>
                  <a:pt x="6110288" y="3757612"/>
                </a:cubicBezTo>
                <a:cubicBezTo>
                  <a:pt x="6147111" y="3757612"/>
                  <a:pt x="6176962" y="3787464"/>
                  <a:pt x="6176962" y="3824288"/>
                </a:cubicBezTo>
                <a:close/>
                <a:moveTo>
                  <a:pt x="6329362" y="3824288"/>
                </a:moveTo>
                <a:cubicBezTo>
                  <a:pt x="6329362" y="3861111"/>
                  <a:pt x="6299511" y="3890962"/>
                  <a:pt x="6262688" y="3890962"/>
                </a:cubicBezTo>
                <a:cubicBezTo>
                  <a:pt x="6225864" y="3890962"/>
                  <a:pt x="6196012" y="3861111"/>
                  <a:pt x="6196012" y="3824288"/>
                </a:cubicBezTo>
                <a:cubicBezTo>
                  <a:pt x="6196012" y="3787464"/>
                  <a:pt x="6225864" y="3757612"/>
                  <a:pt x="6262688" y="3757612"/>
                </a:cubicBezTo>
                <a:cubicBezTo>
                  <a:pt x="6299511" y="3757612"/>
                  <a:pt x="6329362" y="3787464"/>
                  <a:pt x="6329362" y="3824288"/>
                </a:cubicBezTo>
                <a:close/>
                <a:moveTo>
                  <a:pt x="6480810" y="3824288"/>
                </a:moveTo>
                <a:cubicBezTo>
                  <a:pt x="6480810" y="3860585"/>
                  <a:pt x="6451385" y="3890010"/>
                  <a:pt x="6415088" y="3890010"/>
                </a:cubicBezTo>
                <a:cubicBezTo>
                  <a:pt x="6378790" y="3890010"/>
                  <a:pt x="6349365" y="3860585"/>
                  <a:pt x="6349365" y="3824288"/>
                </a:cubicBezTo>
                <a:cubicBezTo>
                  <a:pt x="6349365" y="3787990"/>
                  <a:pt x="6378790" y="3758565"/>
                  <a:pt x="6415088" y="3758565"/>
                </a:cubicBezTo>
                <a:cubicBezTo>
                  <a:pt x="6451385" y="3758565"/>
                  <a:pt x="6480810" y="3787990"/>
                  <a:pt x="6480810" y="3824288"/>
                </a:cubicBezTo>
                <a:close/>
                <a:moveTo>
                  <a:pt x="6633210" y="3824288"/>
                </a:moveTo>
                <a:cubicBezTo>
                  <a:pt x="6633210" y="3860585"/>
                  <a:pt x="6603785" y="3890010"/>
                  <a:pt x="6567488" y="3890010"/>
                </a:cubicBezTo>
                <a:cubicBezTo>
                  <a:pt x="6531190" y="3890010"/>
                  <a:pt x="6501765" y="3860585"/>
                  <a:pt x="6501765" y="3824288"/>
                </a:cubicBezTo>
                <a:cubicBezTo>
                  <a:pt x="6501765" y="3787990"/>
                  <a:pt x="6531190" y="3758565"/>
                  <a:pt x="6567488" y="3758565"/>
                </a:cubicBezTo>
                <a:cubicBezTo>
                  <a:pt x="6603785" y="3758565"/>
                  <a:pt x="6633210" y="3787990"/>
                  <a:pt x="6633210" y="3824288"/>
                </a:cubicBezTo>
                <a:close/>
                <a:moveTo>
                  <a:pt x="6784658" y="3824288"/>
                </a:moveTo>
                <a:cubicBezTo>
                  <a:pt x="6784658" y="3860059"/>
                  <a:pt x="6755659" y="3889058"/>
                  <a:pt x="6719888" y="3889058"/>
                </a:cubicBezTo>
                <a:cubicBezTo>
                  <a:pt x="6684116" y="3889058"/>
                  <a:pt x="6655118" y="3860059"/>
                  <a:pt x="6655118" y="3824288"/>
                </a:cubicBezTo>
                <a:cubicBezTo>
                  <a:pt x="6655118" y="3788516"/>
                  <a:pt x="6684116" y="3759518"/>
                  <a:pt x="6719888" y="3759518"/>
                </a:cubicBezTo>
                <a:cubicBezTo>
                  <a:pt x="6755659" y="3759518"/>
                  <a:pt x="6784658" y="3788516"/>
                  <a:pt x="6784658" y="3824288"/>
                </a:cubicBezTo>
                <a:close/>
                <a:moveTo>
                  <a:pt x="6936105" y="3824288"/>
                </a:moveTo>
                <a:cubicBezTo>
                  <a:pt x="6936105" y="3859533"/>
                  <a:pt x="6907533" y="3888105"/>
                  <a:pt x="6872288" y="3888105"/>
                </a:cubicBezTo>
                <a:cubicBezTo>
                  <a:pt x="6837042" y="3888105"/>
                  <a:pt x="6808470" y="3859533"/>
                  <a:pt x="6808470" y="3824288"/>
                </a:cubicBezTo>
                <a:cubicBezTo>
                  <a:pt x="6808470" y="3789042"/>
                  <a:pt x="6837042" y="3760470"/>
                  <a:pt x="6872288" y="3760470"/>
                </a:cubicBezTo>
                <a:cubicBezTo>
                  <a:pt x="6907533" y="3760470"/>
                  <a:pt x="6936105" y="3789042"/>
                  <a:pt x="6936105" y="3824288"/>
                </a:cubicBezTo>
                <a:close/>
                <a:moveTo>
                  <a:pt x="7086600" y="3824288"/>
                </a:moveTo>
                <a:cubicBezTo>
                  <a:pt x="7086600" y="3858481"/>
                  <a:pt x="7058881" y="3886200"/>
                  <a:pt x="7024688" y="3886200"/>
                </a:cubicBezTo>
                <a:cubicBezTo>
                  <a:pt x="6990494" y="3886200"/>
                  <a:pt x="6962775" y="3858481"/>
                  <a:pt x="6962775" y="3824288"/>
                </a:cubicBezTo>
                <a:cubicBezTo>
                  <a:pt x="6962775" y="3790094"/>
                  <a:pt x="6990494" y="3762375"/>
                  <a:pt x="7024688" y="3762375"/>
                </a:cubicBezTo>
                <a:cubicBezTo>
                  <a:pt x="7058881" y="3762375"/>
                  <a:pt x="7086600" y="3790094"/>
                  <a:pt x="7086600" y="3824288"/>
                </a:cubicBezTo>
                <a:close/>
                <a:moveTo>
                  <a:pt x="7238048" y="3824288"/>
                </a:moveTo>
                <a:cubicBezTo>
                  <a:pt x="7238048" y="3857955"/>
                  <a:pt x="7210755" y="3885248"/>
                  <a:pt x="7177088" y="3885248"/>
                </a:cubicBezTo>
                <a:cubicBezTo>
                  <a:pt x="7143420" y="3885248"/>
                  <a:pt x="7116128" y="3857955"/>
                  <a:pt x="7116128" y="3824288"/>
                </a:cubicBezTo>
                <a:cubicBezTo>
                  <a:pt x="7116128" y="3790620"/>
                  <a:pt x="7143420" y="3763328"/>
                  <a:pt x="7177088" y="3763328"/>
                </a:cubicBezTo>
                <a:cubicBezTo>
                  <a:pt x="7210755" y="3763328"/>
                  <a:pt x="7238048" y="3790620"/>
                  <a:pt x="7238048" y="3824288"/>
                </a:cubicBezTo>
                <a:close/>
                <a:moveTo>
                  <a:pt x="7389495" y="3824288"/>
                </a:moveTo>
                <a:cubicBezTo>
                  <a:pt x="7389495" y="3857429"/>
                  <a:pt x="7362629" y="3884295"/>
                  <a:pt x="7329488" y="3884295"/>
                </a:cubicBezTo>
                <a:cubicBezTo>
                  <a:pt x="7296346" y="3884295"/>
                  <a:pt x="7269480" y="3857429"/>
                  <a:pt x="7269480" y="3824288"/>
                </a:cubicBezTo>
                <a:cubicBezTo>
                  <a:pt x="7269480" y="3791146"/>
                  <a:pt x="7296346" y="3764280"/>
                  <a:pt x="7329488" y="3764280"/>
                </a:cubicBezTo>
                <a:cubicBezTo>
                  <a:pt x="7362629" y="3764280"/>
                  <a:pt x="7389495" y="3791146"/>
                  <a:pt x="7389495" y="3824288"/>
                </a:cubicBezTo>
                <a:close/>
                <a:moveTo>
                  <a:pt x="7539990" y="3824288"/>
                </a:moveTo>
                <a:cubicBezTo>
                  <a:pt x="7539990" y="3856377"/>
                  <a:pt x="7513977" y="3882390"/>
                  <a:pt x="7481888" y="3882390"/>
                </a:cubicBezTo>
                <a:cubicBezTo>
                  <a:pt x="7449798" y="3882390"/>
                  <a:pt x="7423785" y="3856377"/>
                  <a:pt x="7423785" y="3824288"/>
                </a:cubicBezTo>
                <a:cubicBezTo>
                  <a:pt x="7423785" y="3792198"/>
                  <a:pt x="7449798" y="3766185"/>
                  <a:pt x="7481888" y="3766185"/>
                </a:cubicBezTo>
                <a:cubicBezTo>
                  <a:pt x="7513977" y="3766185"/>
                  <a:pt x="7539990" y="3792198"/>
                  <a:pt x="7539990" y="3824288"/>
                </a:cubicBezTo>
                <a:close/>
                <a:moveTo>
                  <a:pt x="7691438" y="3824288"/>
                </a:moveTo>
                <a:cubicBezTo>
                  <a:pt x="7691438" y="3855851"/>
                  <a:pt x="7665851" y="3881438"/>
                  <a:pt x="7634288" y="3881438"/>
                </a:cubicBezTo>
                <a:cubicBezTo>
                  <a:pt x="7602724" y="3881438"/>
                  <a:pt x="7577138" y="3855851"/>
                  <a:pt x="7577138" y="3824288"/>
                </a:cubicBezTo>
                <a:cubicBezTo>
                  <a:pt x="7577138" y="3792724"/>
                  <a:pt x="7602724" y="3767138"/>
                  <a:pt x="7634288" y="3767138"/>
                </a:cubicBezTo>
                <a:cubicBezTo>
                  <a:pt x="7665851" y="3767138"/>
                  <a:pt x="7691438" y="3792724"/>
                  <a:pt x="7691438" y="3824288"/>
                </a:cubicBezTo>
                <a:close/>
                <a:moveTo>
                  <a:pt x="7842885" y="3824288"/>
                </a:moveTo>
                <a:cubicBezTo>
                  <a:pt x="7842885" y="3855325"/>
                  <a:pt x="7817725" y="3880485"/>
                  <a:pt x="7786688" y="3880485"/>
                </a:cubicBezTo>
                <a:cubicBezTo>
                  <a:pt x="7755650" y="3880485"/>
                  <a:pt x="7730490" y="3855325"/>
                  <a:pt x="7730490" y="3824288"/>
                </a:cubicBezTo>
                <a:cubicBezTo>
                  <a:pt x="7730490" y="3793250"/>
                  <a:pt x="7755650" y="3768090"/>
                  <a:pt x="7786688" y="3768090"/>
                </a:cubicBezTo>
                <a:cubicBezTo>
                  <a:pt x="7817725" y="3768090"/>
                  <a:pt x="7842885" y="3793250"/>
                  <a:pt x="7842885" y="3824288"/>
                </a:cubicBezTo>
                <a:close/>
                <a:moveTo>
                  <a:pt x="7993380" y="3824288"/>
                </a:moveTo>
                <a:cubicBezTo>
                  <a:pt x="7993380" y="3854272"/>
                  <a:pt x="7969072" y="3878580"/>
                  <a:pt x="7939088" y="3878580"/>
                </a:cubicBezTo>
                <a:cubicBezTo>
                  <a:pt x="7909103" y="3878580"/>
                  <a:pt x="7884795" y="3854272"/>
                  <a:pt x="7884795" y="3824288"/>
                </a:cubicBezTo>
                <a:cubicBezTo>
                  <a:pt x="7884795" y="3794303"/>
                  <a:pt x="7909103" y="3769995"/>
                  <a:pt x="7939088" y="3769995"/>
                </a:cubicBezTo>
                <a:cubicBezTo>
                  <a:pt x="7969072" y="3769995"/>
                  <a:pt x="7993380" y="3794303"/>
                  <a:pt x="7993380" y="3824288"/>
                </a:cubicBezTo>
                <a:close/>
                <a:moveTo>
                  <a:pt x="8144828" y="3824288"/>
                </a:moveTo>
                <a:cubicBezTo>
                  <a:pt x="8144828" y="3853746"/>
                  <a:pt x="8120946" y="3877628"/>
                  <a:pt x="8091488" y="3877628"/>
                </a:cubicBezTo>
                <a:cubicBezTo>
                  <a:pt x="8062029" y="3877628"/>
                  <a:pt x="8038148" y="3853746"/>
                  <a:pt x="8038148" y="3824288"/>
                </a:cubicBezTo>
                <a:cubicBezTo>
                  <a:pt x="8038148" y="3794829"/>
                  <a:pt x="8062029" y="3770948"/>
                  <a:pt x="8091488" y="3770948"/>
                </a:cubicBezTo>
                <a:cubicBezTo>
                  <a:pt x="8120946" y="3770948"/>
                  <a:pt x="8144828" y="3794829"/>
                  <a:pt x="8144828" y="3824288"/>
                </a:cubicBezTo>
                <a:close/>
                <a:moveTo>
                  <a:pt x="8295322" y="3824288"/>
                </a:moveTo>
                <a:cubicBezTo>
                  <a:pt x="8295322" y="3852694"/>
                  <a:pt x="8272294" y="3875722"/>
                  <a:pt x="8243888" y="3875722"/>
                </a:cubicBezTo>
                <a:cubicBezTo>
                  <a:pt x="8215481" y="3875722"/>
                  <a:pt x="8192452" y="3852694"/>
                  <a:pt x="8192452" y="3824288"/>
                </a:cubicBezTo>
                <a:cubicBezTo>
                  <a:pt x="8192452" y="3795881"/>
                  <a:pt x="8215481" y="3772852"/>
                  <a:pt x="8243888" y="3772852"/>
                </a:cubicBezTo>
                <a:cubicBezTo>
                  <a:pt x="8272294" y="3772852"/>
                  <a:pt x="8295322" y="3795881"/>
                  <a:pt x="8295322" y="3824288"/>
                </a:cubicBezTo>
                <a:close/>
                <a:moveTo>
                  <a:pt x="8446770" y="3824288"/>
                </a:moveTo>
                <a:cubicBezTo>
                  <a:pt x="8446770" y="3852168"/>
                  <a:pt x="8424168" y="3874770"/>
                  <a:pt x="8396288" y="3874770"/>
                </a:cubicBezTo>
                <a:cubicBezTo>
                  <a:pt x="8368407" y="3874770"/>
                  <a:pt x="8345805" y="3852168"/>
                  <a:pt x="8345805" y="3824288"/>
                </a:cubicBezTo>
                <a:cubicBezTo>
                  <a:pt x="8345805" y="3796407"/>
                  <a:pt x="8368407" y="3773805"/>
                  <a:pt x="8396288" y="3773805"/>
                </a:cubicBezTo>
                <a:cubicBezTo>
                  <a:pt x="8424168" y="3773805"/>
                  <a:pt x="8446770" y="3796407"/>
                  <a:pt x="8446770" y="3824288"/>
                </a:cubicBezTo>
                <a:close/>
                <a:moveTo>
                  <a:pt x="8597265" y="3824288"/>
                </a:moveTo>
                <a:cubicBezTo>
                  <a:pt x="8597265" y="3851116"/>
                  <a:pt x="8575516" y="3872865"/>
                  <a:pt x="8548688" y="3872865"/>
                </a:cubicBezTo>
                <a:cubicBezTo>
                  <a:pt x="8521859" y="3872865"/>
                  <a:pt x="8500110" y="3851116"/>
                  <a:pt x="8500110" y="3824288"/>
                </a:cubicBezTo>
                <a:cubicBezTo>
                  <a:pt x="8500110" y="3797459"/>
                  <a:pt x="8521859" y="3775710"/>
                  <a:pt x="8548688" y="3775710"/>
                </a:cubicBezTo>
                <a:cubicBezTo>
                  <a:pt x="8575516" y="3775710"/>
                  <a:pt x="8597265" y="3797459"/>
                  <a:pt x="8597265" y="3824288"/>
                </a:cubicBezTo>
                <a:close/>
                <a:moveTo>
                  <a:pt x="8748712" y="3824288"/>
                </a:moveTo>
                <a:cubicBezTo>
                  <a:pt x="8748712" y="3850590"/>
                  <a:pt x="8727390" y="3871912"/>
                  <a:pt x="8701088" y="3871912"/>
                </a:cubicBezTo>
                <a:cubicBezTo>
                  <a:pt x="8674785" y="3871912"/>
                  <a:pt x="8653462" y="3850590"/>
                  <a:pt x="8653462" y="3824288"/>
                </a:cubicBezTo>
                <a:cubicBezTo>
                  <a:pt x="8653462" y="3797985"/>
                  <a:pt x="8674785" y="3776662"/>
                  <a:pt x="8701088" y="3776662"/>
                </a:cubicBezTo>
                <a:cubicBezTo>
                  <a:pt x="8727390" y="3776662"/>
                  <a:pt x="8748712" y="3797985"/>
                  <a:pt x="8748712" y="3824288"/>
                </a:cubicBezTo>
                <a:close/>
                <a:moveTo>
                  <a:pt x="8899208" y="3824288"/>
                </a:moveTo>
                <a:cubicBezTo>
                  <a:pt x="8899208" y="3849538"/>
                  <a:pt x="8878738" y="3870008"/>
                  <a:pt x="8853488" y="3870008"/>
                </a:cubicBezTo>
                <a:cubicBezTo>
                  <a:pt x="8828237" y="3870008"/>
                  <a:pt x="8807768" y="3849538"/>
                  <a:pt x="8807768" y="3824288"/>
                </a:cubicBezTo>
                <a:cubicBezTo>
                  <a:pt x="8807768" y="3799037"/>
                  <a:pt x="8828237" y="3778568"/>
                  <a:pt x="8853488" y="3778568"/>
                </a:cubicBezTo>
                <a:cubicBezTo>
                  <a:pt x="8878738" y="3778568"/>
                  <a:pt x="8899208" y="3799037"/>
                  <a:pt x="8899208" y="3824288"/>
                </a:cubicBezTo>
                <a:close/>
                <a:moveTo>
                  <a:pt x="9050655" y="3824288"/>
                </a:moveTo>
                <a:cubicBezTo>
                  <a:pt x="9050655" y="3849012"/>
                  <a:pt x="9030612" y="3869055"/>
                  <a:pt x="9005888" y="3869055"/>
                </a:cubicBezTo>
                <a:cubicBezTo>
                  <a:pt x="8981163" y="3869055"/>
                  <a:pt x="8961120" y="3849012"/>
                  <a:pt x="8961120" y="3824288"/>
                </a:cubicBezTo>
                <a:cubicBezTo>
                  <a:pt x="8961120" y="3799563"/>
                  <a:pt x="8981163" y="3779520"/>
                  <a:pt x="9005888" y="3779520"/>
                </a:cubicBezTo>
                <a:cubicBezTo>
                  <a:pt x="9030612" y="3779520"/>
                  <a:pt x="9050655" y="3799563"/>
                  <a:pt x="9050655" y="3824288"/>
                </a:cubicBezTo>
                <a:close/>
                <a:moveTo>
                  <a:pt x="9201150" y="3824288"/>
                </a:moveTo>
                <a:cubicBezTo>
                  <a:pt x="9201150" y="3847960"/>
                  <a:pt x="9181960" y="3867150"/>
                  <a:pt x="9158288" y="3867150"/>
                </a:cubicBezTo>
                <a:cubicBezTo>
                  <a:pt x="9134615" y="3867150"/>
                  <a:pt x="9115425" y="3847960"/>
                  <a:pt x="9115425" y="3824288"/>
                </a:cubicBezTo>
                <a:cubicBezTo>
                  <a:pt x="9115425" y="3800615"/>
                  <a:pt x="9134615" y="3781425"/>
                  <a:pt x="9158288" y="3781425"/>
                </a:cubicBezTo>
                <a:cubicBezTo>
                  <a:pt x="9181960" y="3781425"/>
                  <a:pt x="9201150" y="3800615"/>
                  <a:pt x="9201150" y="3824288"/>
                </a:cubicBezTo>
                <a:close/>
                <a:moveTo>
                  <a:pt x="9352598" y="3824288"/>
                </a:moveTo>
                <a:cubicBezTo>
                  <a:pt x="9352598" y="3847434"/>
                  <a:pt x="9333834" y="3866198"/>
                  <a:pt x="9310688" y="3866198"/>
                </a:cubicBezTo>
                <a:cubicBezTo>
                  <a:pt x="9287541" y="3866198"/>
                  <a:pt x="9268778" y="3847434"/>
                  <a:pt x="9268778" y="3824288"/>
                </a:cubicBezTo>
                <a:cubicBezTo>
                  <a:pt x="9268778" y="3801141"/>
                  <a:pt x="9287541" y="3782378"/>
                  <a:pt x="9310688" y="3782378"/>
                </a:cubicBezTo>
                <a:cubicBezTo>
                  <a:pt x="9333834" y="3782378"/>
                  <a:pt x="9352598" y="3801141"/>
                  <a:pt x="9352598" y="3824288"/>
                </a:cubicBezTo>
                <a:close/>
                <a:moveTo>
                  <a:pt x="9503092" y="3824288"/>
                </a:moveTo>
                <a:cubicBezTo>
                  <a:pt x="9503092" y="3846382"/>
                  <a:pt x="9485182" y="3864292"/>
                  <a:pt x="9463088" y="3864292"/>
                </a:cubicBezTo>
                <a:cubicBezTo>
                  <a:pt x="9440993" y="3864292"/>
                  <a:pt x="9423082" y="3846382"/>
                  <a:pt x="9423082" y="3824288"/>
                </a:cubicBezTo>
                <a:cubicBezTo>
                  <a:pt x="9423082" y="3802193"/>
                  <a:pt x="9440993" y="3784282"/>
                  <a:pt x="9463088" y="3784282"/>
                </a:cubicBezTo>
                <a:cubicBezTo>
                  <a:pt x="9485182" y="3784282"/>
                  <a:pt x="9503092" y="3802193"/>
                  <a:pt x="9503092" y="3824288"/>
                </a:cubicBezTo>
                <a:close/>
                <a:moveTo>
                  <a:pt x="9654540" y="3824288"/>
                </a:moveTo>
                <a:cubicBezTo>
                  <a:pt x="9654540" y="3845856"/>
                  <a:pt x="9637056" y="3863340"/>
                  <a:pt x="9615488" y="3863340"/>
                </a:cubicBezTo>
                <a:cubicBezTo>
                  <a:pt x="9593919" y="3863340"/>
                  <a:pt x="9576435" y="3845856"/>
                  <a:pt x="9576435" y="3824288"/>
                </a:cubicBezTo>
                <a:cubicBezTo>
                  <a:pt x="9576435" y="3802719"/>
                  <a:pt x="9593919" y="3785235"/>
                  <a:pt x="9615488" y="3785235"/>
                </a:cubicBezTo>
                <a:cubicBezTo>
                  <a:pt x="9637056" y="3785235"/>
                  <a:pt x="9654540" y="3802719"/>
                  <a:pt x="9654540" y="3824288"/>
                </a:cubicBezTo>
                <a:close/>
                <a:moveTo>
                  <a:pt x="9805035" y="3824288"/>
                </a:moveTo>
                <a:cubicBezTo>
                  <a:pt x="9805035" y="3844803"/>
                  <a:pt x="9788403" y="3861435"/>
                  <a:pt x="9767888" y="3861435"/>
                </a:cubicBezTo>
                <a:cubicBezTo>
                  <a:pt x="9747372" y="3861435"/>
                  <a:pt x="9730740" y="3844803"/>
                  <a:pt x="9730740" y="3824288"/>
                </a:cubicBezTo>
                <a:cubicBezTo>
                  <a:pt x="9730740" y="3803772"/>
                  <a:pt x="9747372" y="3787140"/>
                  <a:pt x="9767888" y="3787140"/>
                </a:cubicBezTo>
                <a:cubicBezTo>
                  <a:pt x="9788403" y="3787140"/>
                  <a:pt x="9805035" y="3803772"/>
                  <a:pt x="9805035" y="3824288"/>
                </a:cubicBezTo>
                <a:close/>
                <a:moveTo>
                  <a:pt x="9956482" y="3824288"/>
                </a:moveTo>
                <a:cubicBezTo>
                  <a:pt x="9956482" y="3844277"/>
                  <a:pt x="9940277" y="3860482"/>
                  <a:pt x="9920288" y="3860482"/>
                </a:cubicBezTo>
                <a:cubicBezTo>
                  <a:pt x="9900298" y="3860482"/>
                  <a:pt x="9884092" y="3844277"/>
                  <a:pt x="9884092" y="3824288"/>
                </a:cubicBezTo>
                <a:cubicBezTo>
                  <a:pt x="9884092" y="3804298"/>
                  <a:pt x="9900298" y="3788092"/>
                  <a:pt x="9920288" y="3788092"/>
                </a:cubicBezTo>
                <a:cubicBezTo>
                  <a:pt x="9940277" y="3788092"/>
                  <a:pt x="9956482" y="3804298"/>
                  <a:pt x="9956482" y="3824288"/>
                </a:cubicBezTo>
                <a:close/>
                <a:moveTo>
                  <a:pt x="10106978" y="3824288"/>
                </a:moveTo>
                <a:cubicBezTo>
                  <a:pt x="10106978" y="3843225"/>
                  <a:pt x="10091625" y="3858578"/>
                  <a:pt x="10072688" y="3858578"/>
                </a:cubicBezTo>
                <a:cubicBezTo>
                  <a:pt x="10053750" y="3858578"/>
                  <a:pt x="10038398" y="3843225"/>
                  <a:pt x="10038398" y="3824288"/>
                </a:cubicBezTo>
                <a:cubicBezTo>
                  <a:pt x="10038398" y="3805350"/>
                  <a:pt x="10053750" y="3789998"/>
                  <a:pt x="10072688" y="3789998"/>
                </a:cubicBezTo>
                <a:cubicBezTo>
                  <a:pt x="10091625" y="3789998"/>
                  <a:pt x="10106978" y="3805350"/>
                  <a:pt x="10106978" y="3824288"/>
                </a:cubicBezTo>
                <a:close/>
                <a:moveTo>
                  <a:pt x="10258425" y="3824288"/>
                </a:moveTo>
                <a:cubicBezTo>
                  <a:pt x="10258425" y="3842699"/>
                  <a:pt x="10243499" y="3857625"/>
                  <a:pt x="10225088" y="3857625"/>
                </a:cubicBezTo>
                <a:cubicBezTo>
                  <a:pt x="10206676" y="3857625"/>
                  <a:pt x="10191750" y="3842699"/>
                  <a:pt x="10191750" y="3824288"/>
                </a:cubicBezTo>
                <a:cubicBezTo>
                  <a:pt x="10191750" y="3805876"/>
                  <a:pt x="10206676" y="3790950"/>
                  <a:pt x="10225088" y="3790950"/>
                </a:cubicBezTo>
                <a:cubicBezTo>
                  <a:pt x="10243499" y="3790950"/>
                  <a:pt x="10258425" y="3805876"/>
                  <a:pt x="10258425" y="3824288"/>
                </a:cubicBezTo>
                <a:close/>
                <a:moveTo>
                  <a:pt x="10408920" y="3824288"/>
                </a:moveTo>
                <a:cubicBezTo>
                  <a:pt x="10408920" y="3841647"/>
                  <a:pt x="10394847" y="3855720"/>
                  <a:pt x="10377488" y="3855720"/>
                </a:cubicBezTo>
                <a:cubicBezTo>
                  <a:pt x="10360128" y="3855720"/>
                  <a:pt x="10346055" y="3841647"/>
                  <a:pt x="10346055" y="3824288"/>
                </a:cubicBezTo>
                <a:cubicBezTo>
                  <a:pt x="10346055" y="3806928"/>
                  <a:pt x="10360128" y="3792855"/>
                  <a:pt x="10377488" y="3792855"/>
                </a:cubicBezTo>
                <a:cubicBezTo>
                  <a:pt x="10394847" y="3792855"/>
                  <a:pt x="10408920" y="3806928"/>
                  <a:pt x="10408920" y="3824288"/>
                </a:cubicBezTo>
                <a:close/>
                <a:moveTo>
                  <a:pt x="10560368" y="3824288"/>
                </a:moveTo>
                <a:cubicBezTo>
                  <a:pt x="10560368" y="3841121"/>
                  <a:pt x="10546721" y="3854768"/>
                  <a:pt x="10529888" y="3854768"/>
                </a:cubicBezTo>
                <a:cubicBezTo>
                  <a:pt x="10513054" y="3854768"/>
                  <a:pt x="10499408" y="3841121"/>
                  <a:pt x="10499408" y="3824288"/>
                </a:cubicBezTo>
                <a:cubicBezTo>
                  <a:pt x="10499408" y="3807454"/>
                  <a:pt x="10513054" y="3793808"/>
                  <a:pt x="10529888" y="3793808"/>
                </a:cubicBezTo>
                <a:cubicBezTo>
                  <a:pt x="10546721" y="3793808"/>
                  <a:pt x="10560368" y="3807454"/>
                  <a:pt x="10560368" y="3824288"/>
                </a:cubicBezTo>
                <a:close/>
                <a:moveTo>
                  <a:pt x="10710862" y="3824288"/>
                </a:moveTo>
                <a:cubicBezTo>
                  <a:pt x="10710862" y="3840069"/>
                  <a:pt x="10698069" y="3852862"/>
                  <a:pt x="10682288" y="3852862"/>
                </a:cubicBezTo>
                <a:cubicBezTo>
                  <a:pt x="10666506" y="3852862"/>
                  <a:pt x="10653712" y="3840069"/>
                  <a:pt x="10653712" y="3824288"/>
                </a:cubicBezTo>
                <a:cubicBezTo>
                  <a:pt x="10653712" y="3808506"/>
                  <a:pt x="10666506" y="3795712"/>
                  <a:pt x="10682288" y="3795712"/>
                </a:cubicBezTo>
                <a:cubicBezTo>
                  <a:pt x="10698069" y="3795712"/>
                  <a:pt x="10710862" y="3808506"/>
                  <a:pt x="10710862" y="3824288"/>
                </a:cubicBezTo>
                <a:close/>
                <a:moveTo>
                  <a:pt x="10862310" y="3824288"/>
                </a:moveTo>
                <a:cubicBezTo>
                  <a:pt x="10862310" y="3839543"/>
                  <a:pt x="10849943" y="3851910"/>
                  <a:pt x="10834688" y="3851910"/>
                </a:cubicBezTo>
                <a:cubicBezTo>
                  <a:pt x="10819432" y="3851910"/>
                  <a:pt x="10807065" y="3839543"/>
                  <a:pt x="10807065" y="3824288"/>
                </a:cubicBezTo>
                <a:cubicBezTo>
                  <a:pt x="10807065" y="3809032"/>
                  <a:pt x="10819432" y="3796665"/>
                  <a:pt x="10834688" y="3796665"/>
                </a:cubicBezTo>
                <a:cubicBezTo>
                  <a:pt x="10849943" y="3796665"/>
                  <a:pt x="10862310" y="3809032"/>
                  <a:pt x="10862310" y="3824288"/>
                </a:cubicBezTo>
                <a:close/>
                <a:moveTo>
                  <a:pt x="11012805" y="3824288"/>
                </a:moveTo>
                <a:cubicBezTo>
                  <a:pt x="11012805" y="3838491"/>
                  <a:pt x="11001291" y="3850005"/>
                  <a:pt x="10987088" y="3850005"/>
                </a:cubicBezTo>
                <a:cubicBezTo>
                  <a:pt x="10972884" y="3850005"/>
                  <a:pt x="10961370" y="3838491"/>
                  <a:pt x="10961370" y="3824288"/>
                </a:cubicBezTo>
                <a:cubicBezTo>
                  <a:pt x="10961370" y="3810084"/>
                  <a:pt x="10972884" y="3798570"/>
                  <a:pt x="10987088" y="3798570"/>
                </a:cubicBezTo>
                <a:cubicBezTo>
                  <a:pt x="11001291" y="3798570"/>
                  <a:pt x="11012805" y="3810084"/>
                  <a:pt x="11012805" y="3824288"/>
                </a:cubicBezTo>
                <a:close/>
                <a:moveTo>
                  <a:pt x="11164252" y="3824288"/>
                </a:moveTo>
                <a:cubicBezTo>
                  <a:pt x="11164252" y="3837965"/>
                  <a:pt x="11153165" y="3849052"/>
                  <a:pt x="11139488" y="3849052"/>
                </a:cubicBezTo>
                <a:cubicBezTo>
                  <a:pt x="11125810" y="3849052"/>
                  <a:pt x="11114722" y="3837965"/>
                  <a:pt x="11114722" y="3824288"/>
                </a:cubicBezTo>
                <a:cubicBezTo>
                  <a:pt x="11114722" y="3810610"/>
                  <a:pt x="11125810" y="3799522"/>
                  <a:pt x="11139488" y="3799522"/>
                </a:cubicBezTo>
                <a:cubicBezTo>
                  <a:pt x="11153165" y="3799522"/>
                  <a:pt x="11164252" y="3810610"/>
                  <a:pt x="11164252" y="3824288"/>
                </a:cubicBezTo>
                <a:close/>
                <a:moveTo>
                  <a:pt x="11314748" y="3824288"/>
                </a:moveTo>
                <a:cubicBezTo>
                  <a:pt x="11314748" y="3836913"/>
                  <a:pt x="11304513" y="3847148"/>
                  <a:pt x="11291888" y="3847148"/>
                </a:cubicBezTo>
                <a:cubicBezTo>
                  <a:pt x="11279262" y="3847148"/>
                  <a:pt x="11269028" y="3836913"/>
                  <a:pt x="11269028" y="3824288"/>
                </a:cubicBezTo>
                <a:cubicBezTo>
                  <a:pt x="11269028" y="3811662"/>
                  <a:pt x="11279262" y="3801428"/>
                  <a:pt x="11291888" y="3801428"/>
                </a:cubicBezTo>
                <a:cubicBezTo>
                  <a:pt x="11304513" y="3801428"/>
                  <a:pt x="11314748" y="3811662"/>
                  <a:pt x="11314748" y="3824288"/>
                </a:cubicBezTo>
                <a:close/>
                <a:moveTo>
                  <a:pt x="11466195" y="3824288"/>
                </a:moveTo>
                <a:cubicBezTo>
                  <a:pt x="11466195" y="3836387"/>
                  <a:pt x="11456387" y="3846195"/>
                  <a:pt x="11444288" y="3846195"/>
                </a:cubicBezTo>
                <a:cubicBezTo>
                  <a:pt x="11432188" y="3846195"/>
                  <a:pt x="11422380" y="3836387"/>
                  <a:pt x="11422380" y="3824288"/>
                </a:cubicBezTo>
                <a:cubicBezTo>
                  <a:pt x="11422380" y="3812188"/>
                  <a:pt x="11432188" y="3802380"/>
                  <a:pt x="11444288" y="3802380"/>
                </a:cubicBezTo>
                <a:cubicBezTo>
                  <a:pt x="11456387" y="3802380"/>
                  <a:pt x="11466195" y="3812188"/>
                  <a:pt x="11466195" y="3824288"/>
                </a:cubicBezTo>
                <a:close/>
                <a:moveTo>
                  <a:pt x="11616690" y="3824288"/>
                </a:moveTo>
                <a:cubicBezTo>
                  <a:pt x="11616690" y="3835335"/>
                  <a:pt x="11607735" y="3844290"/>
                  <a:pt x="11596688" y="3844290"/>
                </a:cubicBezTo>
                <a:cubicBezTo>
                  <a:pt x="11585640" y="3844290"/>
                  <a:pt x="11576685" y="3835335"/>
                  <a:pt x="11576685" y="3824288"/>
                </a:cubicBezTo>
                <a:cubicBezTo>
                  <a:pt x="11576685" y="3813240"/>
                  <a:pt x="11585640" y="3804285"/>
                  <a:pt x="11596688" y="3804285"/>
                </a:cubicBezTo>
                <a:cubicBezTo>
                  <a:pt x="11607735" y="3804285"/>
                  <a:pt x="11616690" y="3813240"/>
                  <a:pt x="11616690" y="3824288"/>
                </a:cubicBezTo>
                <a:close/>
                <a:moveTo>
                  <a:pt x="11768138" y="3824288"/>
                </a:moveTo>
                <a:cubicBezTo>
                  <a:pt x="11768138" y="3834809"/>
                  <a:pt x="11759609" y="3843338"/>
                  <a:pt x="11749088" y="3843338"/>
                </a:cubicBezTo>
                <a:cubicBezTo>
                  <a:pt x="11738566" y="3843338"/>
                  <a:pt x="11730038" y="3834809"/>
                  <a:pt x="11730038" y="3824288"/>
                </a:cubicBezTo>
                <a:cubicBezTo>
                  <a:pt x="11730038" y="3813766"/>
                  <a:pt x="11738566" y="3805238"/>
                  <a:pt x="11749088" y="3805238"/>
                </a:cubicBezTo>
                <a:cubicBezTo>
                  <a:pt x="11759609" y="3805238"/>
                  <a:pt x="11768138" y="3813766"/>
                  <a:pt x="11768138" y="3824288"/>
                </a:cubicBezTo>
                <a:close/>
                <a:moveTo>
                  <a:pt x="11918632" y="3824288"/>
                </a:moveTo>
                <a:cubicBezTo>
                  <a:pt x="11918632" y="3833756"/>
                  <a:pt x="11910956" y="3841432"/>
                  <a:pt x="11901488" y="3841432"/>
                </a:cubicBezTo>
                <a:cubicBezTo>
                  <a:pt x="11892019" y="3841432"/>
                  <a:pt x="11884342" y="3833756"/>
                  <a:pt x="11884342" y="3824288"/>
                </a:cubicBezTo>
                <a:cubicBezTo>
                  <a:pt x="11884342" y="3814819"/>
                  <a:pt x="11892019" y="3807142"/>
                  <a:pt x="11901488" y="3807142"/>
                </a:cubicBezTo>
                <a:cubicBezTo>
                  <a:pt x="11910956" y="3807142"/>
                  <a:pt x="11918632" y="3814819"/>
                  <a:pt x="11918632" y="3824288"/>
                </a:cubicBezTo>
                <a:close/>
                <a:moveTo>
                  <a:pt x="12070080" y="3824288"/>
                </a:moveTo>
                <a:cubicBezTo>
                  <a:pt x="12070080" y="3833230"/>
                  <a:pt x="12062830" y="3840480"/>
                  <a:pt x="12053888" y="3840480"/>
                </a:cubicBezTo>
                <a:cubicBezTo>
                  <a:pt x="12044945" y="3840480"/>
                  <a:pt x="12037695" y="3833230"/>
                  <a:pt x="12037695" y="3824288"/>
                </a:cubicBezTo>
                <a:cubicBezTo>
                  <a:pt x="12037695" y="3815345"/>
                  <a:pt x="12044945" y="3808095"/>
                  <a:pt x="12053888" y="3808095"/>
                </a:cubicBezTo>
                <a:cubicBezTo>
                  <a:pt x="12062830" y="3808095"/>
                  <a:pt x="12070080" y="3815345"/>
                  <a:pt x="12070080" y="3824288"/>
                </a:cubicBezTo>
                <a:close/>
                <a:moveTo>
                  <a:pt x="28575" y="3976688"/>
                </a:moveTo>
                <a:cubicBezTo>
                  <a:pt x="28575" y="3984578"/>
                  <a:pt x="22178" y="3990975"/>
                  <a:pt x="14288" y="3990975"/>
                </a:cubicBezTo>
                <a:cubicBezTo>
                  <a:pt x="6397" y="3990975"/>
                  <a:pt x="0" y="3984578"/>
                  <a:pt x="0" y="3976688"/>
                </a:cubicBezTo>
                <a:cubicBezTo>
                  <a:pt x="0" y="3968797"/>
                  <a:pt x="6397" y="3962400"/>
                  <a:pt x="14288" y="3962400"/>
                </a:cubicBezTo>
                <a:cubicBezTo>
                  <a:pt x="22178" y="3962400"/>
                  <a:pt x="28575" y="3968797"/>
                  <a:pt x="28575" y="3976688"/>
                </a:cubicBezTo>
                <a:close/>
                <a:moveTo>
                  <a:pt x="181928" y="3976688"/>
                </a:moveTo>
                <a:cubicBezTo>
                  <a:pt x="181928" y="3985104"/>
                  <a:pt x="175104" y="3991928"/>
                  <a:pt x="166688" y="3991928"/>
                </a:cubicBezTo>
                <a:cubicBezTo>
                  <a:pt x="158271" y="3991928"/>
                  <a:pt x="151448" y="3985104"/>
                  <a:pt x="151448" y="3976688"/>
                </a:cubicBezTo>
                <a:cubicBezTo>
                  <a:pt x="151448" y="3968271"/>
                  <a:pt x="158271" y="3961448"/>
                  <a:pt x="166688" y="3961448"/>
                </a:cubicBezTo>
                <a:cubicBezTo>
                  <a:pt x="175104" y="3961448"/>
                  <a:pt x="181928" y="3968271"/>
                  <a:pt x="181928" y="3976688"/>
                </a:cubicBezTo>
                <a:close/>
                <a:moveTo>
                  <a:pt x="336232" y="3976688"/>
                </a:moveTo>
                <a:cubicBezTo>
                  <a:pt x="336232" y="3986156"/>
                  <a:pt x="328556" y="3993832"/>
                  <a:pt x="319088" y="3993832"/>
                </a:cubicBezTo>
                <a:cubicBezTo>
                  <a:pt x="309619" y="3993832"/>
                  <a:pt x="301942" y="3986156"/>
                  <a:pt x="301942" y="3976688"/>
                </a:cubicBezTo>
                <a:cubicBezTo>
                  <a:pt x="301942" y="3967219"/>
                  <a:pt x="309619" y="3959542"/>
                  <a:pt x="319088" y="3959542"/>
                </a:cubicBezTo>
                <a:cubicBezTo>
                  <a:pt x="328556" y="3959542"/>
                  <a:pt x="336232" y="3967219"/>
                  <a:pt x="336232" y="3976688"/>
                </a:cubicBezTo>
                <a:close/>
                <a:moveTo>
                  <a:pt x="489585" y="3976688"/>
                </a:moveTo>
                <a:cubicBezTo>
                  <a:pt x="489585" y="3986682"/>
                  <a:pt x="481482" y="3994785"/>
                  <a:pt x="471488" y="3994785"/>
                </a:cubicBezTo>
                <a:cubicBezTo>
                  <a:pt x="461493" y="3994785"/>
                  <a:pt x="453390" y="3986682"/>
                  <a:pt x="453390" y="3976688"/>
                </a:cubicBezTo>
                <a:cubicBezTo>
                  <a:pt x="453390" y="3966693"/>
                  <a:pt x="461493" y="3958590"/>
                  <a:pt x="471488" y="3958590"/>
                </a:cubicBezTo>
                <a:cubicBezTo>
                  <a:pt x="481482" y="3958590"/>
                  <a:pt x="489585" y="3966693"/>
                  <a:pt x="489585" y="3976688"/>
                </a:cubicBezTo>
                <a:close/>
                <a:moveTo>
                  <a:pt x="643890" y="3976688"/>
                </a:moveTo>
                <a:cubicBezTo>
                  <a:pt x="643890" y="3987735"/>
                  <a:pt x="634935" y="3996690"/>
                  <a:pt x="623888" y="3996690"/>
                </a:cubicBezTo>
                <a:cubicBezTo>
                  <a:pt x="612840" y="3996690"/>
                  <a:pt x="603885" y="3987735"/>
                  <a:pt x="603885" y="3976688"/>
                </a:cubicBezTo>
                <a:cubicBezTo>
                  <a:pt x="603885" y="3965640"/>
                  <a:pt x="612840" y="3956685"/>
                  <a:pt x="623888" y="3956685"/>
                </a:cubicBezTo>
                <a:cubicBezTo>
                  <a:pt x="634935" y="3956685"/>
                  <a:pt x="643890" y="3965640"/>
                  <a:pt x="643890" y="3976688"/>
                </a:cubicBezTo>
                <a:close/>
                <a:moveTo>
                  <a:pt x="797242" y="3976688"/>
                </a:moveTo>
                <a:cubicBezTo>
                  <a:pt x="797242" y="3988261"/>
                  <a:pt x="787861" y="3997642"/>
                  <a:pt x="776288" y="3997642"/>
                </a:cubicBezTo>
                <a:cubicBezTo>
                  <a:pt x="764714" y="3997642"/>
                  <a:pt x="755332" y="3988261"/>
                  <a:pt x="755332" y="3976688"/>
                </a:cubicBezTo>
                <a:cubicBezTo>
                  <a:pt x="755332" y="3965114"/>
                  <a:pt x="764714" y="3955732"/>
                  <a:pt x="776288" y="3955732"/>
                </a:cubicBezTo>
                <a:cubicBezTo>
                  <a:pt x="787861" y="3955732"/>
                  <a:pt x="797242" y="3965114"/>
                  <a:pt x="797242" y="3976688"/>
                </a:cubicBezTo>
                <a:close/>
                <a:moveTo>
                  <a:pt x="951548" y="3976688"/>
                </a:moveTo>
                <a:cubicBezTo>
                  <a:pt x="951548" y="3989313"/>
                  <a:pt x="941313" y="3999548"/>
                  <a:pt x="928688" y="3999548"/>
                </a:cubicBezTo>
                <a:cubicBezTo>
                  <a:pt x="916062" y="3999548"/>
                  <a:pt x="905828" y="3989313"/>
                  <a:pt x="905828" y="3976688"/>
                </a:cubicBezTo>
                <a:cubicBezTo>
                  <a:pt x="905828" y="3964062"/>
                  <a:pt x="916062" y="3953828"/>
                  <a:pt x="928688" y="3953828"/>
                </a:cubicBezTo>
                <a:cubicBezTo>
                  <a:pt x="941313" y="3953828"/>
                  <a:pt x="951548" y="3964062"/>
                  <a:pt x="951548" y="3976688"/>
                </a:cubicBezTo>
                <a:close/>
                <a:moveTo>
                  <a:pt x="1104900" y="3976688"/>
                </a:moveTo>
                <a:cubicBezTo>
                  <a:pt x="1104900" y="3989839"/>
                  <a:pt x="1094239" y="4000500"/>
                  <a:pt x="1081088" y="4000500"/>
                </a:cubicBezTo>
                <a:cubicBezTo>
                  <a:pt x="1067936" y="4000500"/>
                  <a:pt x="1057275" y="3989839"/>
                  <a:pt x="1057275" y="3976688"/>
                </a:cubicBezTo>
                <a:cubicBezTo>
                  <a:pt x="1057275" y="3963536"/>
                  <a:pt x="1067936" y="3952875"/>
                  <a:pt x="1081088" y="3952875"/>
                </a:cubicBezTo>
                <a:cubicBezTo>
                  <a:pt x="1094239" y="3952875"/>
                  <a:pt x="1104900" y="3963536"/>
                  <a:pt x="1104900" y="3976688"/>
                </a:cubicBezTo>
                <a:close/>
                <a:moveTo>
                  <a:pt x="1259205" y="3976688"/>
                </a:moveTo>
                <a:cubicBezTo>
                  <a:pt x="1259205" y="3990891"/>
                  <a:pt x="1247691" y="4002405"/>
                  <a:pt x="1233488" y="4002405"/>
                </a:cubicBezTo>
                <a:cubicBezTo>
                  <a:pt x="1219284" y="4002405"/>
                  <a:pt x="1207770" y="3990891"/>
                  <a:pt x="1207770" y="3976688"/>
                </a:cubicBezTo>
                <a:cubicBezTo>
                  <a:pt x="1207770" y="3962484"/>
                  <a:pt x="1219284" y="3950970"/>
                  <a:pt x="1233488" y="3950970"/>
                </a:cubicBezTo>
                <a:cubicBezTo>
                  <a:pt x="1247691" y="3950970"/>
                  <a:pt x="1259205" y="3962484"/>
                  <a:pt x="1259205" y="3976688"/>
                </a:cubicBezTo>
                <a:close/>
                <a:moveTo>
                  <a:pt x="1412558" y="3976688"/>
                </a:moveTo>
                <a:cubicBezTo>
                  <a:pt x="1412558" y="3991417"/>
                  <a:pt x="1400617" y="4003358"/>
                  <a:pt x="1385888" y="4003358"/>
                </a:cubicBezTo>
                <a:cubicBezTo>
                  <a:pt x="1371158" y="4003358"/>
                  <a:pt x="1359218" y="3991417"/>
                  <a:pt x="1359218" y="3976688"/>
                </a:cubicBezTo>
                <a:cubicBezTo>
                  <a:pt x="1359218" y="3961958"/>
                  <a:pt x="1371158" y="3950018"/>
                  <a:pt x="1385888" y="3950018"/>
                </a:cubicBezTo>
                <a:cubicBezTo>
                  <a:pt x="1400617" y="3950018"/>
                  <a:pt x="1412558" y="3961958"/>
                  <a:pt x="1412558" y="3976688"/>
                </a:cubicBezTo>
                <a:close/>
                <a:moveTo>
                  <a:pt x="1566862" y="3976688"/>
                </a:moveTo>
                <a:cubicBezTo>
                  <a:pt x="1566862" y="3992469"/>
                  <a:pt x="1554069" y="4005262"/>
                  <a:pt x="1538288" y="4005262"/>
                </a:cubicBezTo>
                <a:cubicBezTo>
                  <a:pt x="1522506" y="4005262"/>
                  <a:pt x="1509712" y="3992469"/>
                  <a:pt x="1509712" y="3976688"/>
                </a:cubicBezTo>
                <a:cubicBezTo>
                  <a:pt x="1509712" y="3960906"/>
                  <a:pt x="1522506" y="3948112"/>
                  <a:pt x="1538288" y="3948112"/>
                </a:cubicBezTo>
                <a:cubicBezTo>
                  <a:pt x="1554069" y="3948112"/>
                  <a:pt x="1566862" y="3960906"/>
                  <a:pt x="1566862" y="3976688"/>
                </a:cubicBezTo>
                <a:close/>
                <a:moveTo>
                  <a:pt x="1720215" y="3976688"/>
                </a:moveTo>
                <a:cubicBezTo>
                  <a:pt x="1720215" y="3992995"/>
                  <a:pt x="1706995" y="4006215"/>
                  <a:pt x="1690688" y="4006215"/>
                </a:cubicBezTo>
                <a:cubicBezTo>
                  <a:pt x="1674380" y="4006215"/>
                  <a:pt x="1661160" y="3992995"/>
                  <a:pt x="1661160" y="3976688"/>
                </a:cubicBezTo>
                <a:cubicBezTo>
                  <a:pt x="1661160" y="3960380"/>
                  <a:pt x="1674380" y="3947160"/>
                  <a:pt x="1690688" y="3947160"/>
                </a:cubicBezTo>
                <a:cubicBezTo>
                  <a:pt x="1706995" y="3947160"/>
                  <a:pt x="1720215" y="3960380"/>
                  <a:pt x="1720215" y="3976688"/>
                </a:cubicBezTo>
                <a:close/>
                <a:moveTo>
                  <a:pt x="1874520" y="3976688"/>
                </a:moveTo>
                <a:cubicBezTo>
                  <a:pt x="1874520" y="3994047"/>
                  <a:pt x="1860447" y="4008120"/>
                  <a:pt x="1843088" y="4008120"/>
                </a:cubicBezTo>
                <a:cubicBezTo>
                  <a:pt x="1825728" y="4008120"/>
                  <a:pt x="1811655" y="3994047"/>
                  <a:pt x="1811655" y="3976688"/>
                </a:cubicBezTo>
                <a:cubicBezTo>
                  <a:pt x="1811655" y="3959328"/>
                  <a:pt x="1825728" y="3945255"/>
                  <a:pt x="1843088" y="3945255"/>
                </a:cubicBezTo>
                <a:cubicBezTo>
                  <a:pt x="1860447" y="3945255"/>
                  <a:pt x="1874520" y="3959328"/>
                  <a:pt x="1874520" y="3976688"/>
                </a:cubicBezTo>
                <a:close/>
                <a:moveTo>
                  <a:pt x="2027872" y="3976688"/>
                </a:moveTo>
                <a:cubicBezTo>
                  <a:pt x="2027872" y="3994573"/>
                  <a:pt x="2013373" y="4009072"/>
                  <a:pt x="1995488" y="4009072"/>
                </a:cubicBezTo>
                <a:cubicBezTo>
                  <a:pt x="1977602" y="4009072"/>
                  <a:pt x="1963102" y="3994573"/>
                  <a:pt x="1963102" y="3976688"/>
                </a:cubicBezTo>
                <a:cubicBezTo>
                  <a:pt x="1963102" y="3958802"/>
                  <a:pt x="1977602" y="3944302"/>
                  <a:pt x="1995488" y="3944302"/>
                </a:cubicBezTo>
                <a:cubicBezTo>
                  <a:pt x="2013373" y="3944302"/>
                  <a:pt x="2027872" y="3958802"/>
                  <a:pt x="2027872" y="3976688"/>
                </a:cubicBezTo>
                <a:close/>
                <a:moveTo>
                  <a:pt x="2182178" y="3976688"/>
                </a:moveTo>
                <a:cubicBezTo>
                  <a:pt x="2182178" y="3995625"/>
                  <a:pt x="2166825" y="4010978"/>
                  <a:pt x="2147888" y="4010978"/>
                </a:cubicBezTo>
                <a:cubicBezTo>
                  <a:pt x="2128950" y="4010978"/>
                  <a:pt x="2113598" y="3995625"/>
                  <a:pt x="2113598" y="3976688"/>
                </a:cubicBezTo>
                <a:cubicBezTo>
                  <a:pt x="2113598" y="3957750"/>
                  <a:pt x="2128950" y="3942398"/>
                  <a:pt x="2147888" y="3942398"/>
                </a:cubicBezTo>
                <a:cubicBezTo>
                  <a:pt x="2166825" y="3942398"/>
                  <a:pt x="2182178" y="3957750"/>
                  <a:pt x="2182178" y="3976688"/>
                </a:cubicBezTo>
                <a:close/>
                <a:moveTo>
                  <a:pt x="2335530" y="3976688"/>
                </a:moveTo>
                <a:cubicBezTo>
                  <a:pt x="2335530" y="3996151"/>
                  <a:pt x="2319751" y="4011930"/>
                  <a:pt x="2300288" y="4011930"/>
                </a:cubicBezTo>
                <a:cubicBezTo>
                  <a:pt x="2280824" y="4011930"/>
                  <a:pt x="2265045" y="3996151"/>
                  <a:pt x="2265045" y="3976688"/>
                </a:cubicBezTo>
                <a:cubicBezTo>
                  <a:pt x="2265045" y="3957224"/>
                  <a:pt x="2280824" y="3941445"/>
                  <a:pt x="2300288" y="3941445"/>
                </a:cubicBezTo>
                <a:cubicBezTo>
                  <a:pt x="2319751" y="3941445"/>
                  <a:pt x="2335530" y="3957224"/>
                  <a:pt x="2335530" y="3976688"/>
                </a:cubicBezTo>
                <a:close/>
                <a:moveTo>
                  <a:pt x="2489835" y="3976688"/>
                </a:moveTo>
                <a:cubicBezTo>
                  <a:pt x="2489835" y="3997203"/>
                  <a:pt x="2473203" y="4013835"/>
                  <a:pt x="2452688" y="4013835"/>
                </a:cubicBezTo>
                <a:cubicBezTo>
                  <a:pt x="2432172" y="4013835"/>
                  <a:pt x="2415540" y="3997203"/>
                  <a:pt x="2415540" y="3976688"/>
                </a:cubicBezTo>
                <a:cubicBezTo>
                  <a:pt x="2415540" y="3956172"/>
                  <a:pt x="2432172" y="3939540"/>
                  <a:pt x="2452688" y="3939540"/>
                </a:cubicBezTo>
                <a:cubicBezTo>
                  <a:pt x="2473203" y="3939540"/>
                  <a:pt x="2489835" y="3956172"/>
                  <a:pt x="2489835" y="3976688"/>
                </a:cubicBezTo>
                <a:close/>
                <a:moveTo>
                  <a:pt x="2643188" y="3976688"/>
                </a:moveTo>
                <a:cubicBezTo>
                  <a:pt x="2643188" y="3997730"/>
                  <a:pt x="2626130" y="4014788"/>
                  <a:pt x="2605088" y="4014788"/>
                </a:cubicBezTo>
                <a:cubicBezTo>
                  <a:pt x="2584045" y="4014788"/>
                  <a:pt x="2566988" y="3997730"/>
                  <a:pt x="2566988" y="3976688"/>
                </a:cubicBezTo>
                <a:cubicBezTo>
                  <a:pt x="2566988" y="3955645"/>
                  <a:pt x="2584045" y="3938588"/>
                  <a:pt x="2605088" y="3938588"/>
                </a:cubicBezTo>
                <a:cubicBezTo>
                  <a:pt x="2626130" y="3938588"/>
                  <a:pt x="2643188" y="3955645"/>
                  <a:pt x="2643188" y="3976688"/>
                </a:cubicBezTo>
                <a:close/>
                <a:moveTo>
                  <a:pt x="2797492" y="3976688"/>
                </a:moveTo>
                <a:cubicBezTo>
                  <a:pt x="2797492" y="3998782"/>
                  <a:pt x="2779582" y="4016692"/>
                  <a:pt x="2757488" y="4016692"/>
                </a:cubicBezTo>
                <a:cubicBezTo>
                  <a:pt x="2735393" y="4016692"/>
                  <a:pt x="2717482" y="3998782"/>
                  <a:pt x="2717482" y="3976688"/>
                </a:cubicBezTo>
                <a:cubicBezTo>
                  <a:pt x="2717482" y="3954593"/>
                  <a:pt x="2735393" y="3936682"/>
                  <a:pt x="2757488" y="3936682"/>
                </a:cubicBezTo>
                <a:cubicBezTo>
                  <a:pt x="2779582" y="3936682"/>
                  <a:pt x="2797492" y="3954593"/>
                  <a:pt x="2797492" y="3976688"/>
                </a:cubicBezTo>
                <a:close/>
                <a:moveTo>
                  <a:pt x="2950845" y="3976688"/>
                </a:moveTo>
                <a:cubicBezTo>
                  <a:pt x="2950845" y="3999308"/>
                  <a:pt x="2932508" y="4017645"/>
                  <a:pt x="2909888" y="4017645"/>
                </a:cubicBezTo>
                <a:cubicBezTo>
                  <a:pt x="2887267" y="4017645"/>
                  <a:pt x="2868930" y="3999308"/>
                  <a:pt x="2868930" y="3976688"/>
                </a:cubicBezTo>
                <a:cubicBezTo>
                  <a:pt x="2868930" y="3954067"/>
                  <a:pt x="2887267" y="3935730"/>
                  <a:pt x="2909888" y="3935730"/>
                </a:cubicBezTo>
                <a:cubicBezTo>
                  <a:pt x="2932508" y="3935730"/>
                  <a:pt x="2950845" y="3954067"/>
                  <a:pt x="2950845" y="3976688"/>
                </a:cubicBezTo>
                <a:close/>
                <a:moveTo>
                  <a:pt x="3105150" y="3976688"/>
                </a:moveTo>
                <a:cubicBezTo>
                  <a:pt x="3105150" y="4000360"/>
                  <a:pt x="3085960" y="4019550"/>
                  <a:pt x="3062288" y="4019550"/>
                </a:cubicBezTo>
                <a:cubicBezTo>
                  <a:pt x="3038615" y="4019550"/>
                  <a:pt x="3019425" y="4000360"/>
                  <a:pt x="3019425" y="3976688"/>
                </a:cubicBezTo>
                <a:cubicBezTo>
                  <a:pt x="3019425" y="3953015"/>
                  <a:pt x="3038615" y="3933825"/>
                  <a:pt x="3062288" y="3933825"/>
                </a:cubicBezTo>
                <a:cubicBezTo>
                  <a:pt x="3085960" y="3933825"/>
                  <a:pt x="3105150" y="3953015"/>
                  <a:pt x="3105150" y="3976688"/>
                </a:cubicBezTo>
                <a:close/>
                <a:moveTo>
                  <a:pt x="3258502" y="3976688"/>
                </a:moveTo>
                <a:cubicBezTo>
                  <a:pt x="3258502" y="4000886"/>
                  <a:pt x="3238886" y="4020502"/>
                  <a:pt x="3214688" y="4020502"/>
                </a:cubicBezTo>
                <a:cubicBezTo>
                  <a:pt x="3190489" y="4020502"/>
                  <a:pt x="3170872" y="4000886"/>
                  <a:pt x="3170872" y="3976688"/>
                </a:cubicBezTo>
                <a:cubicBezTo>
                  <a:pt x="3170872" y="3952489"/>
                  <a:pt x="3190489" y="3932872"/>
                  <a:pt x="3214688" y="3932872"/>
                </a:cubicBezTo>
                <a:cubicBezTo>
                  <a:pt x="3238886" y="3932872"/>
                  <a:pt x="3258502" y="3952489"/>
                  <a:pt x="3258502" y="3976688"/>
                </a:cubicBezTo>
                <a:close/>
                <a:moveTo>
                  <a:pt x="3412808" y="3976688"/>
                </a:moveTo>
                <a:cubicBezTo>
                  <a:pt x="3412808" y="4001938"/>
                  <a:pt x="3392338" y="4022408"/>
                  <a:pt x="3367088" y="4022408"/>
                </a:cubicBezTo>
                <a:cubicBezTo>
                  <a:pt x="3341837" y="4022408"/>
                  <a:pt x="3321368" y="4001938"/>
                  <a:pt x="3321368" y="3976688"/>
                </a:cubicBezTo>
                <a:cubicBezTo>
                  <a:pt x="3321368" y="3951437"/>
                  <a:pt x="3341837" y="3930968"/>
                  <a:pt x="3367088" y="3930968"/>
                </a:cubicBezTo>
                <a:cubicBezTo>
                  <a:pt x="3392338" y="3930968"/>
                  <a:pt x="3412808" y="3951437"/>
                  <a:pt x="3412808" y="3976688"/>
                </a:cubicBezTo>
                <a:close/>
                <a:moveTo>
                  <a:pt x="3566160" y="3976688"/>
                </a:moveTo>
                <a:cubicBezTo>
                  <a:pt x="3566160" y="4002464"/>
                  <a:pt x="3545264" y="4023360"/>
                  <a:pt x="3519488" y="4023360"/>
                </a:cubicBezTo>
                <a:cubicBezTo>
                  <a:pt x="3493711" y="4023360"/>
                  <a:pt x="3472815" y="4002464"/>
                  <a:pt x="3472815" y="3976688"/>
                </a:cubicBezTo>
                <a:cubicBezTo>
                  <a:pt x="3472815" y="3950911"/>
                  <a:pt x="3493711" y="3930015"/>
                  <a:pt x="3519488" y="3930015"/>
                </a:cubicBezTo>
                <a:cubicBezTo>
                  <a:pt x="3545264" y="3930015"/>
                  <a:pt x="3566160" y="3950911"/>
                  <a:pt x="3566160" y="3976688"/>
                </a:cubicBezTo>
                <a:close/>
                <a:moveTo>
                  <a:pt x="3719512" y="3976688"/>
                </a:moveTo>
                <a:cubicBezTo>
                  <a:pt x="3719512" y="4002990"/>
                  <a:pt x="3698190" y="4024312"/>
                  <a:pt x="3671888" y="4024312"/>
                </a:cubicBezTo>
                <a:cubicBezTo>
                  <a:pt x="3645585" y="4024312"/>
                  <a:pt x="3624262" y="4002990"/>
                  <a:pt x="3624262" y="3976688"/>
                </a:cubicBezTo>
                <a:cubicBezTo>
                  <a:pt x="3624262" y="3950385"/>
                  <a:pt x="3645585" y="3929062"/>
                  <a:pt x="3671888" y="3929062"/>
                </a:cubicBezTo>
                <a:cubicBezTo>
                  <a:pt x="3698190" y="3929062"/>
                  <a:pt x="3719512" y="3950385"/>
                  <a:pt x="3719512" y="3976688"/>
                </a:cubicBezTo>
                <a:close/>
                <a:moveTo>
                  <a:pt x="3873818" y="3976688"/>
                </a:moveTo>
                <a:cubicBezTo>
                  <a:pt x="3873818" y="4004042"/>
                  <a:pt x="3851642" y="4026218"/>
                  <a:pt x="3824288" y="4026218"/>
                </a:cubicBezTo>
                <a:cubicBezTo>
                  <a:pt x="3796933" y="4026218"/>
                  <a:pt x="3774758" y="4004042"/>
                  <a:pt x="3774758" y="3976688"/>
                </a:cubicBezTo>
                <a:cubicBezTo>
                  <a:pt x="3774758" y="3949333"/>
                  <a:pt x="3796933" y="3927158"/>
                  <a:pt x="3824288" y="3927158"/>
                </a:cubicBezTo>
                <a:cubicBezTo>
                  <a:pt x="3851642" y="3927158"/>
                  <a:pt x="3873818" y="3949333"/>
                  <a:pt x="3873818" y="3976688"/>
                </a:cubicBezTo>
                <a:close/>
                <a:moveTo>
                  <a:pt x="4027170" y="3976688"/>
                </a:moveTo>
                <a:cubicBezTo>
                  <a:pt x="4027170" y="4004568"/>
                  <a:pt x="4004568" y="4027170"/>
                  <a:pt x="3976688" y="4027170"/>
                </a:cubicBezTo>
                <a:cubicBezTo>
                  <a:pt x="3948807" y="4027170"/>
                  <a:pt x="3926205" y="4004568"/>
                  <a:pt x="3926205" y="3976688"/>
                </a:cubicBezTo>
                <a:cubicBezTo>
                  <a:pt x="3926205" y="3948807"/>
                  <a:pt x="3948807" y="3926205"/>
                  <a:pt x="3976688" y="3926205"/>
                </a:cubicBezTo>
                <a:cubicBezTo>
                  <a:pt x="4004568" y="3926205"/>
                  <a:pt x="4027170" y="3948807"/>
                  <a:pt x="4027170" y="3976688"/>
                </a:cubicBezTo>
                <a:close/>
                <a:moveTo>
                  <a:pt x="4181475" y="3976688"/>
                </a:moveTo>
                <a:cubicBezTo>
                  <a:pt x="4181475" y="4005620"/>
                  <a:pt x="4158020" y="4029075"/>
                  <a:pt x="4129088" y="4029075"/>
                </a:cubicBezTo>
                <a:cubicBezTo>
                  <a:pt x="4100155" y="4029075"/>
                  <a:pt x="4076700" y="4005620"/>
                  <a:pt x="4076700" y="3976688"/>
                </a:cubicBezTo>
                <a:cubicBezTo>
                  <a:pt x="4076700" y="3947755"/>
                  <a:pt x="4100155" y="3924300"/>
                  <a:pt x="4129088" y="3924300"/>
                </a:cubicBezTo>
                <a:cubicBezTo>
                  <a:pt x="4158020" y="3924300"/>
                  <a:pt x="4181475" y="3947755"/>
                  <a:pt x="4181475" y="3976688"/>
                </a:cubicBezTo>
                <a:close/>
                <a:moveTo>
                  <a:pt x="4334828" y="3976688"/>
                </a:moveTo>
                <a:cubicBezTo>
                  <a:pt x="4334828" y="4006146"/>
                  <a:pt x="4310946" y="4030028"/>
                  <a:pt x="4281488" y="4030028"/>
                </a:cubicBezTo>
                <a:cubicBezTo>
                  <a:pt x="4252029" y="4030028"/>
                  <a:pt x="4228148" y="4006146"/>
                  <a:pt x="4228148" y="3976688"/>
                </a:cubicBezTo>
                <a:cubicBezTo>
                  <a:pt x="4228148" y="3947229"/>
                  <a:pt x="4252029" y="3923348"/>
                  <a:pt x="4281488" y="3923348"/>
                </a:cubicBezTo>
                <a:cubicBezTo>
                  <a:pt x="4310946" y="3923348"/>
                  <a:pt x="4334828" y="3947229"/>
                  <a:pt x="4334828" y="3976688"/>
                </a:cubicBezTo>
                <a:close/>
                <a:moveTo>
                  <a:pt x="4488180" y="3976688"/>
                </a:moveTo>
                <a:cubicBezTo>
                  <a:pt x="4488180" y="4006672"/>
                  <a:pt x="4463872" y="4030980"/>
                  <a:pt x="4433888" y="4030980"/>
                </a:cubicBezTo>
                <a:cubicBezTo>
                  <a:pt x="4403903" y="4030980"/>
                  <a:pt x="4379595" y="4006672"/>
                  <a:pt x="4379595" y="3976688"/>
                </a:cubicBezTo>
                <a:cubicBezTo>
                  <a:pt x="4379595" y="3946703"/>
                  <a:pt x="4403903" y="3922395"/>
                  <a:pt x="4433888" y="3922395"/>
                </a:cubicBezTo>
                <a:cubicBezTo>
                  <a:pt x="4463872" y="3922395"/>
                  <a:pt x="4488180" y="3946703"/>
                  <a:pt x="4488180" y="3976688"/>
                </a:cubicBezTo>
                <a:close/>
                <a:moveTo>
                  <a:pt x="4642485" y="3976688"/>
                </a:moveTo>
                <a:cubicBezTo>
                  <a:pt x="4642485" y="4007725"/>
                  <a:pt x="4617325" y="4032885"/>
                  <a:pt x="4586288" y="4032885"/>
                </a:cubicBezTo>
                <a:cubicBezTo>
                  <a:pt x="4555250" y="4032885"/>
                  <a:pt x="4530090" y="4007725"/>
                  <a:pt x="4530090" y="3976688"/>
                </a:cubicBezTo>
                <a:cubicBezTo>
                  <a:pt x="4530090" y="3945650"/>
                  <a:pt x="4555250" y="3920490"/>
                  <a:pt x="4586288" y="3920490"/>
                </a:cubicBezTo>
                <a:cubicBezTo>
                  <a:pt x="4617325" y="3920490"/>
                  <a:pt x="4642485" y="3945650"/>
                  <a:pt x="4642485" y="3976688"/>
                </a:cubicBezTo>
                <a:close/>
                <a:moveTo>
                  <a:pt x="4795838" y="3976688"/>
                </a:moveTo>
                <a:cubicBezTo>
                  <a:pt x="4795838" y="4008251"/>
                  <a:pt x="4770251" y="4033838"/>
                  <a:pt x="4738688" y="4033838"/>
                </a:cubicBezTo>
                <a:cubicBezTo>
                  <a:pt x="4707124" y="4033838"/>
                  <a:pt x="4681538" y="4008251"/>
                  <a:pt x="4681538" y="3976688"/>
                </a:cubicBezTo>
                <a:cubicBezTo>
                  <a:pt x="4681538" y="3945124"/>
                  <a:pt x="4707124" y="3919538"/>
                  <a:pt x="4738688" y="3919538"/>
                </a:cubicBezTo>
                <a:cubicBezTo>
                  <a:pt x="4770251" y="3919538"/>
                  <a:pt x="4795838" y="3945124"/>
                  <a:pt x="4795838" y="3976688"/>
                </a:cubicBezTo>
                <a:close/>
                <a:moveTo>
                  <a:pt x="4949190" y="3976688"/>
                </a:moveTo>
                <a:cubicBezTo>
                  <a:pt x="4949190" y="4008777"/>
                  <a:pt x="4923177" y="4034790"/>
                  <a:pt x="4891088" y="4034790"/>
                </a:cubicBezTo>
                <a:cubicBezTo>
                  <a:pt x="4858998" y="4034790"/>
                  <a:pt x="4832985" y="4008777"/>
                  <a:pt x="4832985" y="3976688"/>
                </a:cubicBezTo>
                <a:cubicBezTo>
                  <a:pt x="4832985" y="3944598"/>
                  <a:pt x="4858998" y="3918585"/>
                  <a:pt x="4891088" y="3918585"/>
                </a:cubicBezTo>
                <a:cubicBezTo>
                  <a:pt x="4923177" y="3918585"/>
                  <a:pt x="4949190" y="3944598"/>
                  <a:pt x="4949190" y="3976688"/>
                </a:cubicBezTo>
                <a:close/>
                <a:moveTo>
                  <a:pt x="5102542" y="3976688"/>
                </a:moveTo>
                <a:cubicBezTo>
                  <a:pt x="5102542" y="4009303"/>
                  <a:pt x="5076103" y="4035742"/>
                  <a:pt x="5043488" y="4035742"/>
                </a:cubicBezTo>
                <a:cubicBezTo>
                  <a:pt x="5010872" y="4035742"/>
                  <a:pt x="4984432" y="4009303"/>
                  <a:pt x="4984432" y="3976688"/>
                </a:cubicBezTo>
                <a:cubicBezTo>
                  <a:pt x="4984432" y="3944072"/>
                  <a:pt x="5010872" y="3917632"/>
                  <a:pt x="5043488" y="3917632"/>
                </a:cubicBezTo>
                <a:cubicBezTo>
                  <a:pt x="5076103" y="3917632"/>
                  <a:pt x="5102542" y="3944072"/>
                  <a:pt x="5102542" y="3976688"/>
                </a:cubicBezTo>
                <a:close/>
                <a:moveTo>
                  <a:pt x="5256848" y="3976688"/>
                </a:moveTo>
                <a:cubicBezTo>
                  <a:pt x="5256848" y="4010355"/>
                  <a:pt x="5229555" y="4037648"/>
                  <a:pt x="5195888" y="4037648"/>
                </a:cubicBezTo>
                <a:cubicBezTo>
                  <a:pt x="5162220" y="4037648"/>
                  <a:pt x="5134928" y="4010355"/>
                  <a:pt x="5134928" y="3976688"/>
                </a:cubicBezTo>
                <a:cubicBezTo>
                  <a:pt x="5134928" y="3943020"/>
                  <a:pt x="5162220" y="3915728"/>
                  <a:pt x="5195888" y="3915728"/>
                </a:cubicBezTo>
                <a:cubicBezTo>
                  <a:pt x="5229555" y="3915728"/>
                  <a:pt x="5256848" y="3943020"/>
                  <a:pt x="5256848" y="3976688"/>
                </a:cubicBezTo>
                <a:close/>
                <a:moveTo>
                  <a:pt x="5410200" y="3976688"/>
                </a:moveTo>
                <a:cubicBezTo>
                  <a:pt x="5410200" y="4010881"/>
                  <a:pt x="5382481" y="4038600"/>
                  <a:pt x="5348288" y="4038600"/>
                </a:cubicBezTo>
                <a:cubicBezTo>
                  <a:pt x="5314094" y="4038600"/>
                  <a:pt x="5286375" y="4010881"/>
                  <a:pt x="5286375" y="3976688"/>
                </a:cubicBezTo>
                <a:cubicBezTo>
                  <a:pt x="5286375" y="3942494"/>
                  <a:pt x="5314094" y="3914775"/>
                  <a:pt x="5348288" y="3914775"/>
                </a:cubicBezTo>
                <a:cubicBezTo>
                  <a:pt x="5382481" y="3914775"/>
                  <a:pt x="5410200" y="3942494"/>
                  <a:pt x="5410200" y="3976688"/>
                </a:cubicBezTo>
                <a:close/>
                <a:moveTo>
                  <a:pt x="5562600" y="3976688"/>
                </a:moveTo>
                <a:cubicBezTo>
                  <a:pt x="5562600" y="4010881"/>
                  <a:pt x="5534881" y="4038600"/>
                  <a:pt x="5500688" y="4038600"/>
                </a:cubicBezTo>
                <a:cubicBezTo>
                  <a:pt x="5466494" y="4038600"/>
                  <a:pt x="5438775" y="4010881"/>
                  <a:pt x="5438775" y="3976688"/>
                </a:cubicBezTo>
                <a:cubicBezTo>
                  <a:pt x="5438775" y="3942494"/>
                  <a:pt x="5466494" y="3914775"/>
                  <a:pt x="5500688" y="3914775"/>
                </a:cubicBezTo>
                <a:cubicBezTo>
                  <a:pt x="5534881" y="3914775"/>
                  <a:pt x="5562600" y="3942494"/>
                  <a:pt x="5562600" y="3976688"/>
                </a:cubicBezTo>
                <a:close/>
                <a:moveTo>
                  <a:pt x="5715952" y="3976688"/>
                </a:moveTo>
                <a:cubicBezTo>
                  <a:pt x="5715952" y="4011407"/>
                  <a:pt x="5687807" y="4039552"/>
                  <a:pt x="5653088" y="4039552"/>
                </a:cubicBezTo>
                <a:cubicBezTo>
                  <a:pt x="5618368" y="4039552"/>
                  <a:pt x="5590222" y="4011407"/>
                  <a:pt x="5590222" y="3976688"/>
                </a:cubicBezTo>
                <a:cubicBezTo>
                  <a:pt x="5590222" y="3941968"/>
                  <a:pt x="5618368" y="3913822"/>
                  <a:pt x="5653088" y="3913822"/>
                </a:cubicBezTo>
                <a:cubicBezTo>
                  <a:pt x="5687807" y="3913822"/>
                  <a:pt x="5715952" y="3941968"/>
                  <a:pt x="5715952" y="3976688"/>
                </a:cubicBezTo>
                <a:close/>
                <a:moveTo>
                  <a:pt x="5869305" y="3976688"/>
                </a:moveTo>
                <a:cubicBezTo>
                  <a:pt x="5869305" y="4011933"/>
                  <a:pt x="5840733" y="4040505"/>
                  <a:pt x="5805488" y="4040505"/>
                </a:cubicBezTo>
                <a:cubicBezTo>
                  <a:pt x="5770242" y="4040505"/>
                  <a:pt x="5741670" y="4011933"/>
                  <a:pt x="5741670" y="3976688"/>
                </a:cubicBezTo>
                <a:cubicBezTo>
                  <a:pt x="5741670" y="3941442"/>
                  <a:pt x="5770242" y="3912870"/>
                  <a:pt x="5805488" y="3912870"/>
                </a:cubicBezTo>
                <a:cubicBezTo>
                  <a:pt x="5840733" y="3912870"/>
                  <a:pt x="5869305" y="3941442"/>
                  <a:pt x="5869305" y="3976688"/>
                </a:cubicBezTo>
                <a:close/>
                <a:moveTo>
                  <a:pt x="6021705" y="3976688"/>
                </a:moveTo>
                <a:cubicBezTo>
                  <a:pt x="6021705" y="4011933"/>
                  <a:pt x="5993133" y="4040505"/>
                  <a:pt x="5957888" y="4040505"/>
                </a:cubicBezTo>
                <a:cubicBezTo>
                  <a:pt x="5922642" y="4040505"/>
                  <a:pt x="5894070" y="4011933"/>
                  <a:pt x="5894070" y="3976688"/>
                </a:cubicBezTo>
                <a:cubicBezTo>
                  <a:pt x="5894070" y="3941442"/>
                  <a:pt x="5922642" y="3912870"/>
                  <a:pt x="5957888" y="3912870"/>
                </a:cubicBezTo>
                <a:cubicBezTo>
                  <a:pt x="5993133" y="3912870"/>
                  <a:pt x="6021705" y="3941442"/>
                  <a:pt x="6021705" y="3976688"/>
                </a:cubicBezTo>
                <a:close/>
                <a:moveTo>
                  <a:pt x="6174105" y="3976688"/>
                </a:moveTo>
                <a:cubicBezTo>
                  <a:pt x="6174105" y="4011933"/>
                  <a:pt x="6145533" y="4040505"/>
                  <a:pt x="6110288" y="4040505"/>
                </a:cubicBezTo>
                <a:cubicBezTo>
                  <a:pt x="6075042" y="4040505"/>
                  <a:pt x="6046470" y="4011933"/>
                  <a:pt x="6046470" y="3976688"/>
                </a:cubicBezTo>
                <a:cubicBezTo>
                  <a:pt x="6046470" y="3941442"/>
                  <a:pt x="6075042" y="3912870"/>
                  <a:pt x="6110288" y="3912870"/>
                </a:cubicBezTo>
                <a:cubicBezTo>
                  <a:pt x="6145533" y="3912870"/>
                  <a:pt x="6174105" y="3941442"/>
                  <a:pt x="6174105" y="3976688"/>
                </a:cubicBezTo>
                <a:close/>
                <a:moveTo>
                  <a:pt x="6326505" y="3976688"/>
                </a:moveTo>
                <a:cubicBezTo>
                  <a:pt x="6326505" y="4011933"/>
                  <a:pt x="6297933" y="4040505"/>
                  <a:pt x="6262688" y="4040505"/>
                </a:cubicBezTo>
                <a:cubicBezTo>
                  <a:pt x="6227442" y="4040505"/>
                  <a:pt x="6198870" y="4011933"/>
                  <a:pt x="6198870" y="3976688"/>
                </a:cubicBezTo>
                <a:cubicBezTo>
                  <a:pt x="6198870" y="3941442"/>
                  <a:pt x="6227442" y="3912870"/>
                  <a:pt x="6262688" y="3912870"/>
                </a:cubicBezTo>
                <a:cubicBezTo>
                  <a:pt x="6297933" y="3912870"/>
                  <a:pt x="6326505" y="3941442"/>
                  <a:pt x="6326505" y="3976688"/>
                </a:cubicBezTo>
                <a:close/>
                <a:moveTo>
                  <a:pt x="6478905" y="3976688"/>
                </a:moveTo>
                <a:cubicBezTo>
                  <a:pt x="6478905" y="4011933"/>
                  <a:pt x="6450333" y="4040505"/>
                  <a:pt x="6415088" y="4040505"/>
                </a:cubicBezTo>
                <a:cubicBezTo>
                  <a:pt x="6379842" y="4040505"/>
                  <a:pt x="6351270" y="4011933"/>
                  <a:pt x="6351270" y="3976688"/>
                </a:cubicBezTo>
                <a:cubicBezTo>
                  <a:pt x="6351270" y="3941442"/>
                  <a:pt x="6379842" y="3912870"/>
                  <a:pt x="6415088" y="3912870"/>
                </a:cubicBezTo>
                <a:cubicBezTo>
                  <a:pt x="6450333" y="3912870"/>
                  <a:pt x="6478905" y="3941442"/>
                  <a:pt x="6478905" y="3976688"/>
                </a:cubicBezTo>
                <a:close/>
                <a:moveTo>
                  <a:pt x="6630352" y="3976688"/>
                </a:moveTo>
                <a:cubicBezTo>
                  <a:pt x="6630352" y="4011407"/>
                  <a:pt x="6602207" y="4039552"/>
                  <a:pt x="6567488" y="4039552"/>
                </a:cubicBezTo>
                <a:cubicBezTo>
                  <a:pt x="6532768" y="4039552"/>
                  <a:pt x="6504622" y="4011407"/>
                  <a:pt x="6504622" y="3976688"/>
                </a:cubicBezTo>
                <a:cubicBezTo>
                  <a:pt x="6504622" y="3941968"/>
                  <a:pt x="6532768" y="3913822"/>
                  <a:pt x="6567488" y="3913822"/>
                </a:cubicBezTo>
                <a:cubicBezTo>
                  <a:pt x="6602207" y="3913822"/>
                  <a:pt x="6630352" y="3941968"/>
                  <a:pt x="6630352" y="3976688"/>
                </a:cubicBezTo>
                <a:close/>
                <a:moveTo>
                  <a:pt x="6781800" y="3976688"/>
                </a:moveTo>
                <a:cubicBezTo>
                  <a:pt x="6781800" y="4010881"/>
                  <a:pt x="6754081" y="4038600"/>
                  <a:pt x="6719888" y="4038600"/>
                </a:cubicBezTo>
                <a:cubicBezTo>
                  <a:pt x="6685694" y="4038600"/>
                  <a:pt x="6657975" y="4010881"/>
                  <a:pt x="6657975" y="3976688"/>
                </a:cubicBezTo>
                <a:cubicBezTo>
                  <a:pt x="6657975" y="3942494"/>
                  <a:pt x="6685694" y="3914775"/>
                  <a:pt x="6719888" y="3914775"/>
                </a:cubicBezTo>
                <a:cubicBezTo>
                  <a:pt x="6754081" y="3914775"/>
                  <a:pt x="6781800" y="3942494"/>
                  <a:pt x="6781800" y="3976688"/>
                </a:cubicBezTo>
                <a:close/>
                <a:moveTo>
                  <a:pt x="6934200" y="3976688"/>
                </a:moveTo>
                <a:cubicBezTo>
                  <a:pt x="6934200" y="4010881"/>
                  <a:pt x="6906481" y="4038600"/>
                  <a:pt x="6872288" y="4038600"/>
                </a:cubicBezTo>
                <a:cubicBezTo>
                  <a:pt x="6838094" y="4038600"/>
                  <a:pt x="6810375" y="4010881"/>
                  <a:pt x="6810375" y="3976688"/>
                </a:cubicBezTo>
                <a:cubicBezTo>
                  <a:pt x="6810375" y="3942494"/>
                  <a:pt x="6838094" y="3914775"/>
                  <a:pt x="6872288" y="3914775"/>
                </a:cubicBezTo>
                <a:cubicBezTo>
                  <a:pt x="6906481" y="3914775"/>
                  <a:pt x="6934200" y="3942494"/>
                  <a:pt x="6934200" y="3976688"/>
                </a:cubicBezTo>
                <a:close/>
                <a:moveTo>
                  <a:pt x="7085648" y="3976688"/>
                </a:moveTo>
                <a:cubicBezTo>
                  <a:pt x="7085648" y="4010355"/>
                  <a:pt x="7058355" y="4037648"/>
                  <a:pt x="7024688" y="4037648"/>
                </a:cubicBezTo>
                <a:cubicBezTo>
                  <a:pt x="6991020" y="4037648"/>
                  <a:pt x="6963728" y="4010355"/>
                  <a:pt x="6963728" y="3976688"/>
                </a:cubicBezTo>
                <a:cubicBezTo>
                  <a:pt x="6963728" y="3943020"/>
                  <a:pt x="6991020" y="3915728"/>
                  <a:pt x="7024688" y="3915728"/>
                </a:cubicBezTo>
                <a:cubicBezTo>
                  <a:pt x="7058355" y="3915728"/>
                  <a:pt x="7085648" y="3943020"/>
                  <a:pt x="7085648" y="3976688"/>
                </a:cubicBezTo>
                <a:close/>
                <a:moveTo>
                  <a:pt x="7236142" y="3976688"/>
                </a:moveTo>
                <a:cubicBezTo>
                  <a:pt x="7236142" y="4009303"/>
                  <a:pt x="7209703" y="4035742"/>
                  <a:pt x="7177088" y="4035742"/>
                </a:cubicBezTo>
                <a:cubicBezTo>
                  <a:pt x="7144472" y="4035742"/>
                  <a:pt x="7118032" y="4009303"/>
                  <a:pt x="7118032" y="3976688"/>
                </a:cubicBezTo>
                <a:cubicBezTo>
                  <a:pt x="7118032" y="3944072"/>
                  <a:pt x="7144472" y="3917632"/>
                  <a:pt x="7177088" y="3917632"/>
                </a:cubicBezTo>
                <a:cubicBezTo>
                  <a:pt x="7209703" y="3917632"/>
                  <a:pt x="7236142" y="3944072"/>
                  <a:pt x="7236142" y="3976688"/>
                </a:cubicBezTo>
                <a:close/>
                <a:moveTo>
                  <a:pt x="7387590" y="3976688"/>
                </a:moveTo>
                <a:cubicBezTo>
                  <a:pt x="7387590" y="4008777"/>
                  <a:pt x="7361577" y="4034790"/>
                  <a:pt x="7329488" y="4034790"/>
                </a:cubicBezTo>
                <a:cubicBezTo>
                  <a:pt x="7297398" y="4034790"/>
                  <a:pt x="7271385" y="4008777"/>
                  <a:pt x="7271385" y="3976688"/>
                </a:cubicBezTo>
                <a:cubicBezTo>
                  <a:pt x="7271385" y="3944598"/>
                  <a:pt x="7297398" y="3918585"/>
                  <a:pt x="7329488" y="3918585"/>
                </a:cubicBezTo>
                <a:cubicBezTo>
                  <a:pt x="7361577" y="3918585"/>
                  <a:pt x="7387590" y="3944598"/>
                  <a:pt x="7387590" y="3976688"/>
                </a:cubicBezTo>
                <a:close/>
                <a:moveTo>
                  <a:pt x="7539038" y="3976688"/>
                </a:moveTo>
                <a:cubicBezTo>
                  <a:pt x="7539038" y="4008251"/>
                  <a:pt x="7513451" y="4033838"/>
                  <a:pt x="7481888" y="4033838"/>
                </a:cubicBezTo>
                <a:cubicBezTo>
                  <a:pt x="7450324" y="4033838"/>
                  <a:pt x="7424738" y="4008251"/>
                  <a:pt x="7424738" y="3976688"/>
                </a:cubicBezTo>
                <a:cubicBezTo>
                  <a:pt x="7424738" y="3945124"/>
                  <a:pt x="7450324" y="3919538"/>
                  <a:pt x="7481888" y="3919538"/>
                </a:cubicBezTo>
                <a:cubicBezTo>
                  <a:pt x="7513451" y="3919538"/>
                  <a:pt x="7539038" y="3945124"/>
                  <a:pt x="7539038" y="3976688"/>
                </a:cubicBezTo>
                <a:close/>
                <a:moveTo>
                  <a:pt x="7690485" y="3976688"/>
                </a:moveTo>
                <a:cubicBezTo>
                  <a:pt x="7690485" y="4007725"/>
                  <a:pt x="7665325" y="4032885"/>
                  <a:pt x="7634288" y="4032885"/>
                </a:cubicBezTo>
                <a:cubicBezTo>
                  <a:pt x="7603250" y="4032885"/>
                  <a:pt x="7578090" y="4007725"/>
                  <a:pt x="7578090" y="3976688"/>
                </a:cubicBezTo>
                <a:cubicBezTo>
                  <a:pt x="7578090" y="3945650"/>
                  <a:pt x="7603250" y="3920490"/>
                  <a:pt x="7634288" y="3920490"/>
                </a:cubicBezTo>
                <a:cubicBezTo>
                  <a:pt x="7665325" y="3920490"/>
                  <a:pt x="7690485" y="3945650"/>
                  <a:pt x="7690485" y="3976688"/>
                </a:cubicBezTo>
                <a:close/>
                <a:moveTo>
                  <a:pt x="7840980" y="3976688"/>
                </a:moveTo>
                <a:cubicBezTo>
                  <a:pt x="7840980" y="4006672"/>
                  <a:pt x="7816672" y="4030980"/>
                  <a:pt x="7786688" y="4030980"/>
                </a:cubicBezTo>
                <a:cubicBezTo>
                  <a:pt x="7756703" y="4030980"/>
                  <a:pt x="7732395" y="4006672"/>
                  <a:pt x="7732395" y="3976688"/>
                </a:cubicBezTo>
                <a:cubicBezTo>
                  <a:pt x="7732395" y="3946703"/>
                  <a:pt x="7756703" y="3922395"/>
                  <a:pt x="7786688" y="3922395"/>
                </a:cubicBezTo>
                <a:cubicBezTo>
                  <a:pt x="7816672" y="3922395"/>
                  <a:pt x="7840980" y="3946703"/>
                  <a:pt x="7840980" y="3976688"/>
                </a:cubicBezTo>
                <a:close/>
                <a:moveTo>
                  <a:pt x="7992428" y="3976688"/>
                </a:moveTo>
                <a:cubicBezTo>
                  <a:pt x="7992428" y="4006146"/>
                  <a:pt x="7968546" y="4030028"/>
                  <a:pt x="7939088" y="4030028"/>
                </a:cubicBezTo>
                <a:cubicBezTo>
                  <a:pt x="7909629" y="4030028"/>
                  <a:pt x="7885748" y="4006146"/>
                  <a:pt x="7885748" y="3976688"/>
                </a:cubicBezTo>
                <a:cubicBezTo>
                  <a:pt x="7885748" y="3947229"/>
                  <a:pt x="7909629" y="3923348"/>
                  <a:pt x="7939088" y="3923348"/>
                </a:cubicBezTo>
                <a:cubicBezTo>
                  <a:pt x="7968546" y="3923348"/>
                  <a:pt x="7992428" y="3947229"/>
                  <a:pt x="7992428" y="3976688"/>
                </a:cubicBezTo>
                <a:close/>
                <a:moveTo>
                  <a:pt x="8143875" y="3976688"/>
                </a:moveTo>
                <a:cubicBezTo>
                  <a:pt x="8143875" y="4005620"/>
                  <a:pt x="8120420" y="4029075"/>
                  <a:pt x="8091488" y="4029075"/>
                </a:cubicBezTo>
                <a:cubicBezTo>
                  <a:pt x="8062555" y="4029075"/>
                  <a:pt x="8039100" y="4005620"/>
                  <a:pt x="8039100" y="3976688"/>
                </a:cubicBezTo>
                <a:cubicBezTo>
                  <a:pt x="8039100" y="3947755"/>
                  <a:pt x="8062555" y="3924300"/>
                  <a:pt x="8091488" y="3924300"/>
                </a:cubicBezTo>
                <a:cubicBezTo>
                  <a:pt x="8120420" y="3924300"/>
                  <a:pt x="8143875" y="3947755"/>
                  <a:pt x="8143875" y="3976688"/>
                </a:cubicBezTo>
                <a:close/>
                <a:moveTo>
                  <a:pt x="8294370" y="3976688"/>
                </a:moveTo>
                <a:cubicBezTo>
                  <a:pt x="8294370" y="4004568"/>
                  <a:pt x="8271768" y="4027170"/>
                  <a:pt x="8243888" y="4027170"/>
                </a:cubicBezTo>
                <a:cubicBezTo>
                  <a:pt x="8216007" y="4027170"/>
                  <a:pt x="8193405" y="4004568"/>
                  <a:pt x="8193405" y="3976688"/>
                </a:cubicBezTo>
                <a:cubicBezTo>
                  <a:pt x="8193405" y="3948807"/>
                  <a:pt x="8216007" y="3926205"/>
                  <a:pt x="8243888" y="3926205"/>
                </a:cubicBezTo>
                <a:cubicBezTo>
                  <a:pt x="8271768" y="3926205"/>
                  <a:pt x="8294370" y="3948807"/>
                  <a:pt x="8294370" y="3976688"/>
                </a:cubicBezTo>
                <a:close/>
                <a:moveTo>
                  <a:pt x="8445818" y="3976688"/>
                </a:moveTo>
                <a:cubicBezTo>
                  <a:pt x="8445818" y="4004042"/>
                  <a:pt x="8423642" y="4026218"/>
                  <a:pt x="8396288" y="4026218"/>
                </a:cubicBezTo>
                <a:cubicBezTo>
                  <a:pt x="8368933" y="4026218"/>
                  <a:pt x="8346758" y="4004042"/>
                  <a:pt x="8346758" y="3976688"/>
                </a:cubicBezTo>
                <a:cubicBezTo>
                  <a:pt x="8346758" y="3949333"/>
                  <a:pt x="8368933" y="3927158"/>
                  <a:pt x="8396288" y="3927158"/>
                </a:cubicBezTo>
                <a:cubicBezTo>
                  <a:pt x="8423642" y="3927158"/>
                  <a:pt x="8445818" y="3949333"/>
                  <a:pt x="8445818" y="3976688"/>
                </a:cubicBezTo>
                <a:close/>
                <a:moveTo>
                  <a:pt x="8596312" y="3976688"/>
                </a:moveTo>
                <a:cubicBezTo>
                  <a:pt x="8596312" y="4002990"/>
                  <a:pt x="8574990" y="4024312"/>
                  <a:pt x="8548688" y="4024312"/>
                </a:cubicBezTo>
                <a:cubicBezTo>
                  <a:pt x="8522385" y="4024312"/>
                  <a:pt x="8501062" y="4002990"/>
                  <a:pt x="8501062" y="3976688"/>
                </a:cubicBezTo>
                <a:cubicBezTo>
                  <a:pt x="8501062" y="3950385"/>
                  <a:pt x="8522385" y="3929062"/>
                  <a:pt x="8548688" y="3929062"/>
                </a:cubicBezTo>
                <a:cubicBezTo>
                  <a:pt x="8574990" y="3929062"/>
                  <a:pt x="8596312" y="3950385"/>
                  <a:pt x="8596312" y="3976688"/>
                </a:cubicBezTo>
                <a:close/>
                <a:moveTo>
                  <a:pt x="8747760" y="3976688"/>
                </a:moveTo>
                <a:cubicBezTo>
                  <a:pt x="8747760" y="4002464"/>
                  <a:pt x="8726864" y="4023360"/>
                  <a:pt x="8701088" y="4023360"/>
                </a:cubicBezTo>
                <a:cubicBezTo>
                  <a:pt x="8675311" y="4023360"/>
                  <a:pt x="8654415" y="4002464"/>
                  <a:pt x="8654415" y="3976688"/>
                </a:cubicBezTo>
                <a:cubicBezTo>
                  <a:pt x="8654415" y="3950911"/>
                  <a:pt x="8675311" y="3930015"/>
                  <a:pt x="8701088" y="3930015"/>
                </a:cubicBezTo>
                <a:cubicBezTo>
                  <a:pt x="8726864" y="3930015"/>
                  <a:pt x="8747760" y="3950911"/>
                  <a:pt x="8747760" y="3976688"/>
                </a:cubicBezTo>
                <a:close/>
                <a:moveTo>
                  <a:pt x="8899208" y="3976688"/>
                </a:moveTo>
                <a:cubicBezTo>
                  <a:pt x="8899208" y="4001938"/>
                  <a:pt x="8878738" y="4022408"/>
                  <a:pt x="8853488" y="4022408"/>
                </a:cubicBezTo>
                <a:cubicBezTo>
                  <a:pt x="8828237" y="4022408"/>
                  <a:pt x="8807768" y="4001938"/>
                  <a:pt x="8807768" y="3976688"/>
                </a:cubicBezTo>
                <a:cubicBezTo>
                  <a:pt x="8807768" y="3951437"/>
                  <a:pt x="8828237" y="3930968"/>
                  <a:pt x="8853488" y="3930968"/>
                </a:cubicBezTo>
                <a:cubicBezTo>
                  <a:pt x="8878738" y="3930968"/>
                  <a:pt x="8899208" y="3951437"/>
                  <a:pt x="8899208" y="3976688"/>
                </a:cubicBezTo>
                <a:close/>
                <a:moveTo>
                  <a:pt x="9049702" y="3976688"/>
                </a:moveTo>
                <a:cubicBezTo>
                  <a:pt x="9049702" y="4000886"/>
                  <a:pt x="9030086" y="4020502"/>
                  <a:pt x="9005888" y="4020502"/>
                </a:cubicBezTo>
                <a:cubicBezTo>
                  <a:pt x="8981689" y="4020502"/>
                  <a:pt x="8962072" y="4000886"/>
                  <a:pt x="8962072" y="3976688"/>
                </a:cubicBezTo>
                <a:cubicBezTo>
                  <a:pt x="8962072" y="3952489"/>
                  <a:pt x="8981689" y="3932872"/>
                  <a:pt x="9005888" y="3932872"/>
                </a:cubicBezTo>
                <a:cubicBezTo>
                  <a:pt x="9030086" y="3932872"/>
                  <a:pt x="9049702" y="3952489"/>
                  <a:pt x="9049702" y="3976688"/>
                </a:cubicBezTo>
                <a:close/>
                <a:moveTo>
                  <a:pt x="9201150" y="3976688"/>
                </a:moveTo>
                <a:cubicBezTo>
                  <a:pt x="9201150" y="4000360"/>
                  <a:pt x="9181960" y="4019550"/>
                  <a:pt x="9158288" y="4019550"/>
                </a:cubicBezTo>
                <a:cubicBezTo>
                  <a:pt x="9134615" y="4019550"/>
                  <a:pt x="9115425" y="4000360"/>
                  <a:pt x="9115425" y="3976688"/>
                </a:cubicBezTo>
                <a:cubicBezTo>
                  <a:pt x="9115425" y="3953015"/>
                  <a:pt x="9134615" y="3933825"/>
                  <a:pt x="9158288" y="3933825"/>
                </a:cubicBezTo>
                <a:cubicBezTo>
                  <a:pt x="9181960" y="3933825"/>
                  <a:pt x="9201150" y="3953015"/>
                  <a:pt x="9201150" y="3976688"/>
                </a:cubicBezTo>
                <a:close/>
                <a:moveTo>
                  <a:pt x="9351645" y="3976688"/>
                </a:moveTo>
                <a:cubicBezTo>
                  <a:pt x="9351645" y="3999308"/>
                  <a:pt x="9333308" y="4017645"/>
                  <a:pt x="9310688" y="4017645"/>
                </a:cubicBezTo>
                <a:cubicBezTo>
                  <a:pt x="9288067" y="4017645"/>
                  <a:pt x="9269730" y="3999308"/>
                  <a:pt x="9269730" y="3976688"/>
                </a:cubicBezTo>
                <a:cubicBezTo>
                  <a:pt x="9269730" y="3954067"/>
                  <a:pt x="9288067" y="3935730"/>
                  <a:pt x="9310688" y="3935730"/>
                </a:cubicBezTo>
                <a:cubicBezTo>
                  <a:pt x="9333308" y="3935730"/>
                  <a:pt x="9351645" y="3954067"/>
                  <a:pt x="9351645" y="3976688"/>
                </a:cubicBezTo>
                <a:close/>
                <a:moveTo>
                  <a:pt x="9503092" y="3976688"/>
                </a:moveTo>
                <a:cubicBezTo>
                  <a:pt x="9503092" y="3998782"/>
                  <a:pt x="9485182" y="4016692"/>
                  <a:pt x="9463088" y="4016692"/>
                </a:cubicBezTo>
                <a:cubicBezTo>
                  <a:pt x="9440993" y="4016692"/>
                  <a:pt x="9423082" y="3998782"/>
                  <a:pt x="9423082" y="3976688"/>
                </a:cubicBezTo>
                <a:cubicBezTo>
                  <a:pt x="9423082" y="3954593"/>
                  <a:pt x="9440993" y="3936682"/>
                  <a:pt x="9463088" y="3936682"/>
                </a:cubicBezTo>
                <a:cubicBezTo>
                  <a:pt x="9485182" y="3936682"/>
                  <a:pt x="9503092" y="3954593"/>
                  <a:pt x="9503092" y="3976688"/>
                </a:cubicBezTo>
                <a:close/>
                <a:moveTo>
                  <a:pt x="9653588" y="3976688"/>
                </a:moveTo>
                <a:cubicBezTo>
                  <a:pt x="9653588" y="3997730"/>
                  <a:pt x="9636530" y="4014788"/>
                  <a:pt x="9615488" y="4014788"/>
                </a:cubicBezTo>
                <a:cubicBezTo>
                  <a:pt x="9594445" y="4014788"/>
                  <a:pt x="9577388" y="3997730"/>
                  <a:pt x="9577388" y="3976688"/>
                </a:cubicBezTo>
                <a:cubicBezTo>
                  <a:pt x="9577388" y="3955645"/>
                  <a:pt x="9594445" y="3938588"/>
                  <a:pt x="9615488" y="3938588"/>
                </a:cubicBezTo>
                <a:cubicBezTo>
                  <a:pt x="9636530" y="3938588"/>
                  <a:pt x="9653588" y="3955645"/>
                  <a:pt x="9653588" y="3976688"/>
                </a:cubicBezTo>
                <a:close/>
                <a:moveTo>
                  <a:pt x="9805035" y="3976688"/>
                </a:moveTo>
                <a:cubicBezTo>
                  <a:pt x="9805035" y="3997203"/>
                  <a:pt x="9788403" y="4013835"/>
                  <a:pt x="9767888" y="4013835"/>
                </a:cubicBezTo>
                <a:cubicBezTo>
                  <a:pt x="9747372" y="4013835"/>
                  <a:pt x="9730740" y="3997203"/>
                  <a:pt x="9730740" y="3976688"/>
                </a:cubicBezTo>
                <a:cubicBezTo>
                  <a:pt x="9730740" y="3956172"/>
                  <a:pt x="9747372" y="3939540"/>
                  <a:pt x="9767888" y="3939540"/>
                </a:cubicBezTo>
                <a:cubicBezTo>
                  <a:pt x="9788403" y="3939540"/>
                  <a:pt x="9805035" y="3956172"/>
                  <a:pt x="9805035" y="3976688"/>
                </a:cubicBezTo>
                <a:close/>
                <a:moveTo>
                  <a:pt x="9955530" y="3976688"/>
                </a:moveTo>
                <a:cubicBezTo>
                  <a:pt x="9955530" y="3996151"/>
                  <a:pt x="9939751" y="4011930"/>
                  <a:pt x="9920288" y="4011930"/>
                </a:cubicBezTo>
                <a:cubicBezTo>
                  <a:pt x="9900824" y="4011930"/>
                  <a:pt x="9885045" y="3996151"/>
                  <a:pt x="9885045" y="3976688"/>
                </a:cubicBezTo>
                <a:cubicBezTo>
                  <a:pt x="9885045" y="3957224"/>
                  <a:pt x="9900824" y="3941445"/>
                  <a:pt x="9920288" y="3941445"/>
                </a:cubicBezTo>
                <a:cubicBezTo>
                  <a:pt x="9939751" y="3941445"/>
                  <a:pt x="9955530" y="3957224"/>
                  <a:pt x="9955530" y="3976688"/>
                </a:cubicBezTo>
                <a:close/>
                <a:moveTo>
                  <a:pt x="10106978" y="3976688"/>
                </a:moveTo>
                <a:cubicBezTo>
                  <a:pt x="10106978" y="3995625"/>
                  <a:pt x="10091625" y="4010978"/>
                  <a:pt x="10072688" y="4010978"/>
                </a:cubicBezTo>
                <a:cubicBezTo>
                  <a:pt x="10053750" y="4010978"/>
                  <a:pt x="10038398" y="3995625"/>
                  <a:pt x="10038398" y="3976688"/>
                </a:cubicBezTo>
                <a:cubicBezTo>
                  <a:pt x="10038398" y="3957750"/>
                  <a:pt x="10053750" y="3942398"/>
                  <a:pt x="10072688" y="3942398"/>
                </a:cubicBezTo>
                <a:cubicBezTo>
                  <a:pt x="10091625" y="3942398"/>
                  <a:pt x="10106978" y="3957750"/>
                  <a:pt x="10106978" y="3976688"/>
                </a:cubicBezTo>
                <a:close/>
                <a:moveTo>
                  <a:pt x="10257472" y="3976688"/>
                </a:moveTo>
                <a:cubicBezTo>
                  <a:pt x="10257472" y="3994573"/>
                  <a:pt x="10242973" y="4009072"/>
                  <a:pt x="10225088" y="4009072"/>
                </a:cubicBezTo>
                <a:cubicBezTo>
                  <a:pt x="10207202" y="4009072"/>
                  <a:pt x="10192702" y="3994573"/>
                  <a:pt x="10192702" y="3976688"/>
                </a:cubicBezTo>
                <a:cubicBezTo>
                  <a:pt x="10192702" y="3958802"/>
                  <a:pt x="10207202" y="3944302"/>
                  <a:pt x="10225088" y="3944302"/>
                </a:cubicBezTo>
                <a:cubicBezTo>
                  <a:pt x="10242973" y="3944302"/>
                  <a:pt x="10257472" y="3958802"/>
                  <a:pt x="10257472" y="3976688"/>
                </a:cubicBezTo>
                <a:close/>
                <a:moveTo>
                  <a:pt x="10408920" y="3976688"/>
                </a:moveTo>
                <a:cubicBezTo>
                  <a:pt x="10408920" y="3994047"/>
                  <a:pt x="10394847" y="4008120"/>
                  <a:pt x="10377488" y="4008120"/>
                </a:cubicBezTo>
                <a:cubicBezTo>
                  <a:pt x="10360128" y="4008120"/>
                  <a:pt x="10346055" y="3994047"/>
                  <a:pt x="10346055" y="3976688"/>
                </a:cubicBezTo>
                <a:cubicBezTo>
                  <a:pt x="10346055" y="3959328"/>
                  <a:pt x="10360128" y="3945255"/>
                  <a:pt x="10377488" y="3945255"/>
                </a:cubicBezTo>
                <a:cubicBezTo>
                  <a:pt x="10394847" y="3945255"/>
                  <a:pt x="10408920" y="3959328"/>
                  <a:pt x="10408920" y="3976688"/>
                </a:cubicBezTo>
                <a:close/>
                <a:moveTo>
                  <a:pt x="10559415" y="3976688"/>
                </a:moveTo>
                <a:cubicBezTo>
                  <a:pt x="10559415" y="3992995"/>
                  <a:pt x="10546195" y="4006215"/>
                  <a:pt x="10529888" y="4006215"/>
                </a:cubicBezTo>
                <a:cubicBezTo>
                  <a:pt x="10513580" y="4006215"/>
                  <a:pt x="10500360" y="3992995"/>
                  <a:pt x="10500360" y="3976688"/>
                </a:cubicBezTo>
                <a:cubicBezTo>
                  <a:pt x="10500360" y="3960380"/>
                  <a:pt x="10513580" y="3947160"/>
                  <a:pt x="10529888" y="3947160"/>
                </a:cubicBezTo>
                <a:cubicBezTo>
                  <a:pt x="10546195" y="3947160"/>
                  <a:pt x="10559415" y="3960380"/>
                  <a:pt x="10559415" y="3976688"/>
                </a:cubicBezTo>
                <a:close/>
                <a:moveTo>
                  <a:pt x="10710862" y="3976688"/>
                </a:moveTo>
                <a:cubicBezTo>
                  <a:pt x="10710862" y="3992469"/>
                  <a:pt x="10698069" y="4005262"/>
                  <a:pt x="10682288" y="4005262"/>
                </a:cubicBezTo>
                <a:cubicBezTo>
                  <a:pt x="10666506" y="4005262"/>
                  <a:pt x="10653712" y="3992469"/>
                  <a:pt x="10653712" y="3976688"/>
                </a:cubicBezTo>
                <a:cubicBezTo>
                  <a:pt x="10653712" y="3960906"/>
                  <a:pt x="10666506" y="3948112"/>
                  <a:pt x="10682288" y="3948112"/>
                </a:cubicBezTo>
                <a:cubicBezTo>
                  <a:pt x="10698069" y="3948112"/>
                  <a:pt x="10710862" y="3960906"/>
                  <a:pt x="10710862" y="3976688"/>
                </a:cubicBezTo>
                <a:close/>
                <a:moveTo>
                  <a:pt x="10861358" y="3976688"/>
                </a:moveTo>
                <a:cubicBezTo>
                  <a:pt x="10861358" y="3991417"/>
                  <a:pt x="10849417" y="4003358"/>
                  <a:pt x="10834688" y="4003358"/>
                </a:cubicBezTo>
                <a:cubicBezTo>
                  <a:pt x="10819958" y="4003358"/>
                  <a:pt x="10808018" y="3991417"/>
                  <a:pt x="10808018" y="3976688"/>
                </a:cubicBezTo>
                <a:cubicBezTo>
                  <a:pt x="10808018" y="3961958"/>
                  <a:pt x="10819958" y="3950018"/>
                  <a:pt x="10834688" y="3950018"/>
                </a:cubicBezTo>
                <a:cubicBezTo>
                  <a:pt x="10849417" y="3950018"/>
                  <a:pt x="10861358" y="3961958"/>
                  <a:pt x="10861358" y="3976688"/>
                </a:cubicBezTo>
                <a:close/>
                <a:moveTo>
                  <a:pt x="11012805" y="3976688"/>
                </a:moveTo>
                <a:cubicBezTo>
                  <a:pt x="11012805" y="3990891"/>
                  <a:pt x="11001291" y="4002405"/>
                  <a:pt x="10987088" y="4002405"/>
                </a:cubicBezTo>
                <a:cubicBezTo>
                  <a:pt x="10972884" y="4002405"/>
                  <a:pt x="10961370" y="3990891"/>
                  <a:pt x="10961370" y="3976688"/>
                </a:cubicBezTo>
                <a:cubicBezTo>
                  <a:pt x="10961370" y="3962484"/>
                  <a:pt x="10972884" y="3950970"/>
                  <a:pt x="10987088" y="3950970"/>
                </a:cubicBezTo>
                <a:cubicBezTo>
                  <a:pt x="11001291" y="3950970"/>
                  <a:pt x="11012805" y="3962484"/>
                  <a:pt x="11012805" y="3976688"/>
                </a:cubicBezTo>
                <a:close/>
                <a:moveTo>
                  <a:pt x="11163300" y="3976688"/>
                </a:moveTo>
                <a:cubicBezTo>
                  <a:pt x="11163300" y="3989839"/>
                  <a:pt x="11152639" y="4000500"/>
                  <a:pt x="11139488" y="4000500"/>
                </a:cubicBezTo>
                <a:cubicBezTo>
                  <a:pt x="11126336" y="4000500"/>
                  <a:pt x="11115675" y="3989839"/>
                  <a:pt x="11115675" y="3976688"/>
                </a:cubicBezTo>
                <a:cubicBezTo>
                  <a:pt x="11115675" y="3963536"/>
                  <a:pt x="11126336" y="3952875"/>
                  <a:pt x="11139488" y="3952875"/>
                </a:cubicBezTo>
                <a:cubicBezTo>
                  <a:pt x="11152639" y="3952875"/>
                  <a:pt x="11163300" y="3963536"/>
                  <a:pt x="11163300" y="3976688"/>
                </a:cubicBezTo>
                <a:close/>
                <a:moveTo>
                  <a:pt x="11314748" y="3976688"/>
                </a:moveTo>
                <a:cubicBezTo>
                  <a:pt x="11314748" y="3989313"/>
                  <a:pt x="11304513" y="3999548"/>
                  <a:pt x="11291888" y="3999548"/>
                </a:cubicBezTo>
                <a:cubicBezTo>
                  <a:pt x="11279262" y="3999548"/>
                  <a:pt x="11269028" y="3989313"/>
                  <a:pt x="11269028" y="3976688"/>
                </a:cubicBezTo>
                <a:cubicBezTo>
                  <a:pt x="11269028" y="3964062"/>
                  <a:pt x="11279262" y="3953828"/>
                  <a:pt x="11291888" y="3953828"/>
                </a:cubicBezTo>
                <a:cubicBezTo>
                  <a:pt x="11304513" y="3953828"/>
                  <a:pt x="11314748" y="3964062"/>
                  <a:pt x="11314748" y="3976688"/>
                </a:cubicBezTo>
                <a:close/>
                <a:moveTo>
                  <a:pt x="11465242" y="3976688"/>
                </a:moveTo>
                <a:cubicBezTo>
                  <a:pt x="11465242" y="3988261"/>
                  <a:pt x="11455861" y="3997642"/>
                  <a:pt x="11444288" y="3997642"/>
                </a:cubicBezTo>
                <a:cubicBezTo>
                  <a:pt x="11432714" y="3997642"/>
                  <a:pt x="11423332" y="3988261"/>
                  <a:pt x="11423332" y="3976688"/>
                </a:cubicBezTo>
                <a:cubicBezTo>
                  <a:pt x="11423332" y="3965114"/>
                  <a:pt x="11432714" y="3955732"/>
                  <a:pt x="11444288" y="3955732"/>
                </a:cubicBezTo>
                <a:cubicBezTo>
                  <a:pt x="11455861" y="3955732"/>
                  <a:pt x="11465242" y="3965114"/>
                  <a:pt x="11465242" y="3976688"/>
                </a:cubicBezTo>
                <a:close/>
                <a:moveTo>
                  <a:pt x="11616690" y="3976688"/>
                </a:moveTo>
                <a:cubicBezTo>
                  <a:pt x="11616690" y="3987735"/>
                  <a:pt x="11607735" y="3996690"/>
                  <a:pt x="11596688" y="3996690"/>
                </a:cubicBezTo>
                <a:cubicBezTo>
                  <a:pt x="11585640" y="3996690"/>
                  <a:pt x="11576685" y="3987735"/>
                  <a:pt x="11576685" y="3976688"/>
                </a:cubicBezTo>
                <a:cubicBezTo>
                  <a:pt x="11576685" y="3965640"/>
                  <a:pt x="11585640" y="3956685"/>
                  <a:pt x="11596688" y="3956685"/>
                </a:cubicBezTo>
                <a:cubicBezTo>
                  <a:pt x="11607735" y="3956685"/>
                  <a:pt x="11616690" y="3965640"/>
                  <a:pt x="11616690" y="3976688"/>
                </a:cubicBezTo>
                <a:close/>
                <a:moveTo>
                  <a:pt x="11767185" y="3976688"/>
                </a:moveTo>
                <a:cubicBezTo>
                  <a:pt x="11767185" y="3986682"/>
                  <a:pt x="11759082" y="3994785"/>
                  <a:pt x="11749088" y="3994785"/>
                </a:cubicBezTo>
                <a:cubicBezTo>
                  <a:pt x="11739093" y="3994785"/>
                  <a:pt x="11730990" y="3986682"/>
                  <a:pt x="11730990" y="3976688"/>
                </a:cubicBezTo>
                <a:cubicBezTo>
                  <a:pt x="11730990" y="3966693"/>
                  <a:pt x="11739093" y="3958590"/>
                  <a:pt x="11749088" y="3958590"/>
                </a:cubicBezTo>
                <a:cubicBezTo>
                  <a:pt x="11759082" y="3958590"/>
                  <a:pt x="11767185" y="3966693"/>
                  <a:pt x="11767185" y="3976688"/>
                </a:cubicBezTo>
                <a:close/>
                <a:moveTo>
                  <a:pt x="11918632" y="3976688"/>
                </a:moveTo>
                <a:cubicBezTo>
                  <a:pt x="11918632" y="3986156"/>
                  <a:pt x="11910956" y="3993832"/>
                  <a:pt x="11901488" y="3993832"/>
                </a:cubicBezTo>
                <a:cubicBezTo>
                  <a:pt x="11892019" y="3993832"/>
                  <a:pt x="11884342" y="3986156"/>
                  <a:pt x="11884342" y="3976688"/>
                </a:cubicBezTo>
                <a:cubicBezTo>
                  <a:pt x="11884342" y="3967219"/>
                  <a:pt x="11892019" y="3959542"/>
                  <a:pt x="11901488" y="3959542"/>
                </a:cubicBezTo>
                <a:cubicBezTo>
                  <a:pt x="11910956" y="3959542"/>
                  <a:pt x="11918632" y="3967219"/>
                  <a:pt x="11918632" y="3976688"/>
                </a:cubicBezTo>
                <a:close/>
                <a:moveTo>
                  <a:pt x="12069128" y="3976688"/>
                </a:moveTo>
                <a:cubicBezTo>
                  <a:pt x="12069128" y="3985104"/>
                  <a:pt x="12062304" y="3991928"/>
                  <a:pt x="12053888" y="3991928"/>
                </a:cubicBezTo>
                <a:cubicBezTo>
                  <a:pt x="12045471" y="3991928"/>
                  <a:pt x="12038648" y="3985104"/>
                  <a:pt x="12038648" y="3976688"/>
                </a:cubicBezTo>
                <a:cubicBezTo>
                  <a:pt x="12038648" y="3968271"/>
                  <a:pt x="12045471" y="3961448"/>
                  <a:pt x="12053888" y="3961448"/>
                </a:cubicBezTo>
                <a:cubicBezTo>
                  <a:pt x="12062304" y="3961448"/>
                  <a:pt x="12069128" y="3968271"/>
                  <a:pt x="12069128" y="3976688"/>
                </a:cubicBezTo>
                <a:close/>
                <a:moveTo>
                  <a:pt x="27623" y="4129088"/>
                </a:moveTo>
                <a:cubicBezTo>
                  <a:pt x="27623" y="4136452"/>
                  <a:pt x="21652" y="4142422"/>
                  <a:pt x="14288" y="4142422"/>
                </a:cubicBezTo>
                <a:cubicBezTo>
                  <a:pt x="6923" y="4142422"/>
                  <a:pt x="952" y="4136452"/>
                  <a:pt x="952" y="4129088"/>
                </a:cubicBezTo>
                <a:cubicBezTo>
                  <a:pt x="952" y="4121723"/>
                  <a:pt x="6923" y="4115752"/>
                  <a:pt x="14288" y="4115752"/>
                </a:cubicBezTo>
                <a:cubicBezTo>
                  <a:pt x="21652" y="4115752"/>
                  <a:pt x="27623" y="4121723"/>
                  <a:pt x="27623" y="4129088"/>
                </a:cubicBezTo>
                <a:close/>
                <a:moveTo>
                  <a:pt x="181928" y="4129088"/>
                </a:moveTo>
                <a:cubicBezTo>
                  <a:pt x="181928" y="4137504"/>
                  <a:pt x="175104" y="4144328"/>
                  <a:pt x="166688" y="4144328"/>
                </a:cubicBezTo>
                <a:cubicBezTo>
                  <a:pt x="158271" y="4144328"/>
                  <a:pt x="151448" y="4137504"/>
                  <a:pt x="151448" y="4129088"/>
                </a:cubicBezTo>
                <a:cubicBezTo>
                  <a:pt x="151448" y="4120671"/>
                  <a:pt x="158271" y="4113848"/>
                  <a:pt x="166688" y="4113848"/>
                </a:cubicBezTo>
                <a:cubicBezTo>
                  <a:pt x="175104" y="4113848"/>
                  <a:pt x="181928" y="4120671"/>
                  <a:pt x="181928" y="4129088"/>
                </a:cubicBezTo>
                <a:close/>
                <a:moveTo>
                  <a:pt x="335280" y="4129088"/>
                </a:moveTo>
                <a:cubicBezTo>
                  <a:pt x="335280" y="4138030"/>
                  <a:pt x="328030" y="4145280"/>
                  <a:pt x="319088" y="4145280"/>
                </a:cubicBezTo>
                <a:cubicBezTo>
                  <a:pt x="310145" y="4145280"/>
                  <a:pt x="302895" y="4138030"/>
                  <a:pt x="302895" y="4129088"/>
                </a:cubicBezTo>
                <a:cubicBezTo>
                  <a:pt x="302895" y="4120145"/>
                  <a:pt x="310145" y="4112895"/>
                  <a:pt x="319088" y="4112895"/>
                </a:cubicBezTo>
                <a:cubicBezTo>
                  <a:pt x="328030" y="4112895"/>
                  <a:pt x="335280" y="4120145"/>
                  <a:pt x="335280" y="4129088"/>
                </a:cubicBezTo>
                <a:close/>
                <a:moveTo>
                  <a:pt x="489585" y="4129088"/>
                </a:moveTo>
                <a:cubicBezTo>
                  <a:pt x="489585" y="4139082"/>
                  <a:pt x="481482" y="4147185"/>
                  <a:pt x="471488" y="4147185"/>
                </a:cubicBezTo>
                <a:cubicBezTo>
                  <a:pt x="461493" y="4147185"/>
                  <a:pt x="453390" y="4139082"/>
                  <a:pt x="453390" y="4129088"/>
                </a:cubicBezTo>
                <a:cubicBezTo>
                  <a:pt x="453390" y="4119093"/>
                  <a:pt x="461493" y="4110990"/>
                  <a:pt x="471488" y="4110990"/>
                </a:cubicBezTo>
                <a:cubicBezTo>
                  <a:pt x="481482" y="4110990"/>
                  <a:pt x="489585" y="4119093"/>
                  <a:pt x="489585" y="4129088"/>
                </a:cubicBezTo>
                <a:close/>
                <a:moveTo>
                  <a:pt x="642938" y="4129088"/>
                </a:moveTo>
                <a:cubicBezTo>
                  <a:pt x="642938" y="4139609"/>
                  <a:pt x="634409" y="4148138"/>
                  <a:pt x="623888" y="4148138"/>
                </a:cubicBezTo>
                <a:cubicBezTo>
                  <a:pt x="613366" y="4148138"/>
                  <a:pt x="604838" y="4139609"/>
                  <a:pt x="604838" y="4129088"/>
                </a:cubicBezTo>
                <a:cubicBezTo>
                  <a:pt x="604838" y="4118566"/>
                  <a:pt x="613366" y="4110038"/>
                  <a:pt x="623888" y="4110038"/>
                </a:cubicBezTo>
                <a:cubicBezTo>
                  <a:pt x="634409" y="4110038"/>
                  <a:pt x="642938" y="4118566"/>
                  <a:pt x="642938" y="4129088"/>
                </a:cubicBezTo>
                <a:close/>
                <a:moveTo>
                  <a:pt x="797242" y="4129088"/>
                </a:moveTo>
                <a:cubicBezTo>
                  <a:pt x="797242" y="4140661"/>
                  <a:pt x="787861" y="4150042"/>
                  <a:pt x="776288" y="4150042"/>
                </a:cubicBezTo>
                <a:cubicBezTo>
                  <a:pt x="764714" y="4150042"/>
                  <a:pt x="755332" y="4140661"/>
                  <a:pt x="755332" y="4129088"/>
                </a:cubicBezTo>
                <a:cubicBezTo>
                  <a:pt x="755332" y="4117514"/>
                  <a:pt x="764714" y="4108132"/>
                  <a:pt x="776288" y="4108132"/>
                </a:cubicBezTo>
                <a:cubicBezTo>
                  <a:pt x="787861" y="4108132"/>
                  <a:pt x="797242" y="4117514"/>
                  <a:pt x="797242" y="4129088"/>
                </a:cubicBezTo>
                <a:close/>
                <a:moveTo>
                  <a:pt x="950595" y="4129088"/>
                </a:moveTo>
                <a:cubicBezTo>
                  <a:pt x="950595" y="4141187"/>
                  <a:pt x="940787" y="4150995"/>
                  <a:pt x="928688" y="4150995"/>
                </a:cubicBezTo>
                <a:cubicBezTo>
                  <a:pt x="916588" y="4150995"/>
                  <a:pt x="906780" y="4141187"/>
                  <a:pt x="906780" y="4129088"/>
                </a:cubicBezTo>
                <a:cubicBezTo>
                  <a:pt x="906780" y="4116988"/>
                  <a:pt x="916588" y="4107180"/>
                  <a:pt x="928688" y="4107180"/>
                </a:cubicBezTo>
                <a:cubicBezTo>
                  <a:pt x="940787" y="4107180"/>
                  <a:pt x="950595" y="4116988"/>
                  <a:pt x="950595" y="4129088"/>
                </a:cubicBezTo>
                <a:close/>
                <a:moveTo>
                  <a:pt x="1104900" y="4129088"/>
                </a:moveTo>
                <a:cubicBezTo>
                  <a:pt x="1104900" y="4142239"/>
                  <a:pt x="1094239" y="4152900"/>
                  <a:pt x="1081088" y="4152900"/>
                </a:cubicBezTo>
                <a:cubicBezTo>
                  <a:pt x="1067936" y="4152900"/>
                  <a:pt x="1057275" y="4142239"/>
                  <a:pt x="1057275" y="4129088"/>
                </a:cubicBezTo>
                <a:cubicBezTo>
                  <a:pt x="1057275" y="4115936"/>
                  <a:pt x="1067936" y="4105275"/>
                  <a:pt x="1081088" y="4105275"/>
                </a:cubicBezTo>
                <a:cubicBezTo>
                  <a:pt x="1094239" y="4105275"/>
                  <a:pt x="1104900" y="4115936"/>
                  <a:pt x="1104900" y="4129088"/>
                </a:cubicBezTo>
                <a:close/>
                <a:moveTo>
                  <a:pt x="1258252" y="4129088"/>
                </a:moveTo>
                <a:cubicBezTo>
                  <a:pt x="1258252" y="4142765"/>
                  <a:pt x="1247165" y="4153852"/>
                  <a:pt x="1233488" y="4153852"/>
                </a:cubicBezTo>
                <a:cubicBezTo>
                  <a:pt x="1219810" y="4153852"/>
                  <a:pt x="1208722" y="4142765"/>
                  <a:pt x="1208722" y="4129088"/>
                </a:cubicBezTo>
                <a:cubicBezTo>
                  <a:pt x="1208722" y="4115410"/>
                  <a:pt x="1219810" y="4104322"/>
                  <a:pt x="1233488" y="4104322"/>
                </a:cubicBezTo>
                <a:cubicBezTo>
                  <a:pt x="1247165" y="4104322"/>
                  <a:pt x="1258252" y="4115410"/>
                  <a:pt x="1258252" y="4129088"/>
                </a:cubicBezTo>
                <a:close/>
                <a:moveTo>
                  <a:pt x="1412558" y="4129088"/>
                </a:moveTo>
                <a:cubicBezTo>
                  <a:pt x="1412558" y="4143817"/>
                  <a:pt x="1400617" y="4155758"/>
                  <a:pt x="1385888" y="4155758"/>
                </a:cubicBezTo>
                <a:cubicBezTo>
                  <a:pt x="1371158" y="4155758"/>
                  <a:pt x="1359218" y="4143817"/>
                  <a:pt x="1359218" y="4129088"/>
                </a:cubicBezTo>
                <a:cubicBezTo>
                  <a:pt x="1359218" y="4114358"/>
                  <a:pt x="1371158" y="4102418"/>
                  <a:pt x="1385888" y="4102418"/>
                </a:cubicBezTo>
                <a:cubicBezTo>
                  <a:pt x="1400617" y="4102418"/>
                  <a:pt x="1412558" y="4114358"/>
                  <a:pt x="1412558" y="4129088"/>
                </a:cubicBezTo>
                <a:close/>
                <a:moveTo>
                  <a:pt x="1565910" y="4129088"/>
                </a:moveTo>
                <a:cubicBezTo>
                  <a:pt x="1565910" y="4144343"/>
                  <a:pt x="1553543" y="4156710"/>
                  <a:pt x="1538288" y="4156710"/>
                </a:cubicBezTo>
                <a:cubicBezTo>
                  <a:pt x="1523032" y="4156710"/>
                  <a:pt x="1510665" y="4144343"/>
                  <a:pt x="1510665" y="4129088"/>
                </a:cubicBezTo>
                <a:cubicBezTo>
                  <a:pt x="1510665" y="4113832"/>
                  <a:pt x="1523032" y="4101465"/>
                  <a:pt x="1538288" y="4101465"/>
                </a:cubicBezTo>
                <a:cubicBezTo>
                  <a:pt x="1553543" y="4101465"/>
                  <a:pt x="1565910" y="4113832"/>
                  <a:pt x="1565910" y="4129088"/>
                </a:cubicBezTo>
                <a:close/>
                <a:moveTo>
                  <a:pt x="1720215" y="4129088"/>
                </a:moveTo>
                <a:cubicBezTo>
                  <a:pt x="1720215" y="4145395"/>
                  <a:pt x="1706995" y="4158615"/>
                  <a:pt x="1690688" y="4158615"/>
                </a:cubicBezTo>
                <a:cubicBezTo>
                  <a:pt x="1674380" y="4158615"/>
                  <a:pt x="1661160" y="4145395"/>
                  <a:pt x="1661160" y="4129088"/>
                </a:cubicBezTo>
                <a:cubicBezTo>
                  <a:pt x="1661160" y="4112780"/>
                  <a:pt x="1674380" y="4099560"/>
                  <a:pt x="1690688" y="4099560"/>
                </a:cubicBezTo>
                <a:cubicBezTo>
                  <a:pt x="1706995" y="4099560"/>
                  <a:pt x="1720215" y="4112780"/>
                  <a:pt x="1720215" y="4129088"/>
                </a:cubicBezTo>
                <a:close/>
                <a:moveTo>
                  <a:pt x="1873568" y="4129088"/>
                </a:moveTo>
                <a:cubicBezTo>
                  <a:pt x="1873568" y="4145921"/>
                  <a:pt x="1859921" y="4159568"/>
                  <a:pt x="1843088" y="4159568"/>
                </a:cubicBezTo>
                <a:cubicBezTo>
                  <a:pt x="1826254" y="4159568"/>
                  <a:pt x="1812608" y="4145921"/>
                  <a:pt x="1812608" y="4129088"/>
                </a:cubicBezTo>
                <a:cubicBezTo>
                  <a:pt x="1812608" y="4112254"/>
                  <a:pt x="1826254" y="4098608"/>
                  <a:pt x="1843088" y="4098608"/>
                </a:cubicBezTo>
                <a:cubicBezTo>
                  <a:pt x="1859921" y="4098608"/>
                  <a:pt x="1873568" y="4112254"/>
                  <a:pt x="1873568" y="4129088"/>
                </a:cubicBezTo>
                <a:close/>
                <a:moveTo>
                  <a:pt x="2027872" y="4129088"/>
                </a:moveTo>
                <a:cubicBezTo>
                  <a:pt x="2027872" y="4146973"/>
                  <a:pt x="2013373" y="4161472"/>
                  <a:pt x="1995488" y="4161472"/>
                </a:cubicBezTo>
                <a:cubicBezTo>
                  <a:pt x="1977602" y="4161472"/>
                  <a:pt x="1963102" y="4146973"/>
                  <a:pt x="1963102" y="4129088"/>
                </a:cubicBezTo>
                <a:cubicBezTo>
                  <a:pt x="1963102" y="4111202"/>
                  <a:pt x="1977602" y="4096702"/>
                  <a:pt x="1995488" y="4096702"/>
                </a:cubicBezTo>
                <a:cubicBezTo>
                  <a:pt x="2013373" y="4096702"/>
                  <a:pt x="2027872" y="4111202"/>
                  <a:pt x="2027872" y="4129088"/>
                </a:cubicBezTo>
                <a:close/>
                <a:moveTo>
                  <a:pt x="2181225" y="4129088"/>
                </a:moveTo>
                <a:cubicBezTo>
                  <a:pt x="2181225" y="4147499"/>
                  <a:pt x="2166299" y="4162425"/>
                  <a:pt x="2147888" y="4162425"/>
                </a:cubicBezTo>
                <a:cubicBezTo>
                  <a:pt x="2129476" y="4162425"/>
                  <a:pt x="2114550" y="4147499"/>
                  <a:pt x="2114550" y="4129088"/>
                </a:cubicBezTo>
                <a:cubicBezTo>
                  <a:pt x="2114550" y="4110676"/>
                  <a:pt x="2129476" y="4095750"/>
                  <a:pt x="2147888" y="4095750"/>
                </a:cubicBezTo>
                <a:cubicBezTo>
                  <a:pt x="2166299" y="4095750"/>
                  <a:pt x="2181225" y="4110676"/>
                  <a:pt x="2181225" y="4129088"/>
                </a:cubicBezTo>
                <a:close/>
                <a:moveTo>
                  <a:pt x="2334578" y="4129088"/>
                </a:moveTo>
                <a:cubicBezTo>
                  <a:pt x="2334578" y="4148025"/>
                  <a:pt x="2319225" y="4163378"/>
                  <a:pt x="2300288" y="4163378"/>
                </a:cubicBezTo>
                <a:cubicBezTo>
                  <a:pt x="2281350" y="4163378"/>
                  <a:pt x="2265998" y="4148025"/>
                  <a:pt x="2265998" y="4129088"/>
                </a:cubicBezTo>
                <a:cubicBezTo>
                  <a:pt x="2265998" y="4110150"/>
                  <a:pt x="2281350" y="4094798"/>
                  <a:pt x="2300288" y="4094798"/>
                </a:cubicBezTo>
                <a:cubicBezTo>
                  <a:pt x="2319225" y="4094798"/>
                  <a:pt x="2334578" y="4110150"/>
                  <a:pt x="2334578" y="4129088"/>
                </a:cubicBezTo>
                <a:close/>
                <a:moveTo>
                  <a:pt x="2488882" y="4129088"/>
                </a:moveTo>
                <a:cubicBezTo>
                  <a:pt x="2488882" y="4149077"/>
                  <a:pt x="2472677" y="4165282"/>
                  <a:pt x="2452688" y="4165282"/>
                </a:cubicBezTo>
                <a:cubicBezTo>
                  <a:pt x="2432698" y="4165282"/>
                  <a:pt x="2416492" y="4149077"/>
                  <a:pt x="2416492" y="4129088"/>
                </a:cubicBezTo>
                <a:cubicBezTo>
                  <a:pt x="2416492" y="4109098"/>
                  <a:pt x="2432698" y="4092892"/>
                  <a:pt x="2452688" y="4092892"/>
                </a:cubicBezTo>
                <a:cubicBezTo>
                  <a:pt x="2472677" y="4092892"/>
                  <a:pt x="2488882" y="4109098"/>
                  <a:pt x="2488882" y="4129088"/>
                </a:cubicBezTo>
                <a:close/>
                <a:moveTo>
                  <a:pt x="2642235" y="4129088"/>
                </a:moveTo>
                <a:cubicBezTo>
                  <a:pt x="2642235" y="4149603"/>
                  <a:pt x="2625603" y="4166235"/>
                  <a:pt x="2605088" y="4166235"/>
                </a:cubicBezTo>
                <a:cubicBezTo>
                  <a:pt x="2584572" y="4166235"/>
                  <a:pt x="2567940" y="4149603"/>
                  <a:pt x="2567940" y="4129088"/>
                </a:cubicBezTo>
                <a:cubicBezTo>
                  <a:pt x="2567940" y="4108572"/>
                  <a:pt x="2584572" y="4091940"/>
                  <a:pt x="2605088" y="4091940"/>
                </a:cubicBezTo>
                <a:cubicBezTo>
                  <a:pt x="2625603" y="4091940"/>
                  <a:pt x="2642235" y="4108572"/>
                  <a:pt x="2642235" y="4129088"/>
                </a:cubicBezTo>
                <a:close/>
                <a:moveTo>
                  <a:pt x="2796540" y="4129088"/>
                </a:moveTo>
                <a:cubicBezTo>
                  <a:pt x="2796540" y="4150656"/>
                  <a:pt x="2779056" y="4168140"/>
                  <a:pt x="2757488" y="4168140"/>
                </a:cubicBezTo>
                <a:cubicBezTo>
                  <a:pt x="2735919" y="4168140"/>
                  <a:pt x="2718435" y="4150656"/>
                  <a:pt x="2718435" y="4129088"/>
                </a:cubicBezTo>
                <a:cubicBezTo>
                  <a:pt x="2718435" y="4107519"/>
                  <a:pt x="2735919" y="4090035"/>
                  <a:pt x="2757488" y="4090035"/>
                </a:cubicBezTo>
                <a:cubicBezTo>
                  <a:pt x="2779056" y="4090035"/>
                  <a:pt x="2796540" y="4107519"/>
                  <a:pt x="2796540" y="4129088"/>
                </a:cubicBezTo>
                <a:close/>
                <a:moveTo>
                  <a:pt x="2949892" y="4129088"/>
                </a:moveTo>
                <a:cubicBezTo>
                  <a:pt x="2949892" y="4151182"/>
                  <a:pt x="2931982" y="4169092"/>
                  <a:pt x="2909888" y="4169092"/>
                </a:cubicBezTo>
                <a:cubicBezTo>
                  <a:pt x="2887793" y="4169092"/>
                  <a:pt x="2869882" y="4151182"/>
                  <a:pt x="2869882" y="4129088"/>
                </a:cubicBezTo>
                <a:cubicBezTo>
                  <a:pt x="2869882" y="4106993"/>
                  <a:pt x="2887793" y="4089082"/>
                  <a:pt x="2909888" y="4089082"/>
                </a:cubicBezTo>
                <a:cubicBezTo>
                  <a:pt x="2931982" y="4089082"/>
                  <a:pt x="2949892" y="4106993"/>
                  <a:pt x="2949892" y="4129088"/>
                </a:cubicBezTo>
                <a:close/>
                <a:moveTo>
                  <a:pt x="3104198" y="4129088"/>
                </a:moveTo>
                <a:cubicBezTo>
                  <a:pt x="3104198" y="4152234"/>
                  <a:pt x="3085434" y="4170998"/>
                  <a:pt x="3062288" y="4170998"/>
                </a:cubicBezTo>
                <a:cubicBezTo>
                  <a:pt x="3039141" y="4170998"/>
                  <a:pt x="3020378" y="4152234"/>
                  <a:pt x="3020378" y="4129088"/>
                </a:cubicBezTo>
                <a:cubicBezTo>
                  <a:pt x="3020378" y="4105941"/>
                  <a:pt x="3039141" y="4087178"/>
                  <a:pt x="3062288" y="4087178"/>
                </a:cubicBezTo>
                <a:cubicBezTo>
                  <a:pt x="3085434" y="4087178"/>
                  <a:pt x="3104198" y="4105941"/>
                  <a:pt x="3104198" y="4129088"/>
                </a:cubicBezTo>
                <a:close/>
                <a:moveTo>
                  <a:pt x="3257550" y="4129088"/>
                </a:moveTo>
                <a:cubicBezTo>
                  <a:pt x="3257550" y="4152760"/>
                  <a:pt x="3238360" y="4171950"/>
                  <a:pt x="3214688" y="4171950"/>
                </a:cubicBezTo>
                <a:cubicBezTo>
                  <a:pt x="3191015" y="4171950"/>
                  <a:pt x="3171825" y="4152760"/>
                  <a:pt x="3171825" y="4129088"/>
                </a:cubicBezTo>
                <a:cubicBezTo>
                  <a:pt x="3171825" y="4105415"/>
                  <a:pt x="3191015" y="4086225"/>
                  <a:pt x="3214688" y="4086225"/>
                </a:cubicBezTo>
                <a:cubicBezTo>
                  <a:pt x="3238360" y="4086225"/>
                  <a:pt x="3257550" y="4105415"/>
                  <a:pt x="3257550" y="4129088"/>
                </a:cubicBezTo>
                <a:close/>
                <a:moveTo>
                  <a:pt x="3411855" y="4129088"/>
                </a:moveTo>
                <a:cubicBezTo>
                  <a:pt x="3411855" y="4153812"/>
                  <a:pt x="3391812" y="4173855"/>
                  <a:pt x="3367088" y="4173855"/>
                </a:cubicBezTo>
                <a:cubicBezTo>
                  <a:pt x="3342363" y="4173855"/>
                  <a:pt x="3322320" y="4153812"/>
                  <a:pt x="3322320" y="4129088"/>
                </a:cubicBezTo>
                <a:cubicBezTo>
                  <a:pt x="3322320" y="4104363"/>
                  <a:pt x="3342363" y="4084320"/>
                  <a:pt x="3367088" y="4084320"/>
                </a:cubicBezTo>
                <a:cubicBezTo>
                  <a:pt x="3391812" y="4084320"/>
                  <a:pt x="3411855" y="4104363"/>
                  <a:pt x="3411855" y="4129088"/>
                </a:cubicBezTo>
                <a:close/>
                <a:moveTo>
                  <a:pt x="3565208" y="4129088"/>
                </a:moveTo>
                <a:cubicBezTo>
                  <a:pt x="3565208" y="4154338"/>
                  <a:pt x="3544738" y="4174808"/>
                  <a:pt x="3519488" y="4174808"/>
                </a:cubicBezTo>
                <a:cubicBezTo>
                  <a:pt x="3494237" y="4174808"/>
                  <a:pt x="3473768" y="4154338"/>
                  <a:pt x="3473768" y="4129088"/>
                </a:cubicBezTo>
                <a:cubicBezTo>
                  <a:pt x="3473768" y="4103837"/>
                  <a:pt x="3494237" y="4083368"/>
                  <a:pt x="3519488" y="4083368"/>
                </a:cubicBezTo>
                <a:cubicBezTo>
                  <a:pt x="3544738" y="4083368"/>
                  <a:pt x="3565208" y="4103837"/>
                  <a:pt x="3565208" y="4129088"/>
                </a:cubicBezTo>
                <a:close/>
                <a:moveTo>
                  <a:pt x="3718560" y="4129088"/>
                </a:moveTo>
                <a:cubicBezTo>
                  <a:pt x="3718560" y="4154864"/>
                  <a:pt x="3697664" y="4175760"/>
                  <a:pt x="3671888" y="4175760"/>
                </a:cubicBezTo>
                <a:cubicBezTo>
                  <a:pt x="3646111" y="4175760"/>
                  <a:pt x="3625215" y="4154864"/>
                  <a:pt x="3625215" y="4129088"/>
                </a:cubicBezTo>
                <a:cubicBezTo>
                  <a:pt x="3625215" y="4103311"/>
                  <a:pt x="3646111" y="4082415"/>
                  <a:pt x="3671888" y="4082415"/>
                </a:cubicBezTo>
                <a:cubicBezTo>
                  <a:pt x="3697664" y="4082415"/>
                  <a:pt x="3718560" y="4103311"/>
                  <a:pt x="3718560" y="4129088"/>
                </a:cubicBezTo>
                <a:close/>
                <a:moveTo>
                  <a:pt x="3872865" y="4129088"/>
                </a:moveTo>
                <a:cubicBezTo>
                  <a:pt x="3872865" y="4155916"/>
                  <a:pt x="3851116" y="4177665"/>
                  <a:pt x="3824288" y="4177665"/>
                </a:cubicBezTo>
                <a:cubicBezTo>
                  <a:pt x="3797459" y="4177665"/>
                  <a:pt x="3775710" y="4155916"/>
                  <a:pt x="3775710" y="4129088"/>
                </a:cubicBezTo>
                <a:cubicBezTo>
                  <a:pt x="3775710" y="4102259"/>
                  <a:pt x="3797459" y="4080510"/>
                  <a:pt x="3824288" y="4080510"/>
                </a:cubicBezTo>
                <a:cubicBezTo>
                  <a:pt x="3851116" y="4080510"/>
                  <a:pt x="3872865" y="4102259"/>
                  <a:pt x="3872865" y="4129088"/>
                </a:cubicBezTo>
                <a:close/>
                <a:moveTo>
                  <a:pt x="4026218" y="4129088"/>
                </a:moveTo>
                <a:cubicBezTo>
                  <a:pt x="4026218" y="4156442"/>
                  <a:pt x="4004042" y="4178618"/>
                  <a:pt x="3976688" y="4178618"/>
                </a:cubicBezTo>
                <a:cubicBezTo>
                  <a:pt x="3949333" y="4178618"/>
                  <a:pt x="3927158" y="4156442"/>
                  <a:pt x="3927158" y="4129088"/>
                </a:cubicBezTo>
                <a:cubicBezTo>
                  <a:pt x="3927158" y="4101733"/>
                  <a:pt x="3949333" y="4079558"/>
                  <a:pt x="3976688" y="4079558"/>
                </a:cubicBezTo>
                <a:cubicBezTo>
                  <a:pt x="4004042" y="4079558"/>
                  <a:pt x="4026218" y="4101733"/>
                  <a:pt x="4026218" y="4129088"/>
                </a:cubicBezTo>
                <a:close/>
                <a:moveTo>
                  <a:pt x="4179570" y="4129088"/>
                </a:moveTo>
                <a:cubicBezTo>
                  <a:pt x="4179570" y="4156968"/>
                  <a:pt x="4156968" y="4179570"/>
                  <a:pt x="4129088" y="4179570"/>
                </a:cubicBezTo>
                <a:cubicBezTo>
                  <a:pt x="4101207" y="4179570"/>
                  <a:pt x="4078605" y="4156968"/>
                  <a:pt x="4078605" y="4129088"/>
                </a:cubicBezTo>
                <a:cubicBezTo>
                  <a:pt x="4078605" y="4101207"/>
                  <a:pt x="4101207" y="4078605"/>
                  <a:pt x="4129088" y="4078605"/>
                </a:cubicBezTo>
                <a:cubicBezTo>
                  <a:pt x="4156968" y="4078605"/>
                  <a:pt x="4179570" y="4101207"/>
                  <a:pt x="4179570" y="4129088"/>
                </a:cubicBezTo>
                <a:close/>
                <a:moveTo>
                  <a:pt x="4333875" y="4129088"/>
                </a:moveTo>
                <a:cubicBezTo>
                  <a:pt x="4333875" y="4158020"/>
                  <a:pt x="4310420" y="4181475"/>
                  <a:pt x="4281488" y="4181475"/>
                </a:cubicBezTo>
                <a:cubicBezTo>
                  <a:pt x="4252555" y="4181475"/>
                  <a:pt x="4229100" y="4158020"/>
                  <a:pt x="4229100" y="4129088"/>
                </a:cubicBezTo>
                <a:cubicBezTo>
                  <a:pt x="4229100" y="4100155"/>
                  <a:pt x="4252555" y="4076700"/>
                  <a:pt x="4281488" y="4076700"/>
                </a:cubicBezTo>
                <a:cubicBezTo>
                  <a:pt x="4310420" y="4076700"/>
                  <a:pt x="4333875" y="4100155"/>
                  <a:pt x="4333875" y="4129088"/>
                </a:cubicBezTo>
                <a:close/>
                <a:moveTo>
                  <a:pt x="4487228" y="4129088"/>
                </a:moveTo>
                <a:cubicBezTo>
                  <a:pt x="4487228" y="4158546"/>
                  <a:pt x="4463346" y="4182428"/>
                  <a:pt x="4433888" y="4182428"/>
                </a:cubicBezTo>
                <a:cubicBezTo>
                  <a:pt x="4404429" y="4182428"/>
                  <a:pt x="4380548" y="4158546"/>
                  <a:pt x="4380548" y="4129088"/>
                </a:cubicBezTo>
                <a:cubicBezTo>
                  <a:pt x="4380548" y="4099629"/>
                  <a:pt x="4404429" y="4075748"/>
                  <a:pt x="4433888" y="4075748"/>
                </a:cubicBezTo>
                <a:cubicBezTo>
                  <a:pt x="4463346" y="4075748"/>
                  <a:pt x="4487228" y="4099629"/>
                  <a:pt x="4487228" y="4129088"/>
                </a:cubicBezTo>
                <a:close/>
                <a:moveTo>
                  <a:pt x="4640580" y="4129088"/>
                </a:moveTo>
                <a:cubicBezTo>
                  <a:pt x="4640580" y="4159072"/>
                  <a:pt x="4616272" y="4183380"/>
                  <a:pt x="4586288" y="4183380"/>
                </a:cubicBezTo>
                <a:cubicBezTo>
                  <a:pt x="4556303" y="4183380"/>
                  <a:pt x="4531995" y="4159072"/>
                  <a:pt x="4531995" y="4129088"/>
                </a:cubicBezTo>
                <a:cubicBezTo>
                  <a:pt x="4531995" y="4099103"/>
                  <a:pt x="4556303" y="4074795"/>
                  <a:pt x="4586288" y="4074795"/>
                </a:cubicBezTo>
                <a:cubicBezTo>
                  <a:pt x="4616272" y="4074795"/>
                  <a:pt x="4640580" y="4099103"/>
                  <a:pt x="4640580" y="4129088"/>
                </a:cubicBezTo>
                <a:close/>
                <a:moveTo>
                  <a:pt x="4793932" y="4129088"/>
                </a:moveTo>
                <a:cubicBezTo>
                  <a:pt x="4793932" y="4159598"/>
                  <a:pt x="4769198" y="4184332"/>
                  <a:pt x="4738688" y="4184332"/>
                </a:cubicBezTo>
                <a:cubicBezTo>
                  <a:pt x="4708177" y="4184332"/>
                  <a:pt x="4683442" y="4159598"/>
                  <a:pt x="4683442" y="4129088"/>
                </a:cubicBezTo>
                <a:cubicBezTo>
                  <a:pt x="4683442" y="4098577"/>
                  <a:pt x="4708177" y="4073842"/>
                  <a:pt x="4738688" y="4073842"/>
                </a:cubicBezTo>
                <a:cubicBezTo>
                  <a:pt x="4769198" y="4073842"/>
                  <a:pt x="4793932" y="4098577"/>
                  <a:pt x="4793932" y="4129088"/>
                </a:cubicBezTo>
                <a:close/>
                <a:moveTo>
                  <a:pt x="4947285" y="4129088"/>
                </a:moveTo>
                <a:cubicBezTo>
                  <a:pt x="4947285" y="4160125"/>
                  <a:pt x="4922125" y="4185285"/>
                  <a:pt x="4891088" y="4185285"/>
                </a:cubicBezTo>
                <a:cubicBezTo>
                  <a:pt x="4860050" y="4185285"/>
                  <a:pt x="4834890" y="4160125"/>
                  <a:pt x="4834890" y="4129088"/>
                </a:cubicBezTo>
                <a:cubicBezTo>
                  <a:pt x="4834890" y="4098050"/>
                  <a:pt x="4860050" y="4072890"/>
                  <a:pt x="4891088" y="4072890"/>
                </a:cubicBezTo>
                <a:cubicBezTo>
                  <a:pt x="4922125" y="4072890"/>
                  <a:pt x="4947285" y="4098050"/>
                  <a:pt x="4947285" y="4129088"/>
                </a:cubicBezTo>
                <a:close/>
                <a:moveTo>
                  <a:pt x="5100638" y="4129088"/>
                </a:moveTo>
                <a:cubicBezTo>
                  <a:pt x="5100638" y="4160651"/>
                  <a:pt x="5075051" y="4186238"/>
                  <a:pt x="5043488" y="4186238"/>
                </a:cubicBezTo>
                <a:cubicBezTo>
                  <a:pt x="5011924" y="4186238"/>
                  <a:pt x="4986338" y="4160651"/>
                  <a:pt x="4986338" y="4129088"/>
                </a:cubicBezTo>
                <a:cubicBezTo>
                  <a:pt x="4986338" y="4097524"/>
                  <a:pt x="5011924" y="4071938"/>
                  <a:pt x="5043488" y="4071938"/>
                </a:cubicBezTo>
                <a:cubicBezTo>
                  <a:pt x="5075051" y="4071938"/>
                  <a:pt x="5100638" y="4097524"/>
                  <a:pt x="5100638" y="4129088"/>
                </a:cubicBezTo>
                <a:close/>
                <a:moveTo>
                  <a:pt x="5253990" y="4129088"/>
                </a:moveTo>
                <a:cubicBezTo>
                  <a:pt x="5253990" y="4161177"/>
                  <a:pt x="5227977" y="4187190"/>
                  <a:pt x="5195888" y="4187190"/>
                </a:cubicBezTo>
                <a:cubicBezTo>
                  <a:pt x="5163798" y="4187190"/>
                  <a:pt x="5137785" y="4161177"/>
                  <a:pt x="5137785" y="4129088"/>
                </a:cubicBezTo>
                <a:cubicBezTo>
                  <a:pt x="5137785" y="4096998"/>
                  <a:pt x="5163798" y="4070985"/>
                  <a:pt x="5195888" y="4070985"/>
                </a:cubicBezTo>
                <a:cubicBezTo>
                  <a:pt x="5227977" y="4070985"/>
                  <a:pt x="5253990" y="4096998"/>
                  <a:pt x="5253990" y="4129088"/>
                </a:cubicBezTo>
                <a:close/>
                <a:moveTo>
                  <a:pt x="5407342" y="4129088"/>
                </a:moveTo>
                <a:cubicBezTo>
                  <a:pt x="5407342" y="4161703"/>
                  <a:pt x="5380903" y="4188142"/>
                  <a:pt x="5348288" y="4188142"/>
                </a:cubicBezTo>
                <a:cubicBezTo>
                  <a:pt x="5315672" y="4188142"/>
                  <a:pt x="5289232" y="4161703"/>
                  <a:pt x="5289232" y="4129088"/>
                </a:cubicBezTo>
                <a:cubicBezTo>
                  <a:pt x="5289232" y="4096472"/>
                  <a:pt x="5315672" y="4070032"/>
                  <a:pt x="5348288" y="4070032"/>
                </a:cubicBezTo>
                <a:cubicBezTo>
                  <a:pt x="5380903" y="4070032"/>
                  <a:pt x="5407342" y="4096472"/>
                  <a:pt x="5407342" y="4129088"/>
                </a:cubicBezTo>
                <a:close/>
                <a:moveTo>
                  <a:pt x="5560695" y="4129088"/>
                </a:moveTo>
                <a:cubicBezTo>
                  <a:pt x="5560695" y="4162229"/>
                  <a:pt x="5533829" y="4189095"/>
                  <a:pt x="5500688" y="4189095"/>
                </a:cubicBezTo>
                <a:cubicBezTo>
                  <a:pt x="5467546" y="4189095"/>
                  <a:pt x="5440680" y="4162229"/>
                  <a:pt x="5440680" y="4129088"/>
                </a:cubicBezTo>
                <a:cubicBezTo>
                  <a:pt x="5440680" y="4095946"/>
                  <a:pt x="5467546" y="4069080"/>
                  <a:pt x="5500688" y="4069080"/>
                </a:cubicBezTo>
                <a:cubicBezTo>
                  <a:pt x="5533829" y="4069080"/>
                  <a:pt x="5560695" y="4095946"/>
                  <a:pt x="5560695" y="4129088"/>
                </a:cubicBezTo>
                <a:close/>
                <a:moveTo>
                  <a:pt x="5714048" y="4129088"/>
                </a:moveTo>
                <a:cubicBezTo>
                  <a:pt x="5714048" y="4162755"/>
                  <a:pt x="5686755" y="4190048"/>
                  <a:pt x="5653088" y="4190048"/>
                </a:cubicBezTo>
                <a:cubicBezTo>
                  <a:pt x="5619420" y="4190048"/>
                  <a:pt x="5592128" y="4162755"/>
                  <a:pt x="5592128" y="4129088"/>
                </a:cubicBezTo>
                <a:cubicBezTo>
                  <a:pt x="5592128" y="4095420"/>
                  <a:pt x="5619420" y="4068128"/>
                  <a:pt x="5653088" y="4068128"/>
                </a:cubicBezTo>
                <a:cubicBezTo>
                  <a:pt x="5686755" y="4068128"/>
                  <a:pt x="5714048" y="4095420"/>
                  <a:pt x="5714048" y="4129088"/>
                </a:cubicBezTo>
                <a:close/>
                <a:moveTo>
                  <a:pt x="5866448" y="4129088"/>
                </a:moveTo>
                <a:cubicBezTo>
                  <a:pt x="5866448" y="4162755"/>
                  <a:pt x="5839155" y="4190048"/>
                  <a:pt x="5805488" y="4190048"/>
                </a:cubicBezTo>
                <a:cubicBezTo>
                  <a:pt x="5771820" y="4190048"/>
                  <a:pt x="5744528" y="4162755"/>
                  <a:pt x="5744528" y="4129088"/>
                </a:cubicBezTo>
                <a:cubicBezTo>
                  <a:pt x="5744528" y="4095420"/>
                  <a:pt x="5771820" y="4068128"/>
                  <a:pt x="5805488" y="4068128"/>
                </a:cubicBezTo>
                <a:cubicBezTo>
                  <a:pt x="5839155" y="4068128"/>
                  <a:pt x="5866448" y="4095420"/>
                  <a:pt x="5866448" y="4129088"/>
                </a:cubicBezTo>
                <a:close/>
                <a:moveTo>
                  <a:pt x="6018848" y="4129088"/>
                </a:moveTo>
                <a:cubicBezTo>
                  <a:pt x="6018848" y="4162755"/>
                  <a:pt x="5991555" y="4190048"/>
                  <a:pt x="5957888" y="4190048"/>
                </a:cubicBezTo>
                <a:cubicBezTo>
                  <a:pt x="5924220" y="4190048"/>
                  <a:pt x="5896928" y="4162755"/>
                  <a:pt x="5896928" y="4129088"/>
                </a:cubicBezTo>
                <a:cubicBezTo>
                  <a:pt x="5896928" y="4095420"/>
                  <a:pt x="5924220" y="4068128"/>
                  <a:pt x="5957888" y="4068128"/>
                </a:cubicBezTo>
                <a:cubicBezTo>
                  <a:pt x="5991555" y="4068128"/>
                  <a:pt x="6018848" y="4095420"/>
                  <a:pt x="6018848" y="4129088"/>
                </a:cubicBezTo>
                <a:close/>
                <a:moveTo>
                  <a:pt x="6172200" y="4129088"/>
                </a:moveTo>
                <a:cubicBezTo>
                  <a:pt x="6172200" y="4163281"/>
                  <a:pt x="6144481" y="4191000"/>
                  <a:pt x="6110288" y="4191000"/>
                </a:cubicBezTo>
                <a:cubicBezTo>
                  <a:pt x="6076094" y="4191000"/>
                  <a:pt x="6048375" y="4163281"/>
                  <a:pt x="6048375" y="4129088"/>
                </a:cubicBezTo>
                <a:cubicBezTo>
                  <a:pt x="6048375" y="4094894"/>
                  <a:pt x="6076094" y="4067175"/>
                  <a:pt x="6110288" y="4067175"/>
                </a:cubicBezTo>
                <a:cubicBezTo>
                  <a:pt x="6144481" y="4067175"/>
                  <a:pt x="6172200" y="4094894"/>
                  <a:pt x="6172200" y="4129088"/>
                </a:cubicBezTo>
                <a:close/>
                <a:moveTo>
                  <a:pt x="6323648" y="4129088"/>
                </a:moveTo>
                <a:cubicBezTo>
                  <a:pt x="6323648" y="4162755"/>
                  <a:pt x="6296355" y="4190048"/>
                  <a:pt x="6262688" y="4190048"/>
                </a:cubicBezTo>
                <a:cubicBezTo>
                  <a:pt x="6229020" y="4190048"/>
                  <a:pt x="6201728" y="4162755"/>
                  <a:pt x="6201728" y="4129088"/>
                </a:cubicBezTo>
                <a:cubicBezTo>
                  <a:pt x="6201728" y="4095420"/>
                  <a:pt x="6229020" y="4068128"/>
                  <a:pt x="6262688" y="4068128"/>
                </a:cubicBezTo>
                <a:cubicBezTo>
                  <a:pt x="6296355" y="4068128"/>
                  <a:pt x="6323648" y="4095420"/>
                  <a:pt x="6323648" y="4129088"/>
                </a:cubicBezTo>
                <a:close/>
                <a:moveTo>
                  <a:pt x="6476048" y="4129088"/>
                </a:moveTo>
                <a:cubicBezTo>
                  <a:pt x="6476048" y="4162755"/>
                  <a:pt x="6448755" y="4190048"/>
                  <a:pt x="6415088" y="4190048"/>
                </a:cubicBezTo>
                <a:cubicBezTo>
                  <a:pt x="6381420" y="4190048"/>
                  <a:pt x="6354128" y="4162755"/>
                  <a:pt x="6354128" y="4129088"/>
                </a:cubicBezTo>
                <a:cubicBezTo>
                  <a:pt x="6354128" y="4095420"/>
                  <a:pt x="6381420" y="4068128"/>
                  <a:pt x="6415088" y="4068128"/>
                </a:cubicBezTo>
                <a:cubicBezTo>
                  <a:pt x="6448755" y="4068128"/>
                  <a:pt x="6476048" y="4095420"/>
                  <a:pt x="6476048" y="4129088"/>
                </a:cubicBezTo>
                <a:close/>
                <a:moveTo>
                  <a:pt x="6628448" y="4129088"/>
                </a:moveTo>
                <a:cubicBezTo>
                  <a:pt x="6628448" y="4162755"/>
                  <a:pt x="6601155" y="4190048"/>
                  <a:pt x="6567488" y="4190048"/>
                </a:cubicBezTo>
                <a:cubicBezTo>
                  <a:pt x="6533820" y="4190048"/>
                  <a:pt x="6506528" y="4162755"/>
                  <a:pt x="6506528" y="4129088"/>
                </a:cubicBezTo>
                <a:cubicBezTo>
                  <a:pt x="6506528" y="4095420"/>
                  <a:pt x="6533820" y="4068128"/>
                  <a:pt x="6567488" y="4068128"/>
                </a:cubicBezTo>
                <a:cubicBezTo>
                  <a:pt x="6601155" y="4068128"/>
                  <a:pt x="6628448" y="4095420"/>
                  <a:pt x="6628448" y="4129088"/>
                </a:cubicBezTo>
                <a:close/>
                <a:moveTo>
                  <a:pt x="6779895" y="4129088"/>
                </a:moveTo>
                <a:cubicBezTo>
                  <a:pt x="6779895" y="4162229"/>
                  <a:pt x="6753029" y="4189095"/>
                  <a:pt x="6719888" y="4189095"/>
                </a:cubicBezTo>
                <a:cubicBezTo>
                  <a:pt x="6686746" y="4189095"/>
                  <a:pt x="6659880" y="4162229"/>
                  <a:pt x="6659880" y="4129088"/>
                </a:cubicBezTo>
                <a:cubicBezTo>
                  <a:pt x="6659880" y="4095946"/>
                  <a:pt x="6686746" y="4069080"/>
                  <a:pt x="6719888" y="4069080"/>
                </a:cubicBezTo>
                <a:cubicBezTo>
                  <a:pt x="6753029" y="4069080"/>
                  <a:pt x="6779895" y="4095946"/>
                  <a:pt x="6779895" y="4129088"/>
                </a:cubicBezTo>
                <a:close/>
                <a:moveTo>
                  <a:pt x="6931342" y="4129088"/>
                </a:moveTo>
                <a:cubicBezTo>
                  <a:pt x="6931342" y="4161703"/>
                  <a:pt x="6904903" y="4188142"/>
                  <a:pt x="6872288" y="4188142"/>
                </a:cubicBezTo>
                <a:cubicBezTo>
                  <a:pt x="6839672" y="4188142"/>
                  <a:pt x="6813232" y="4161703"/>
                  <a:pt x="6813232" y="4129088"/>
                </a:cubicBezTo>
                <a:cubicBezTo>
                  <a:pt x="6813232" y="4096472"/>
                  <a:pt x="6839672" y="4070032"/>
                  <a:pt x="6872288" y="4070032"/>
                </a:cubicBezTo>
                <a:cubicBezTo>
                  <a:pt x="6904903" y="4070032"/>
                  <a:pt x="6931342" y="4096472"/>
                  <a:pt x="6931342" y="4129088"/>
                </a:cubicBezTo>
                <a:close/>
                <a:moveTo>
                  <a:pt x="7082790" y="4129088"/>
                </a:moveTo>
                <a:cubicBezTo>
                  <a:pt x="7082790" y="4161177"/>
                  <a:pt x="7056777" y="4187190"/>
                  <a:pt x="7024688" y="4187190"/>
                </a:cubicBezTo>
                <a:cubicBezTo>
                  <a:pt x="6992598" y="4187190"/>
                  <a:pt x="6966585" y="4161177"/>
                  <a:pt x="6966585" y="4129088"/>
                </a:cubicBezTo>
                <a:cubicBezTo>
                  <a:pt x="6966585" y="4096998"/>
                  <a:pt x="6992598" y="4070985"/>
                  <a:pt x="7024688" y="4070985"/>
                </a:cubicBezTo>
                <a:cubicBezTo>
                  <a:pt x="7056777" y="4070985"/>
                  <a:pt x="7082790" y="4096998"/>
                  <a:pt x="7082790" y="4129088"/>
                </a:cubicBezTo>
                <a:close/>
                <a:moveTo>
                  <a:pt x="7234238" y="4129088"/>
                </a:moveTo>
                <a:cubicBezTo>
                  <a:pt x="7234238" y="4160651"/>
                  <a:pt x="7208651" y="4186238"/>
                  <a:pt x="7177088" y="4186238"/>
                </a:cubicBezTo>
                <a:cubicBezTo>
                  <a:pt x="7145524" y="4186238"/>
                  <a:pt x="7119938" y="4160651"/>
                  <a:pt x="7119938" y="4129088"/>
                </a:cubicBezTo>
                <a:cubicBezTo>
                  <a:pt x="7119938" y="4097524"/>
                  <a:pt x="7145524" y="4071938"/>
                  <a:pt x="7177088" y="4071938"/>
                </a:cubicBezTo>
                <a:cubicBezTo>
                  <a:pt x="7208651" y="4071938"/>
                  <a:pt x="7234238" y="4097524"/>
                  <a:pt x="7234238" y="4129088"/>
                </a:cubicBezTo>
                <a:close/>
                <a:moveTo>
                  <a:pt x="7385685" y="4129088"/>
                </a:moveTo>
                <a:cubicBezTo>
                  <a:pt x="7385685" y="4160125"/>
                  <a:pt x="7360525" y="4185285"/>
                  <a:pt x="7329488" y="4185285"/>
                </a:cubicBezTo>
                <a:cubicBezTo>
                  <a:pt x="7298450" y="4185285"/>
                  <a:pt x="7273290" y="4160125"/>
                  <a:pt x="7273290" y="4129088"/>
                </a:cubicBezTo>
                <a:cubicBezTo>
                  <a:pt x="7273290" y="4098050"/>
                  <a:pt x="7298450" y="4072890"/>
                  <a:pt x="7329488" y="4072890"/>
                </a:cubicBezTo>
                <a:cubicBezTo>
                  <a:pt x="7360525" y="4072890"/>
                  <a:pt x="7385685" y="4098050"/>
                  <a:pt x="7385685" y="4129088"/>
                </a:cubicBezTo>
                <a:close/>
                <a:moveTo>
                  <a:pt x="7537132" y="4129088"/>
                </a:moveTo>
                <a:cubicBezTo>
                  <a:pt x="7537132" y="4159598"/>
                  <a:pt x="7512398" y="4184332"/>
                  <a:pt x="7481888" y="4184332"/>
                </a:cubicBezTo>
                <a:cubicBezTo>
                  <a:pt x="7451377" y="4184332"/>
                  <a:pt x="7426642" y="4159598"/>
                  <a:pt x="7426642" y="4129088"/>
                </a:cubicBezTo>
                <a:cubicBezTo>
                  <a:pt x="7426642" y="4098577"/>
                  <a:pt x="7451377" y="4073842"/>
                  <a:pt x="7481888" y="4073842"/>
                </a:cubicBezTo>
                <a:cubicBezTo>
                  <a:pt x="7512398" y="4073842"/>
                  <a:pt x="7537132" y="4098577"/>
                  <a:pt x="7537132" y="4129088"/>
                </a:cubicBezTo>
                <a:close/>
                <a:moveTo>
                  <a:pt x="7688580" y="4129088"/>
                </a:moveTo>
                <a:cubicBezTo>
                  <a:pt x="7688580" y="4159072"/>
                  <a:pt x="7664272" y="4183380"/>
                  <a:pt x="7634288" y="4183380"/>
                </a:cubicBezTo>
                <a:cubicBezTo>
                  <a:pt x="7604303" y="4183380"/>
                  <a:pt x="7579995" y="4159072"/>
                  <a:pt x="7579995" y="4129088"/>
                </a:cubicBezTo>
                <a:cubicBezTo>
                  <a:pt x="7579995" y="4099103"/>
                  <a:pt x="7604303" y="4074795"/>
                  <a:pt x="7634288" y="4074795"/>
                </a:cubicBezTo>
                <a:cubicBezTo>
                  <a:pt x="7664272" y="4074795"/>
                  <a:pt x="7688580" y="4099103"/>
                  <a:pt x="7688580" y="4129088"/>
                </a:cubicBezTo>
                <a:close/>
                <a:moveTo>
                  <a:pt x="7840028" y="4129088"/>
                </a:moveTo>
                <a:cubicBezTo>
                  <a:pt x="7840028" y="4158546"/>
                  <a:pt x="7816146" y="4182428"/>
                  <a:pt x="7786688" y="4182428"/>
                </a:cubicBezTo>
                <a:cubicBezTo>
                  <a:pt x="7757229" y="4182428"/>
                  <a:pt x="7733348" y="4158546"/>
                  <a:pt x="7733348" y="4129088"/>
                </a:cubicBezTo>
                <a:cubicBezTo>
                  <a:pt x="7733348" y="4099629"/>
                  <a:pt x="7757229" y="4075748"/>
                  <a:pt x="7786688" y="4075748"/>
                </a:cubicBezTo>
                <a:cubicBezTo>
                  <a:pt x="7816146" y="4075748"/>
                  <a:pt x="7840028" y="4099629"/>
                  <a:pt x="7840028" y="4129088"/>
                </a:cubicBezTo>
                <a:close/>
                <a:moveTo>
                  <a:pt x="7991475" y="4129088"/>
                </a:moveTo>
                <a:cubicBezTo>
                  <a:pt x="7991475" y="4158020"/>
                  <a:pt x="7968020" y="4181475"/>
                  <a:pt x="7939088" y="4181475"/>
                </a:cubicBezTo>
                <a:cubicBezTo>
                  <a:pt x="7910155" y="4181475"/>
                  <a:pt x="7886700" y="4158020"/>
                  <a:pt x="7886700" y="4129088"/>
                </a:cubicBezTo>
                <a:cubicBezTo>
                  <a:pt x="7886700" y="4100155"/>
                  <a:pt x="7910155" y="4076700"/>
                  <a:pt x="7939088" y="4076700"/>
                </a:cubicBezTo>
                <a:cubicBezTo>
                  <a:pt x="7968020" y="4076700"/>
                  <a:pt x="7991475" y="4100155"/>
                  <a:pt x="7991475" y="4129088"/>
                </a:cubicBezTo>
                <a:close/>
                <a:moveTo>
                  <a:pt x="8141970" y="4129088"/>
                </a:moveTo>
                <a:cubicBezTo>
                  <a:pt x="8141970" y="4156968"/>
                  <a:pt x="8119368" y="4179570"/>
                  <a:pt x="8091488" y="4179570"/>
                </a:cubicBezTo>
                <a:cubicBezTo>
                  <a:pt x="8063607" y="4179570"/>
                  <a:pt x="8041005" y="4156968"/>
                  <a:pt x="8041005" y="4129088"/>
                </a:cubicBezTo>
                <a:cubicBezTo>
                  <a:pt x="8041005" y="4101207"/>
                  <a:pt x="8063607" y="4078605"/>
                  <a:pt x="8091488" y="4078605"/>
                </a:cubicBezTo>
                <a:cubicBezTo>
                  <a:pt x="8119368" y="4078605"/>
                  <a:pt x="8141970" y="4101207"/>
                  <a:pt x="8141970" y="4129088"/>
                </a:cubicBezTo>
                <a:close/>
                <a:moveTo>
                  <a:pt x="8293418" y="4129088"/>
                </a:moveTo>
                <a:cubicBezTo>
                  <a:pt x="8293418" y="4156442"/>
                  <a:pt x="8271242" y="4178618"/>
                  <a:pt x="8243888" y="4178618"/>
                </a:cubicBezTo>
                <a:cubicBezTo>
                  <a:pt x="8216533" y="4178618"/>
                  <a:pt x="8194358" y="4156442"/>
                  <a:pt x="8194358" y="4129088"/>
                </a:cubicBezTo>
                <a:cubicBezTo>
                  <a:pt x="8194358" y="4101733"/>
                  <a:pt x="8216533" y="4079558"/>
                  <a:pt x="8243888" y="4079558"/>
                </a:cubicBezTo>
                <a:cubicBezTo>
                  <a:pt x="8271242" y="4079558"/>
                  <a:pt x="8293418" y="4101733"/>
                  <a:pt x="8293418" y="4129088"/>
                </a:cubicBezTo>
                <a:close/>
                <a:moveTo>
                  <a:pt x="8444865" y="4129088"/>
                </a:moveTo>
                <a:cubicBezTo>
                  <a:pt x="8444865" y="4155916"/>
                  <a:pt x="8423116" y="4177665"/>
                  <a:pt x="8396288" y="4177665"/>
                </a:cubicBezTo>
                <a:cubicBezTo>
                  <a:pt x="8369459" y="4177665"/>
                  <a:pt x="8347710" y="4155916"/>
                  <a:pt x="8347710" y="4129088"/>
                </a:cubicBezTo>
                <a:cubicBezTo>
                  <a:pt x="8347710" y="4102259"/>
                  <a:pt x="8369459" y="4080510"/>
                  <a:pt x="8396288" y="4080510"/>
                </a:cubicBezTo>
                <a:cubicBezTo>
                  <a:pt x="8423116" y="4080510"/>
                  <a:pt x="8444865" y="4102259"/>
                  <a:pt x="8444865" y="4129088"/>
                </a:cubicBezTo>
                <a:close/>
                <a:moveTo>
                  <a:pt x="8595360" y="4129088"/>
                </a:moveTo>
                <a:cubicBezTo>
                  <a:pt x="8595360" y="4154864"/>
                  <a:pt x="8574464" y="4175760"/>
                  <a:pt x="8548688" y="4175760"/>
                </a:cubicBezTo>
                <a:cubicBezTo>
                  <a:pt x="8522911" y="4175760"/>
                  <a:pt x="8502015" y="4154864"/>
                  <a:pt x="8502015" y="4129088"/>
                </a:cubicBezTo>
                <a:cubicBezTo>
                  <a:pt x="8502015" y="4103311"/>
                  <a:pt x="8522911" y="4082415"/>
                  <a:pt x="8548688" y="4082415"/>
                </a:cubicBezTo>
                <a:cubicBezTo>
                  <a:pt x="8574464" y="4082415"/>
                  <a:pt x="8595360" y="4103311"/>
                  <a:pt x="8595360" y="4129088"/>
                </a:cubicBezTo>
                <a:close/>
                <a:moveTo>
                  <a:pt x="8746808" y="4129088"/>
                </a:moveTo>
                <a:cubicBezTo>
                  <a:pt x="8746808" y="4154338"/>
                  <a:pt x="8726338" y="4174808"/>
                  <a:pt x="8701088" y="4174808"/>
                </a:cubicBezTo>
                <a:cubicBezTo>
                  <a:pt x="8675837" y="4174808"/>
                  <a:pt x="8655368" y="4154338"/>
                  <a:pt x="8655368" y="4129088"/>
                </a:cubicBezTo>
                <a:cubicBezTo>
                  <a:pt x="8655368" y="4103837"/>
                  <a:pt x="8675837" y="4083368"/>
                  <a:pt x="8701088" y="4083368"/>
                </a:cubicBezTo>
                <a:cubicBezTo>
                  <a:pt x="8726338" y="4083368"/>
                  <a:pt x="8746808" y="4103837"/>
                  <a:pt x="8746808" y="4129088"/>
                </a:cubicBezTo>
                <a:close/>
                <a:moveTo>
                  <a:pt x="8898255" y="4129088"/>
                </a:moveTo>
                <a:cubicBezTo>
                  <a:pt x="8898255" y="4153812"/>
                  <a:pt x="8878212" y="4173855"/>
                  <a:pt x="8853488" y="4173855"/>
                </a:cubicBezTo>
                <a:cubicBezTo>
                  <a:pt x="8828763" y="4173855"/>
                  <a:pt x="8808720" y="4153812"/>
                  <a:pt x="8808720" y="4129088"/>
                </a:cubicBezTo>
                <a:cubicBezTo>
                  <a:pt x="8808720" y="4104363"/>
                  <a:pt x="8828763" y="4084320"/>
                  <a:pt x="8853488" y="4084320"/>
                </a:cubicBezTo>
                <a:cubicBezTo>
                  <a:pt x="8878212" y="4084320"/>
                  <a:pt x="8898255" y="4104363"/>
                  <a:pt x="8898255" y="4129088"/>
                </a:cubicBezTo>
                <a:close/>
                <a:moveTo>
                  <a:pt x="9048750" y="4129088"/>
                </a:moveTo>
                <a:cubicBezTo>
                  <a:pt x="9048750" y="4152760"/>
                  <a:pt x="9029560" y="4171950"/>
                  <a:pt x="9005888" y="4171950"/>
                </a:cubicBezTo>
                <a:cubicBezTo>
                  <a:pt x="8982215" y="4171950"/>
                  <a:pt x="8963025" y="4152760"/>
                  <a:pt x="8963025" y="4129088"/>
                </a:cubicBezTo>
                <a:cubicBezTo>
                  <a:pt x="8963025" y="4105415"/>
                  <a:pt x="8982215" y="4086225"/>
                  <a:pt x="9005888" y="4086225"/>
                </a:cubicBezTo>
                <a:cubicBezTo>
                  <a:pt x="9029560" y="4086225"/>
                  <a:pt x="9048750" y="4105415"/>
                  <a:pt x="9048750" y="4129088"/>
                </a:cubicBezTo>
                <a:close/>
                <a:moveTo>
                  <a:pt x="9200198" y="4129088"/>
                </a:moveTo>
                <a:cubicBezTo>
                  <a:pt x="9200198" y="4152234"/>
                  <a:pt x="9181434" y="4170998"/>
                  <a:pt x="9158288" y="4170998"/>
                </a:cubicBezTo>
                <a:cubicBezTo>
                  <a:pt x="9135141" y="4170998"/>
                  <a:pt x="9116378" y="4152234"/>
                  <a:pt x="9116378" y="4129088"/>
                </a:cubicBezTo>
                <a:cubicBezTo>
                  <a:pt x="9116378" y="4105941"/>
                  <a:pt x="9135141" y="4087178"/>
                  <a:pt x="9158288" y="4087178"/>
                </a:cubicBezTo>
                <a:cubicBezTo>
                  <a:pt x="9181434" y="4087178"/>
                  <a:pt x="9200198" y="4105941"/>
                  <a:pt x="9200198" y="4129088"/>
                </a:cubicBezTo>
                <a:close/>
                <a:moveTo>
                  <a:pt x="9350692" y="4129088"/>
                </a:moveTo>
                <a:cubicBezTo>
                  <a:pt x="9350692" y="4151182"/>
                  <a:pt x="9332782" y="4169092"/>
                  <a:pt x="9310688" y="4169092"/>
                </a:cubicBezTo>
                <a:cubicBezTo>
                  <a:pt x="9288593" y="4169092"/>
                  <a:pt x="9270682" y="4151182"/>
                  <a:pt x="9270682" y="4129088"/>
                </a:cubicBezTo>
                <a:cubicBezTo>
                  <a:pt x="9270682" y="4106993"/>
                  <a:pt x="9288593" y="4089082"/>
                  <a:pt x="9310688" y="4089082"/>
                </a:cubicBezTo>
                <a:cubicBezTo>
                  <a:pt x="9332782" y="4089082"/>
                  <a:pt x="9350692" y="4106993"/>
                  <a:pt x="9350692" y="4129088"/>
                </a:cubicBezTo>
                <a:close/>
                <a:moveTo>
                  <a:pt x="9502140" y="4129088"/>
                </a:moveTo>
                <a:cubicBezTo>
                  <a:pt x="9502140" y="4150656"/>
                  <a:pt x="9484656" y="4168140"/>
                  <a:pt x="9463088" y="4168140"/>
                </a:cubicBezTo>
                <a:cubicBezTo>
                  <a:pt x="9441519" y="4168140"/>
                  <a:pt x="9424035" y="4150656"/>
                  <a:pt x="9424035" y="4129088"/>
                </a:cubicBezTo>
                <a:cubicBezTo>
                  <a:pt x="9424035" y="4107519"/>
                  <a:pt x="9441519" y="4090035"/>
                  <a:pt x="9463088" y="4090035"/>
                </a:cubicBezTo>
                <a:cubicBezTo>
                  <a:pt x="9484656" y="4090035"/>
                  <a:pt x="9502140" y="4107519"/>
                  <a:pt x="9502140" y="4129088"/>
                </a:cubicBezTo>
                <a:close/>
                <a:moveTo>
                  <a:pt x="9652635" y="4129088"/>
                </a:moveTo>
                <a:cubicBezTo>
                  <a:pt x="9652635" y="4149603"/>
                  <a:pt x="9636003" y="4166235"/>
                  <a:pt x="9615488" y="4166235"/>
                </a:cubicBezTo>
                <a:cubicBezTo>
                  <a:pt x="9594972" y="4166235"/>
                  <a:pt x="9578340" y="4149603"/>
                  <a:pt x="9578340" y="4129088"/>
                </a:cubicBezTo>
                <a:cubicBezTo>
                  <a:pt x="9578340" y="4108572"/>
                  <a:pt x="9594972" y="4091940"/>
                  <a:pt x="9615488" y="4091940"/>
                </a:cubicBezTo>
                <a:cubicBezTo>
                  <a:pt x="9636003" y="4091940"/>
                  <a:pt x="9652635" y="4108572"/>
                  <a:pt x="9652635" y="4129088"/>
                </a:cubicBezTo>
                <a:close/>
                <a:moveTo>
                  <a:pt x="9804082" y="4129088"/>
                </a:moveTo>
                <a:cubicBezTo>
                  <a:pt x="9804082" y="4149077"/>
                  <a:pt x="9787877" y="4165282"/>
                  <a:pt x="9767888" y="4165282"/>
                </a:cubicBezTo>
                <a:cubicBezTo>
                  <a:pt x="9747898" y="4165282"/>
                  <a:pt x="9731692" y="4149077"/>
                  <a:pt x="9731692" y="4129088"/>
                </a:cubicBezTo>
                <a:cubicBezTo>
                  <a:pt x="9731692" y="4109098"/>
                  <a:pt x="9747898" y="4092892"/>
                  <a:pt x="9767888" y="4092892"/>
                </a:cubicBezTo>
                <a:cubicBezTo>
                  <a:pt x="9787877" y="4092892"/>
                  <a:pt x="9804082" y="4109098"/>
                  <a:pt x="9804082" y="4129088"/>
                </a:cubicBezTo>
                <a:close/>
                <a:moveTo>
                  <a:pt x="9954578" y="4129088"/>
                </a:moveTo>
                <a:cubicBezTo>
                  <a:pt x="9954578" y="4148025"/>
                  <a:pt x="9939225" y="4163378"/>
                  <a:pt x="9920288" y="4163378"/>
                </a:cubicBezTo>
                <a:cubicBezTo>
                  <a:pt x="9901350" y="4163378"/>
                  <a:pt x="9885998" y="4148025"/>
                  <a:pt x="9885998" y="4129088"/>
                </a:cubicBezTo>
                <a:cubicBezTo>
                  <a:pt x="9885998" y="4110150"/>
                  <a:pt x="9901350" y="4094798"/>
                  <a:pt x="9920288" y="4094798"/>
                </a:cubicBezTo>
                <a:cubicBezTo>
                  <a:pt x="9939225" y="4094798"/>
                  <a:pt x="9954578" y="4110150"/>
                  <a:pt x="9954578" y="4129088"/>
                </a:cubicBezTo>
                <a:close/>
                <a:moveTo>
                  <a:pt x="10106025" y="4129088"/>
                </a:moveTo>
                <a:cubicBezTo>
                  <a:pt x="10106025" y="4147499"/>
                  <a:pt x="10091099" y="4162425"/>
                  <a:pt x="10072688" y="4162425"/>
                </a:cubicBezTo>
                <a:cubicBezTo>
                  <a:pt x="10054276" y="4162425"/>
                  <a:pt x="10039350" y="4147499"/>
                  <a:pt x="10039350" y="4129088"/>
                </a:cubicBezTo>
                <a:cubicBezTo>
                  <a:pt x="10039350" y="4110676"/>
                  <a:pt x="10054276" y="4095750"/>
                  <a:pt x="10072688" y="4095750"/>
                </a:cubicBezTo>
                <a:cubicBezTo>
                  <a:pt x="10091099" y="4095750"/>
                  <a:pt x="10106025" y="4110676"/>
                  <a:pt x="10106025" y="4129088"/>
                </a:cubicBezTo>
                <a:close/>
                <a:moveTo>
                  <a:pt x="10257472" y="4129088"/>
                </a:moveTo>
                <a:cubicBezTo>
                  <a:pt x="10257472" y="4146973"/>
                  <a:pt x="10242973" y="4161472"/>
                  <a:pt x="10225088" y="4161472"/>
                </a:cubicBezTo>
                <a:cubicBezTo>
                  <a:pt x="10207202" y="4161472"/>
                  <a:pt x="10192702" y="4146973"/>
                  <a:pt x="10192702" y="4129088"/>
                </a:cubicBezTo>
                <a:cubicBezTo>
                  <a:pt x="10192702" y="4111202"/>
                  <a:pt x="10207202" y="4096702"/>
                  <a:pt x="10225088" y="4096702"/>
                </a:cubicBezTo>
                <a:cubicBezTo>
                  <a:pt x="10242973" y="4096702"/>
                  <a:pt x="10257472" y="4111202"/>
                  <a:pt x="10257472" y="4129088"/>
                </a:cubicBezTo>
                <a:close/>
                <a:moveTo>
                  <a:pt x="10407968" y="4129088"/>
                </a:moveTo>
                <a:cubicBezTo>
                  <a:pt x="10407968" y="4145921"/>
                  <a:pt x="10394321" y="4159568"/>
                  <a:pt x="10377488" y="4159568"/>
                </a:cubicBezTo>
                <a:cubicBezTo>
                  <a:pt x="10360654" y="4159568"/>
                  <a:pt x="10347008" y="4145921"/>
                  <a:pt x="10347008" y="4129088"/>
                </a:cubicBezTo>
                <a:cubicBezTo>
                  <a:pt x="10347008" y="4112254"/>
                  <a:pt x="10360654" y="4098608"/>
                  <a:pt x="10377488" y="4098608"/>
                </a:cubicBezTo>
                <a:cubicBezTo>
                  <a:pt x="10394321" y="4098608"/>
                  <a:pt x="10407968" y="4112254"/>
                  <a:pt x="10407968" y="4129088"/>
                </a:cubicBezTo>
                <a:close/>
                <a:moveTo>
                  <a:pt x="10559415" y="4129088"/>
                </a:moveTo>
                <a:cubicBezTo>
                  <a:pt x="10559415" y="4145395"/>
                  <a:pt x="10546195" y="4158615"/>
                  <a:pt x="10529888" y="4158615"/>
                </a:cubicBezTo>
                <a:cubicBezTo>
                  <a:pt x="10513580" y="4158615"/>
                  <a:pt x="10500360" y="4145395"/>
                  <a:pt x="10500360" y="4129088"/>
                </a:cubicBezTo>
                <a:cubicBezTo>
                  <a:pt x="10500360" y="4112780"/>
                  <a:pt x="10513580" y="4099560"/>
                  <a:pt x="10529888" y="4099560"/>
                </a:cubicBezTo>
                <a:cubicBezTo>
                  <a:pt x="10546195" y="4099560"/>
                  <a:pt x="10559415" y="4112780"/>
                  <a:pt x="10559415" y="4129088"/>
                </a:cubicBezTo>
                <a:close/>
                <a:moveTo>
                  <a:pt x="10709910" y="4129088"/>
                </a:moveTo>
                <a:cubicBezTo>
                  <a:pt x="10709910" y="4144343"/>
                  <a:pt x="10697543" y="4156710"/>
                  <a:pt x="10682288" y="4156710"/>
                </a:cubicBezTo>
                <a:cubicBezTo>
                  <a:pt x="10667032" y="4156710"/>
                  <a:pt x="10654665" y="4144343"/>
                  <a:pt x="10654665" y="4129088"/>
                </a:cubicBezTo>
                <a:cubicBezTo>
                  <a:pt x="10654665" y="4113832"/>
                  <a:pt x="10667032" y="4101465"/>
                  <a:pt x="10682288" y="4101465"/>
                </a:cubicBezTo>
                <a:cubicBezTo>
                  <a:pt x="10697543" y="4101465"/>
                  <a:pt x="10709910" y="4113832"/>
                  <a:pt x="10709910" y="4129088"/>
                </a:cubicBezTo>
                <a:close/>
                <a:moveTo>
                  <a:pt x="10861358" y="4129088"/>
                </a:moveTo>
                <a:cubicBezTo>
                  <a:pt x="10861358" y="4143817"/>
                  <a:pt x="10849417" y="4155758"/>
                  <a:pt x="10834688" y="4155758"/>
                </a:cubicBezTo>
                <a:cubicBezTo>
                  <a:pt x="10819958" y="4155758"/>
                  <a:pt x="10808018" y="4143817"/>
                  <a:pt x="10808018" y="4129088"/>
                </a:cubicBezTo>
                <a:cubicBezTo>
                  <a:pt x="10808018" y="4114358"/>
                  <a:pt x="10819958" y="4102418"/>
                  <a:pt x="10834688" y="4102418"/>
                </a:cubicBezTo>
                <a:cubicBezTo>
                  <a:pt x="10849417" y="4102418"/>
                  <a:pt x="10861358" y="4114358"/>
                  <a:pt x="10861358" y="4129088"/>
                </a:cubicBezTo>
                <a:close/>
                <a:moveTo>
                  <a:pt x="11011852" y="4129088"/>
                </a:moveTo>
                <a:cubicBezTo>
                  <a:pt x="11011852" y="4142765"/>
                  <a:pt x="11000765" y="4153852"/>
                  <a:pt x="10987088" y="4153852"/>
                </a:cubicBezTo>
                <a:cubicBezTo>
                  <a:pt x="10973410" y="4153852"/>
                  <a:pt x="10962322" y="4142765"/>
                  <a:pt x="10962322" y="4129088"/>
                </a:cubicBezTo>
                <a:cubicBezTo>
                  <a:pt x="10962322" y="4115410"/>
                  <a:pt x="10973410" y="4104322"/>
                  <a:pt x="10987088" y="4104322"/>
                </a:cubicBezTo>
                <a:cubicBezTo>
                  <a:pt x="11000765" y="4104322"/>
                  <a:pt x="11011852" y="4115410"/>
                  <a:pt x="11011852" y="4129088"/>
                </a:cubicBezTo>
                <a:close/>
                <a:moveTo>
                  <a:pt x="11163300" y="4129088"/>
                </a:moveTo>
                <a:cubicBezTo>
                  <a:pt x="11163300" y="4142239"/>
                  <a:pt x="11152639" y="4152900"/>
                  <a:pt x="11139488" y="4152900"/>
                </a:cubicBezTo>
                <a:cubicBezTo>
                  <a:pt x="11126336" y="4152900"/>
                  <a:pt x="11115675" y="4142239"/>
                  <a:pt x="11115675" y="4129088"/>
                </a:cubicBezTo>
                <a:cubicBezTo>
                  <a:pt x="11115675" y="4115936"/>
                  <a:pt x="11126336" y="4105275"/>
                  <a:pt x="11139488" y="4105275"/>
                </a:cubicBezTo>
                <a:cubicBezTo>
                  <a:pt x="11152639" y="4105275"/>
                  <a:pt x="11163300" y="4115936"/>
                  <a:pt x="11163300" y="4129088"/>
                </a:cubicBezTo>
                <a:close/>
                <a:moveTo>
                  <a:pt x="11313795" y="4129088"/>
                </a:moveTo>
                <a:cubicBezTo>
                  <a:pt x="11313795" y="4141187"/>
                  <a:pt x="11303987" y="4150995"/>
                  <a:pt x="11291888" y="4150995"/>
                </a:cubicBezTo>
                <a:cubicBezTo>
                  <a:pt x="11279788" y="4150995"/>
                  <a:pt x="11269980" y="4141187"/>
                  <a:pt x="11269980" y="4129088"/>
                </a:cubicBezTo>
                <a:cubicBezTo>
                  <a:pt x="11269980" y="4116988"/>
                  <a:pt x="11279788" y="4107180"/>
                  <a:pt x="11291888" y="4107180"/>
                </a:cubicBezTo>
                <a:cubicBezTo>
                  <a:pt x="11303987" y="4107180"/>
                  <a:pt x="11313795" y="4116988"/>
                  <a:pt x="11313795" y="4129088"/>
                </a:cubicBezTo>
                <a:close/>
                <a:moveTo>
                  <a:pt x="11465242" y="4129088"/>
                </a:moveTo>
                <a:cubicBezTo>
                  <a:pt x="11465242" y="4140661"/>
                  <a:pt x="11455861" y="4150042"/>
                  <a:pt x="11444288" y="4150042"/>
                </a:cubicBezTo>
                <a:cubicBezTo>
                  <a:pt x="11432714" y="4150042"/>
                  <a:pt x="11423332" y="4140661"/>
                  <a:pt x="11423332" y="4129088"/>
                </a:cubicBezTo>
                <a:cubicBezTo>
                  <a:pt x="11423332" y="4117514"/>
                  <a:pt x="11432714" y="4108132"/>
                  <a:pt x="11444288" y="4108132"/>
                </a:cubicBezTo>
                <a:cubicBezTo>
                  <a:pt x="11455861" y="4108132"/>
                  <a:pt x="11465242" y="4117514"/>
                  <a:pt x="11465242" y="4129088"/>
                </a:cubicBezTo>
                <a:close/>
                <a:moveTo>
                  <a:pt x="11615738" y="4129088"/>
                </a:moveTo>
                <a:cubicBezTo>
                  <a:pt x="11615738" y="4139609"/>
                  <a:pt x="11607209" y="4148138"/>
                  <a:pt x="11596688" y="4148138"/>
                </a:cubicBezTo>
                <a:cubicBezTo>
                  <a:pt x="11586166" y="4148138"/>
                  <a:pt x="11577638" y="4139609"/>
                  <a:pt x="11577638" y="4129088"/>
                </a:cubicBezTo>
                <a:cubicBezTo>
                  <a:pt x="11577638" y="4118566"/>
                  <a:pt x="11586166" y="4110038"/>
                  <a:pt x="11596688" y="4110038"/>
                </a:cubicBezTo>
                <a:cubicBezTo>
                  <a:pt x="11607209" y="4110038"/>
                  <a:pt x="11615738" y="4118566"/>
                  <a:pt x="11615738" y="4129088"/>
                </a:cubicBezTo>
                <a:close/>
                <a:moveTo>
                  <a:pt x="11767185" y="4129088"/>
                </a:moveTo>
                <a:cubicBezTo>
                  <a:pt x="11767185" y="4139082"/>
                  <a:pt x="11759082" y="4147185"/>
                  <a:pt x="11749088" y="4147185"/>
                </a:cubicBezTo>
                <a:cubicBezTo>
                  <a:pt x="11739093" y="4147185"/>
                  <a:pt x="11730990" y="4139082"/>
                  <a:pt x="11730990" y="4129088"/>
                </a:cubicBezTo>
                <a:cubicBezTo>
                  <a:pt x="11730990" y="4119093"/>
                  <a:pt x="11739093" y="4110990"/>
                  <a:pt x="11749088" y="4110990"/>
                </a:cubicBezTo>
                <a:cubicBezTo>
                  <a:pt x="11759082" y="4110990"/>
                  <a:pt x="11767185" y="4119093"/>
                  <a:pt x="11767185" y="4129088"/>
                </a:cubicBezTo>
                <a:close/>
                <a:moveTo>
                  <a:pt x="11917680" y="4129088"/>
                </a:moveTo>
                <a:cubicBezTo>
                  <a:pt x="11917680" y="4138030"/>
                  <a:pt x="11910430" y="4145280"/>
                  <a:pt x="11901488" y="4145280"/>
                </a:cubicBezTo>
                <a:cubicBezTo>
                  <a:pt x="11892545" y="4145280"/>
                  <a:pt x="11885295" y="4138030"/>
                  <a:pt x="11885295" y="4129088"/>
                </a:cubicBezTo>
                <a:cubicBezTo>
                  <a:pt x="11885295" y="4120145"/>
                  <a:pt x="11892545" y="4112895"/>
                  <a:pt x="11901488" y="4112895"/>
                </a:cubicBezTo>
                <a:cubicBezTo>
                  <a:pt x="11910430" y="4112895"/>
                  <a:pt x="11917680" y="4120145"/>
                  <a:pt x="11917680" y="4129088"/>
                </a:cubicBezTo>
                <a:close/>
                <a:moveTo>
                  <a:pt x="12069128" y="4129088"/>
                </a:moveTo>
                <a:cubicBezTo>
                  <a:pt x="12069128" y="4137504"/>
                  <a:pt x="12062304" y="4144328"/>
                  <a:pt x="12053888" y="4144328"/>
                </a:cubicBezTo>
                <a:cubicBezTo>
                  <a:pt x="12045471" y="4144328"/>
                  <a:pt x="12038648" y="4137504"/>
                  <a:pt x="12038648" y="4129088"/>
                </a:cubicBezTo>
                <a:cubicBezTo>
                  <a:pt x="12038648" y="4120671"/>
                  <a:pt x="12045471" y="4113848"/>
                  <a:pt x="12053888" y="4113848"/>
                </a:cubicBezTo>
                <a:cubicBezTo>
                  <a:pt x="12062304" y="4113848"/>
                  <a:pt x="12069128" y="4120671"/>
                  <a:pt x="12069128" y="4129088"/>
                </a:cubicBezTo>
                <a:close/>
                <a:moveTo>
                  <a:pt x="27623" y="4281488"/>
                </a:moveTo>
                <a:cubicBezTo>
                  <a:pt x="27623" y="4288852"/>
                  <a:pt x="21652" y="4294822"/>
                  <a:pt x="14288" y="4294822"/>
                </a:cubicBezTo>
                <a:cubicBezTo>
                  <a:pt x="6923" y="4294822"/>
                  <a:pt x="952" y="4288852"/>
                  <a:pt x="952" y="4281488"/>
                </a:cubicBezTo>
                <a:cubicBezTo>
                  <a:pt x="952" y="4274123"/>
                  <a:pt x="6923" y="4268152"/>
                  <a:pt x="14288" y="4268152"/>
                </a:cubicBezTo>
                <a:cubicBezTo>
                  <a:pt x="21652" y="4268152"/>
                  <a:pt x="27623" y="4274123"/>
                  <a:pt x="27623" y="4281488"/>
                </a:cubicBezTo>
                <a:close/>
                <a:moveTo>
                  <a:pt x="180975" y="4281488"/>
                </a:moveTo>
                <a:cubicBezTo>
                  <a:pt x="180975" y="4289378"/>
                  <a:pt x="174578" y="4295775"/>
                  <a:pt x="166688" y="4295775"/>
                </a:cubicBezTo>
                <a:cubicBezTo>
                  <a:pt x="158797" y="4295775"/>
                  <a:pt x="152400" y="4289378"/>
                  <a:pt x="152400" y="4281488"/>
                </a:cubicBezTo>
                <a:cubicBezTo>
                  <a:pt x="152400" y="4273597"/>
                  <a:pt x="158797" y="4267200"/>
                  <a:pt x="166688" y="4267200"/>
                </a:cubicBezTo>
                <a:cubicBezTo>
                  <a:pt x="174578" y="4267200"/>
                  <a:pt x="180975" y="4273597"/>
                  <a:pt x="180975" y="4281488"/>
                </a:cubicBezTo>
                <a:close/>
                <a:moveTo>
                  <a:pt x="335280" y="4281488"/>
                </a:moveTo>
                <a:cubicBezTo>
                  <a:pt x="335280" y="4290430"/>
                  <a:pt x="328030" y="4297680"/>
                  <a:pt x="319088" y="4297680"/>
                </a:cubicBezTo>
                <a:cubicBezTo>
                  <a:pt x="310145" y="4297680"/>
                  <a:pt x="302895" y="4290430"/>
                  <a:pt x="302895" y="4281488"/>
                </a:cubicBezTo>
                <a:cubicBezTo>
                  <a:pt x="302895" y="4272545"/>
                  <a:pt x="310145" y="4265295"/>
                  <a:pt x="319088" y="4265295"/>
                </a:cubicBezTo>
                <a:cubicBezTo>
                  <a:pt x="328030" y="4265295"/>
                  <a:pt x="335280" y="4272545"/>
                  <a:pt x="335280" y="4281488"/>
                </a:cubicBezTo>
                <a:close/>
                <a:moveTo>
                  <a:pt x="488632" y="4281488"/>
                </a:moveTo>
                <a:cubicBezTo>
                  <a:pt x="488632" y="4290956"/>
                  <a:pt x="480956" y="4298632"/>
                  <a:pt x="471488" y="4298632"/>
                </a:cubicBezTo>
                <a:cubicBezTo>
                  <a:pt x="462019" y="4298632"/>
                  <a:pt x="454342" y="4290956"/>
                  <a:pt x="454342" y="4281488"/>
                </a:cubicBezTo>
                <a:cubicBezTo>
                  <a:pt x="454342" y="4272019"/>
                  <a:pt x="462019" y="4264342"/>
                  <a:pt x="471488" y="4264342"/>
                </a:cubicBezTo>
                <a:cubicBezTo>
                  <a:pt x="480956" y="4264342"/>
                  <a:pt x="488632" y="4272019"/>
                  <a:pt x="488632" y="4281488"/>
                </a:cubicBezTo>
                <a:close/>
                <a:moveTo>
                  <a:pt x="642938" y="4281488"/>
                </a:moveTo>
                <a:cubicBezTo>
                  <a:pt x="642938" y="4292009"/>
                  <a:pt x="634409" y="4300538"/>
                  <a:pt x="623888" y="4300538"/>
                </a:cubicBezTo>
                <a:cubicBezTo>
                  <a:pt x="613366" y="4300538"/>
                  <a:pt x="604838" y="4292009"/>
                  <a:pt x="604838" y="4281488"/>
                </a:cubicBezTo>
                <a:cubicBezTo>
                  <a:pt x="604838" y="4270966"/>
                  <a:pt x="613366" y="4262438"/>
                  <a:pt x="623888" y="4262438"/>
                </a:cubicBezTo>
                <a:cubicBezTo>
                  <a:pt x="634409" y="4262438"/>
                  <a:pt x="642938" y="4270966"/>
                  <a:pt x="642938" y="4281488"/>
                </a:cubicBezTo>
                <a:close/>
                <a:moveTo>
                  <a:pt x="796290" y="4281488"/>
                </a:moveTo>
                <a:cubicBezTo>
                  <a:pt x="796290" y="4292535"/>
                  <a:pt x="787335" y="4301490"/>
                  <a:pt x="776288" y="4301490"/>
                </a:cubicBezTo>
                <a:cubicBezTo>
                  <a:pt x="765240" y="4301490"/>
                  <a:pt x="756285" y="4292535"/>
                  <a:pt x="756285" y="4281488"/>
                </a:cubicBezTo>
                <a:cubicBezTo>
                  <a:pt x="756285" y="4270440"/>
                  <a:pt x="765240" y="4261485"/>
                  <a:pt x="776288" y="4261485"/>
                </a:cubicBezTo>
                <a:cubicBezTo>
                  <a:pt x="787335" y="4261485"/>
                  <a:pt x="796290" y="4270440"/>
                  <a:pt x="796290" y="4281488"/>
                </a:cubicBezTo>
                <a:close/>
                <a:moveTo>
                  <a:pt x="949642" y="4281488"/>
                </a:moveTo>
                <a:cubicBezTo>
                  <a:pt x="949642" y="4293061"/>
                  <a:pt x="940261" y="4302442"/>
                  <a:pt x="928688" y="4302442"/>
                </a:cubicBezTo>
                <a:cubicBezTo>
                  <a:pt x="917114" y="4302442"/>
                  <a:pt x="907732" y="4293061"/>
                  <a:pt x="907732" y="4281488"/>
                </a:cubicBezTo>
                <a:cubicBezTo>
                  <a:pt x="907732" y="4269914"/>
                  <a:pt x="917114" y="4260532"/>
                  <a:pt x="928688" y="4260532"/>
                </a:cubicBezTo>
                <a:cubicBezTo>
                  <a:pt x="940261" y="4260532"/>
                  <a:pt x="949642" y="4269914"/>
                  <a:pt x="949642" y="4281488"/>
                </a:cubicBezTo>
                <a:close/>
                <a:moveTo>
                  <a:pt x="1103948" y="4281488"/>
                </a:moveTo>
                <a:cubicBezTo>
                  <a:pt x="1103948" y="4294113"/>
                  <a:pt x="1093713" y="4304348"/>
                  <a:pt x="1081088" y="4304348"/>
                </a:cubicBezTo>
                <a:cubicBezTo>
                  <a:pt x="1068462" y="4304348"/>
                  <a:pt x="1058228" y="4294113"/>
                  <a:pt x="1058228" y="4281488"/>
                </a:cubicBezTo>
                <a:cubicBezTo>
                  <a:pt x="1058228" y="4268862"/>
                  <a:pt x="1068462" y="4258628"/>
                  <a:pt x="1081088" y="4258628"/>
                </a:cubicBezTo>
                <a:cubicBezTo>
                  <a:pt x="1093713" y="4258628"/>
                  <a:pt x="1103948" y="4268862"/>
                  <a:pt x="1103948" y="4281488"/>
                </a:cubicBezTo>
                <a:close/>
                <a:moveTo>
                  <a:pt x="1257300" y="4281488"/>
                </a:moveTo>
                <a:cubicBezTo>
                  <a:pt x="1257300" y="4294639"/>
                  <a:pt x="1246639" y="4305300"/>
                  <a:pt x="1233488" y="4305300"/>
                </a:cubicBezTo>
                <a:cubicBezTo>
                  <a:pt x="1220336" y="4305300"/>
                  <a:pt x="1209675" y="4294639"/>
                  <a:pt x="1209675" y="4281488"/>
                </a:cubicBezTo>
                <a:cubicBezTo>
                  <a:pt x="1209675" y="4268336"/>
                  <a:pt x="1220336" y="4257675"/>
                  <a:pt x="1233488" y="4257675"/>
                </a:cubicBezTo>
                <a:cubicBezTo>
                  <a:pt x="1246639" y="4257675"/>
                  <a:pt x="1257300" y="4268336"/>
                  <a:pt x="1257300" y="4281488"/>
                </a:cubicBezTo>
                <a:close/>
                <a:moveTo>
                  <a:pt x="1411605" y="4281488"/>
                </a:moveTo>
                <a:cubicBezTo>
                  <a:pt x="1411605" y="4295691"/>
                  <a:pt x="1400091" y="4307205"/>
                  <a:pt x="1385888" y="4307205"/>
                </a:cubicBezTo>
                <a:cubicBezTo>
                  <a:pt x="1371684" y="4307205"/>
                  <a:pt x="1360170" y="4295691"/>
                  <a:pt x="1360170" y="4281488"/>
                </a:cubicBezTo>
                <a:cubicBezTo>
                  <a:pt x="1360170" y="4267284"/>
                  <a:pt x="1371684" y="4255770"/>
                  <a:pt x="1385888" y="4255770"/>
                </a:cubicBezTo>
                <a:cubicBezTo>
                  <a:pt x="1400091" y="4255770"/>
                  <a:pt x="1411605" y="4267284"/>
                  <a:pt x="1411605" y="4281488"/>
                </a:cubicBezTo>
                <a:close/>
                <a:moveTo>
                  <a:pt x="1564958" y="4281488"/>
                </a:moveTo>
                <a:cubicBezTo>
                  <a:pt x="1564958" y="4296217"/>
                  <a:pt x="1553017" y="4308158"/>
                  <a:pt x="1538288" y="4308158"/>
                </a:cubicBezTo>
                <a:cubicBezTo>
                  <a:pt x="1523558" y="4308158"/>
                  <a:pt x="1511618" y="4296217"/>
                  <a:pt x="1511618" y="4281488"/>
                </a:cubicBezTo>
                <a:cubicBezTo>
                  <a:pt x="1511618" y="4266758"/>
                  <a:pt x="1523558" y="4254818"/>
                  <a:pt x="1538288" y="4254818"/>
                </a:cubicBezTo>
                <a:cubicBezTo>
                  <a:pt x="1553017" y="4254818"/>
                  <a:pt x="1564958" y="4266758"/>
                  <a:pt x="1564958" y="4281488"/>
                </a:cubicBezTo>
                <a:close/>
                <a:moveTo>
                  <a:pt x="1719262" y="4281488"/>
                </a:moveTo>
                <a:cubicBezTo>
                  <a:pt x="1719262" y="4297269"/>
                  <a:pt x="1706469" y="4310062"/>
                  <a:pt x="1690688" y="4310062"/>
                </a:cubicBezTo>
                <a:cubicBezTo>
                  <a:pt x="1674906" y="4310062"/>
                  <a:pt x="1662112" y="4297269"/>
                  <a:pt x="1662112" y="4281488"/>
                </a:cubicBezTo>
                <a:cubicBezTo>
                  <a:pt x="1662112" y="4265706"/>
                  <a:pt x="1674906" y="4252912"/>
                  <a:pt x="1690688" y="4252912"/>
                </a:cubicBezTo>
                <a:cubicBezTo>
                  <a:pt x="1706469" y="4252912"/>
                  <a:pt x="1719262" y="4265706"/>
                  <a:pt x="1719262" y="4281488"/>
                </a:cubicBezTo>
                <a:close/>
                <a:moveTo>
                  <a:pt x="1872615" y="4281488"/>
                </a:moveTo>
                <a:cubicBezTo>
                  <a:pt x="1872615" y="4297795"/>
                  <a:pt x="1859395" y="4311015"/>
                  <a:pt x="1843088" y="4311015"/>
                </a:cubicBezTo>
                <a:cubicBezTo>
                  <a:pt x="1826780" y="4311015"/>
                  <a:pt x="1813560" y="4297795"/>
                  <a:pt x="1813560" y="4281488"/>
                </a:cubicBezTo>
                <a:cubicBezTo>
                  <a:pt x="1813560" y="4265180"/>
                  <a:pt x="1826780" y="4251960"/>
                  <a:pt x="1843088" y="4251960"/>
                </a:cubicBezTo>
                <a:cubicBezTo>
                  <a:pt x="1859395" y="4251960"/>
                  <a:pt x="1872615" y="4265180"/>
                  <a:pt x="1872615" y="4281488"/>
                </a:cubicBezTo>
                <a:close/>
                <a:moveTo>
                  <a:pt x="2026920" y="4281488"/>
                </a:moveTo>
                <a:cubicBezTo>
                  <a:pt x="2026920" y="4298847"/>
                  <a:pt x="2012847" y="4312920"/>
                  <a:pt x="1995488" y="4312920"/>
                </a:cubicBezTo>
                <a:cubicBezTo>
                  <a:pt x="1978128" y="4312920"/>
                  <a:pt x="1964055" y="4298847"/>
                  <a:pt x="1964055" y="4281488"/>
                </a:cubicBezTo>
                <a:cubicBezTo>
                  <a:pt x="1964055" y="4264128"/>
                  <a:pt x="1978128" y="4250055"/>
                  <a:pt x="1995488" y="4250055"/>
                </a:cubicBezTo>
                <a:cubicBezTo>
                  <a:pt x="2012847" y="4250055"/>
                  <a:pt x="2026920" y="4264128"/>
                  <a:pt x="2026920" y="4281488"/>
                </a:cubicBezTo>
                <a:close/>
                <a:moveTo>
                  <a:pt x="2180272" y="4281488"/>
                </a:moveTo>
                <a:cubicBezTo>
                  <a:pt x="2180272" y="4299373"/>
                  <a:pt x="2165773" y="4313872"/>
                  <a:pt x="2147888" y="4313872"/>
                </a:cubicBezTo>
                <a:cubicBezTo>
                  <a:pt x="2130002" y="4313872"/>
                  <a:pt x="2115502" y="4299373"/>
                  <a:pt x="2115502" y="4281488"/>
                </a:cubicBezTo>
                <a:cubicBezTo>
                  <a:pt x="2115502" y="4263602"/>
                  <a:pt x="2130002" y="4249102"/>
                  <a:pt x="2147888" y="4249102"/>
                </a:cubicBezTo>
                <a:cubicBezTo>
                  <a:pt x="2165773" y="4249102"/>
                  <a:pt x="2180272" y="4263602"/>
                  <a:pt x="2180272" y="4281488"/>
                </a:cubicBezTo>
                <a:close/>
                <a:moveTo>
                  <a:pt x="2334578" y="4281488"/>
                </a:moveTo>
                <a:cubicBezTo>
                  <a:pt x="2334578" y="4300425"/>
                  <a:pt x="2319225" y="4315778"/>
                  <a:pt x="2300288" y="4315778"/>
                </a:cubicBezTo>
                <a:cubicBezTo>
                  <a:pt x="2281350" y="4315778"/>
                  <a:pt x="2265998" y="4300425"/>
                  <a:pt x="2265998" y="4281488"/>
                </a:cubicBezTo>
                <a:cubicBezTo>
                  <a:pt x="2265998" y="4262550"/>
                  <a:pt x="2281350" y="4247198"/>
                  <a:pt x="2300288" y="4247198"/>
                </a:cubicBezTo>
                <a:cubicBezTo>
                  <a:pt x="2319225" y="4247198"/>
                  <a:pt x="2334578" y="4262550"/>
                  <a:pt x="2334578" y="4281488"/>
                </a:cubicBezTo>
                <a:close/>
                <a:moveTo>
                  <a:pt x="2487930" y="4281488"/>
                </a:moveTo>
                <a:cubicBezTo>
                  <a:pt x="2487930" y="4300951"/>
                  <a:pt x="2472151" y="4316730"/>
                  <a:pt x="2452688" y="4316730"/>
                </a:cubicBezTo>
                <a:cubicBezTo>
                  <a:pt x="2433224" y="4316730"/>
                  <a:pt x="2417445" y="4300951"/>
                  <a:pt x="2417445" y="4281488"/>
                </a:cubicBezTo>
                <a:cubicBezTo>
                  <a:pt x="2417445" y="4262024"/>
                  <a:pt x="2433224" y="4246245"/>
                  <a:pt x="2452688" y="4246245"/>
                </a:cubicBezTo>
                <a:cubicBezTo>
                  <a:pt x="2472151" y="4246245"/>
                  <a:pt x="2487930" y="4262024"/>
                  <a:pt x="2487930" y="4281488"/>
                </a:cubicBezTo>
                <a:close/>
                <a:moveTo>
                  <a:pt x="2641282" y="4281488"/>
                </a:moveTo>
                <a:cubicBezTo>
                  <a:pt x="2641282" y="4301477"/>
                  <a:pt x="2625077" y="4317682"/>
                  <a:pt x="2605088" y="4317682"/>
                </a:cubicBezTo>
                <a:cubicBezTo>
                  <a:pt x="2585098" y="4317682"/>
                  <a:pt x="2568892" y="4301477"/>
                  <a:pt x="2568892" y="4281488"/>
                </a:cubicBezTo>
                <a:cubicBezTo>
                  <a:pt x="2568892" y="4261498"/>
                  <a:pt x="2585098" y="4245292"/>
                  <a:pt x="2605088" y="4245292"/>
                </a:cubicBezTo>
                <a:cubicBezTo>
                  <a:pt x="2625077" y="4245292"/>
                  <a:pt x="2641282" y="4261498"/>
                  <a:pt x="2641282" y="4281488"/>
                </a:cubicBezTo>
                <a:close/>
                <a:moveTo>
                  <a:pt x="2795588" y="4281488"/>
                </a:moveTo>
                <a:cubicBezTo>
                  <a:pt x="2795588" y="4302530"/>
                  <a:pt x="2778530" y="4319588"/>
                  <a:pt x="2757488" y="4319588"/>
                </a:cubicBezTo>
                <a:cubicBezTo>
                  <a:pt x="2736445" y="4319588"/>
                  <a:pt x="2719388" y="4302530"/>
                  <a:pt x="2719388" y="4281488"/>
                </a:cubicBezTo>
                <a:cubicBezTo>
                  <a:pt x="2719388" y="4260445"/>
                  <a:pt x="2736445" y="4243388"/>
                  <a:pt x="2757488" y="4243388"/>
                </a:cubicBezTo>
                <a:cubicBezTo>
                  <a:pt x="2778530" y="4243388"/>
                  <a:pt x="2795588" y="4260445"/>
                  <a:pt x="2795588" y="4281488"/>
                </a:cubicBezTo>
                <a:close/>
                <a:moveTo>
                  <a:pt x="2948940" y="4281488"/>
                </a:moveTo>
                <a:cubicBezTo>
                  <a:pt x="2948940" y="4303056"/>
                  <a:pt x="2931456" y="4320540"/>
                  <a:pt x="2909888" y="4320540"/>
                </a:cubicBezTo>
                <a:cubicBezTo>
                  <a:pt x="2888319" y="4320540"/>
                  <a:pt x="2870835" y="4303056"/>
                  <a:pt x="2870835" y="4281488"/>
                </a:cubicBezTo>
                <a:cubicBezTo>
                  <a:pt x="2870835" y="4259919"/>
                  <a:pt x="2888319" y="4242435"/>
                  <a:pt x="2909888" y="4242435"/>
                </a:cubicBezTo>
                <a:cubicBezTo>
                  <a:pt x="2931456" y="4242435"/>
                  <a:pt x="2948940" y="4259919"/>
                  <a:pt x="2948940" y="4281488"/>
                </a:cubicBezTo>
                <a:close/>
                <a:moveTo>
                  <a:pt x="3103245" y="4281488"/>
                </a:moveTo>
                <a:cubicBezTo>
                  <a:pt x="3103245" y="4304108"/>
                  <a:pt x="3084908" y="4322445"/>
                  <a:pt x="3062288" y="4322445"/>
                </a:cubicBezTo>
                <a:cubicBezTo>
                  <a:pt x="3039667" y="4322445"/>
                  <a:pt x="3021330" y="4304108"/>
                  <a:pt x="3021330" y="4281488"/>
                </a:cubicBezTo>
                <a:cubicBezTo>
                  <a:pt x="3021330" y="4258867"/>
                  <a:pt x="3039667" y="4240530"/>
                  <a:pt x="3062288" y="4240530"/>
                </a:cubicBezTo>
                <a:cubicBezTo>
                  <a:pt x="3084908" y="4240530"/>
                  <a:pt x="3103245" y="4258867"/>
                  <a:pt x="3103245" y="4281488"/>
                </a:cubicBezTo>
                <a:close/>
                <a:moveTo>
                  <a:pt x="3256598" y="4281488"/>
                </a:moveTo>
                <a:cubicBezTo>
                  <a:pt x="3256598" y="4304634"/>
                  <a:pt x="3237834" y="4323398"/>
                  <a:pt x="3214688" y="4323398"/>
                </a:cubicBezTo>
                <a:cubicBezTo>
                  <a:pt x="3191541" y="4323398"/>
                  <a:pt x="3172778" y="4304634"/>
                  <a:pt x="3172778" y="4281488"/>
                </a:cubicBezTo>
                <a:cubicBezTo>
                  <a:pt x="3172778" y="4258341"/>
                  <a:pt x="3191541" y="4239578"/>
                  <a:pt x="3214688" y="4239578"/>
                </a:cubicBezTo>
                <a:cubicBezTo>
                  <a:pt x="3237834" y="4239578"/>
                  <a:pt x="3256598" y="4258341"/>
                  <a:pt x="3256598" y="4281488"/>
                </a:cubicBezTo>
                <a:close/>
                <a:moveTo>
                  <a:pt x="3409950" y="4281488"/>
                </a:moveTo>
                <a:cubicBezTo>
                  <a:pt x="3409950" y="4305160"/>
                  <a:pt x="3390760" y="4324350"/>
                  <a:pt x="3367088" y="4324350"/>
                </a:cubicBezTo>
                <a:cubicBezTo>
                  <a:pt x="3343415" y="4324350"/>
                  <a:pt x="3324225" y="4305160"/>
                  <a:pt x="3324225" y="4281488"/>
                </a:cubicBezTo>
                <a:cubicBezTo>
                  <a:pt x="3324225" y="4257815"/>
                  <a:pt x="3343415" y="4238625"/>
                  <a:pt x="3367088" y="4238625"/>
                </a:cubicBezTo>
                <a:cubicBezTo>
                  <a:pt x="3390760" y="4238625"/>
                  <a:pt x="3409950" y="4257815"/>
                  <a:pt x="3409950" y="4281488"/>
                </a:cubicBezTo>
                <a:close/>
                <a:moveTo>
                  <a:pt x="3564255" y="4281488"/>
                </a:moveTo>
                <a:cubicBezTo>
                  <a:pt x="3564255" y="4306212"/>
                  <a:pt x="3544212" y="4326255"/>
                  <a:pt x="3519488" y="4326255"/>
                </a:cubicBezTo>
                <a:cubicBezTo>
                  <a:pt x="3494763" y="4326255"/>
                  <a:pt x="3474720" y="4306212"/>
                  <a:pt x="3474720" y="4281488"/>
                </a:cubicBezTo>
                <a:cubicBezTo>
                  <a:pt x="3474720" y="4256763"/>
                  <a:pt x="3494763" y="4236720"/>
                  <a:pt x="3519488" y="4236720"/>
                </a:cubicBezTo>
                <a:cubicBezTo>
                  <a:pt x="3544212" y="4236720"/>
                  <a:pt x="3564255" y="4256763"/>
                  <a:pt x="3564255" y="4281488"/>
                </a:cubicBezTo>
                <a:close/>
                <a:moveTo>
                  <a:pt x="3717608" y="4281488"/>
                </a:moveTo>
                <a:cubicBezTo>
                  <a:pt x="3717608" y="4306738"/>
                  <a:pt x="3697138" y="4327208"/>
                  <a:pt x="3671888" y="4327208"/>
                </a:cubicBezTo>
                <a:cubicBezTo>
                  <a:pt x="3646637" y="4327208"/>
                  <a:pt x="3626168" y="4306738"/>
                  <a:pt x="3626168" y="4281488"/>
                </a:cubicBezTo>
                <a:cubicBezTo>
                  <a:pt x="3626168" y="4256237"/>
                  <a:pt x="3646637" y="4235768"/>
                  <a:pt x="3671888" y="4235768"/>
                </a:cubicBezTo>
                <a:cubicBezTo>
                  <a:pt x="3697138" y="4235768"/>
                  <a:pt x="3717608" y="4256237"/>
                  <a:pt x="3717608" y="4281488"/>
                </a:cubicBezTo>
                <a:close/>
                <a:moveTo>
                  <a:pt x="3870960" y="4281488"/>
                </a:moveTo>
                <a:cubicBezTo>
                  <a:pt x="3870960" y="4307264"/>
                  <a:pt x="3850064" y="4328160"/>
                  <a:pt x="3824288" y="4328160"/>
                </a:cubicBezTo>
                <a:cubicBezTo>
                  <a:pt x="3798511" y="4328160"/>
                  <a:pt x="3777615" y="4307264"/>
                  <a:pt x="3777615" y="4281488"/>
                </a:cubicBezTo>
                <a:cubicBezTo>
                  <a:pt x="3777615" y="4255711"/>
                  <a:pt x="3798511" y="4234815"/>
                  <a:pt x="3824288" y="4234815"/>
                </a:cubicBezTo>
                <a:cubicBezTo>
                  <a:pt x="3850064" y="4234815"/>
                  <a:pt x="3870960" y="4255711"/>
                  <a:pt x="3870960" y="4281488"/>
                </a:cubicBezTo>
                <a:close/>
                <a:moveTo>
                  <a:pt x="4025265" y="4281488"/>
                </a:moveTo>
                <a:cubicBezTo>
                  <a:pt x="4025265" y="4308316"/>
                  <a:pt x="4003516" y="4330065"/>
                  <a:pt x="3976688" y="4330065"/>
                </a:cubicBezTo>
                <a:cubicBezTo>
                  <a:pt x="3949859" y="4330065"/>
                  <a:pt x="3928110" y="4308316"/>
                  <a:pt x="3928110" y="4281488"/>
                </a:cubicBezTo>
                <a:cubicBezTo>
                  <a:pt x="3928110" y="4254659"/>
                  <a:pt x="3949859" y="4232910"/>
                  <a:pt x="3976688" y="4232910"/>
                </a:cubicBezTo>
                <a:cubicBezTo>
                  <a:pt x="4003516" y="4232910"/>
                  <a:pt x="4025265" y="4254659"/>
                  <a:pt x="4025265" y="4281488"/>
                </a:cubicBezTo>
                <a:close/>
                <a:moveTo>
                  <a:pt x="4178618" y="4281488"/>
                </a:moveTo>
                <a:cubicBezTo>
                  <a:pt x="4178618" y="4308842"/>
                  <a:pt x="4156442" y="4331018"/>
                  <a:pt x="4129088" y="4331018"/>
                </a:cubicBezTo>
                <a:cubicBezTo>
                  <a:pt x="4101733" y="4331018"/>
                  <a:pt x="4079558" y="4308842"/>
                  <a:pt x="4079558" y="4281488"/>
                </a:cubicBezTo>
                <a:cubicBezTo>
                  <a:pt x="4079558" y="4254133"/>
                  <a:pt x="4101733" y="4231958"/>
                  <a:pt x="4129088" y="4231958"/>
                </a:cubicBezTo>
                <a:cubicBezTo>
                  <a:pt x="4156442" y="4231958"/>
                  <a:pt x="4178618" y="4254133"/>
                  <a:pt x="4178618" y="4281488"/>
                </a:cubicBezTo>
                <a:close/>
                <a:moveTo>
                  <a:pt x="4331970" y="4281488"/>
                </a:moveTo>
                <a:cubicBezTo>
                  <a:pt x="4331970" y="4309368"/>
                  <a:pt x="4309368" y="4331970"/>
                  <a:pt x="4281488" y="4331970"/>
                </a:cubicBezTo>
                <a:cubicBezTo>
                  <a:pt x="4253607" y="4331970"/>
                  <a:pt x="4231005" y="4309368"/>
                  <a:pt x="4231005" y="4281488"/>
                </a:cubicBezTo>
                <a:cubicBezTo>
                  <a:pt x="4231005" y="4253607"/>
                  <a:pt x="4253607" y="4231005"/>
                  <a:pt x="4281488" y="4231005"/>
                </a:cubicBezTo>
                <a:cubicBezTo>
                  <a:pt x="4309368" y="4231005"/>
                  <a:pt x="4331970" y="4253607"/>
                  <a:pt x="4331970" y="4281488"/>
                </a:cubicBezTo>
                <a:close/>
                <a:moveTo>
                  <a:pt x="4485322" y="4281488"/>
                </a:moveTo>
                <a:cubicBezTo>
                  <a:pt x="4485322" y="4309894"/>
                  <a:pt x="4462294" y="4332922"/>
                  <a:pt x="4433888" y="4332922"/>
                </a:cubicBezTo>
                <a:cubicBezTo>
                  <a:pt x="4405481" y="4332922"/>
                  <a:pt x="4382452" y="4309894"/>
                  <a:pt x="4382452" y="4281488"/>
                </a:cubicBezTo>
                <a:cubicBezTo>
                  <a:pt x="4382452" y="4253081"/>
                  <a:pt x="4405481" y="4230052"/>
                  <a:pt x="4433888" y="4230052"/>
                </a:cubicBezTo>
                <a:cubicBezTo>
                  <a:pt x="4462294" y="4230052"/>
                  <a:pt x="4485322" y="4253081"/>
                  <a:pt x="4485322" y="4281488"/>
                </a:cubicBezTo>
                <a:close/>
                <a:moveTo>
                  <a:pt x="4638675" y="4281488"/>
                </a:moveTo>
                <a:cubicBezTo>
                  <a:pt x="4638675" y="4310420"/>
                  <a:pt x="4615220" y="4333875"/>
                  <a:pt x="4586288" y="4333875"/>
                </a:cubicBezTo>
                <a:cubicBezTo>
                  <a:pt x="4557355" y="4333875"/>
                  <a:pt x="4533900" y="4310420"/>
                  <a:pt x="4533900" y="4281488"/>
                </a:cubicBezTo>
                <a:cubicBezTo>
                  <a:pt x="4533900" y="4252555"/>
                  <a:pt x="4557355" y="4229100"/>
                  <a:pt x="4586288" y="4229100"/>
                </a:cubicBezTo>
                <a:cubicBezTo>
                  <a:pt x="4615220" y="4229100"/>
                  <a:pt x="4638675" y="4252555"/>
                  <a:pt x="4638675" y="4281488"/>
                </a:cubicBezTo>
                <a:close/>
                <a:moveTo>
                  <a:pt x="4792028" y="4281488"/>
                </a:moveTo>
                <a:cubicBezTo>
                  <a:pt x="4792028" y="4310946"/>
                  <a:pt x="4768146" y="4334828"/>
                  <a:pt x="4738688" y="4334828"/>
                </a:cubicBezTo>
                <a:cubicBezTo>
                  <a:pt x="4709229" y="4334828"/>
                  <a:pt x="4685348" y="4310946"/>
                  <a:pt x="4685348" y="4281488"/>
                </a:cubicBezTo>
                <a:cubicBezTo>
                  <a:pt x="4685348" y="4252029"/>
                  <a:pt x="4709229" y="4228148"/>
                  <a:pt x="4738688" y="4228148"/>
                </a:cubicBezTo>
                <a:cubicBezTo>
                  <a:pt x="4768146" y="4228148"/>
                  <a:pt x="4792028" y="4252029"/>
                  <a:pt x="4792028" y="4281488"/>
                </a:cubicBezTo>
                <a:close/>
                <a:moveTo>
                  <a:pt x="4945380" y="4281488"/>
                </a:moveTo>
                <a:cubicBezTo>
                  <a:pt x="4945380" y="4311472"/>
                  <a:pt x="4921072" y="4335780"/>
                  <a:pt x="4891088" y="4335780"/>
                </a:cubicBezTo>
                <a:cubicBezTo>
                  <a:pt x="4861103" y="4335780"/>
                  <a:pt x="4836795" y="4311472"/>
                  <a:pt x="4836795" y="4281488"/>
                </a:cubicBezTo>
                <a:cubicBezTo>
                  <a:pt x="4836795" y="4251503"/>
                  <a:pt x="4861103" y="4227195"/>
                  <a:pt x="4891088" y="4227195"/>
                </a:cubicBezTo>
                <a:cubicBezTo>
                  <a:pt x="4921072" y="4227195"/>
                  <a:pt x="4945380" y="4251503"/>
                  <a:pt x="4945380" y="4281488"/>
                </a:cubicBezTo>
                <a:close/>
                <a:moveTo>
                  <a:pt x="5098732" y="4281488"/>
                </a:moveTo>
                <a:cubicBezTo>
                  <a:pt x="5098732" y="4311998"/>
                  <a:pt x="5073998" y="4336732"/>
                  <a:pt x="5043488" y="4336732"/>
                </a:cubicBezTo>
                <a:cubicBezTo>
                  <a:pt x="5012977" y="4336732"/>
                  <a:pt x="4988242" y="4311998"/>
                  <a:pt x="4988242" y="4281488"/>
                </a:cubicBezTo>
                <a:cubicBezTo>
                  <a:pt x="4988242" y="4250977"/>
                  <a:pt x="5012977" y="4226242"/>
                  <a:pt x="5043488" y="4226242"/>
                </a:cubicBezTo>
                <a:cubicBezTo>
                  <a:pt x="5073998" y="4226242"/>
                  <a:pt x="5098732" y="4250977"/>
                  <a:pt x="5098732" y="4281488"/>
                </a:cubicBezTo>
                <a:close/>
                <a:moveTo>
                  <a:pt x="5252085" y="4281488"/>
                </a:moveTo>
                <a:cubicBezTo>
                  <a:pt x="5252085" y="4312525"/>
                  <a:pt x="5226925" y="4337685"/>
                  <a:pt x="5195888" y="4337685"/>
                </a:cubicBezTo>
                <a:cubicBezTo>
                  <a:pt x="5164850" y="4337685"/>
                  <a:pt x="5139690" y="4312525"/>
                  <a:pt x="5139690" y="4281488"/>
                </a:cubicBezTo>
                <a:cubicBezTo>
                  <a:pt x="5139690" y="4250450"/>
                  <a:pt x="5164850" y="4225290"/>
                  <a:pt x="5195888" y="4225290"/>
                </a:cubicBezTo>
                <a:cubicBezTo>
                  <a:pt x="5226925" y="4225290"/>
                  <a:pt x="5252085" y="4250450"/>
                  <a:pt x="5252085" y="4281488"/>
                </a:cubicBezTo>
                <a:close/>
                <a:moveTo>
                  <a:pt x="5405438" y="4281488"/>
                </a:moveTo>
                <a:cubicBezTo>
                  <a:pt x="5405438" y="4313051"/>
                  <a:pt x="5379851" y="4338638"/>
                  <a:pt x="5348288" y="4338638"/>
                </a:cubicBezTo>
                <a:cubicBezTo>
                  <a:pt x="5316724" y="4338638"/>
                  <a:pt x="5291138" y="4313051"/>
                  <a:pt x="5291138" y="4281488"/>
                </a:cubicBezTo>
                <a:cubicBezTo>
                  <a:pt x="5291138" y="4249924"/>
                  <a:pt x="5316724" y="4224338"/>
                  <a:pt x="5348288" y="4224338"/>
                </a:cubicBezTo>
                <a:cubicBezTo>
                  <a:pt x="5379851" y="4224338"/>
                  <a:pt x="5405438" y="4249924"/>
                  <a:pt x="5405438" y="4281488"/>
                </a:cubicBezTo>
                <a:close/>
                <a:moveTo>
                  <a:pt x="5558790" y="4281488"/>
                </a:moveTo>
                <a:cubicBezTo>
                  <a:pt x="5558790" y="4313577"/>
                  <a:pt x="5532777" y="4339590"/>
                  <a:pt x="5500688" y="4339590"/>
                </a:cubicBezTo>
                <a:cubicBezTo>
                  <a:pt x="5468598" y="4339590"/>
                  <a:pt x="5442585" y="4313577"/>
                  <a:pt x="5442585" y="4281488"/>
                </a:cubicBezTo>
                <a:cubicBezTo>
                  <a:pt x="5442585" y="4249398"/>
                  <a:pt x="5468598" y="4223385"/>
                  <a:pt x="5500688" y="4223385"/>
                </a:cubicBezTo>
                <a:cubicBezTo>
                  <a:pt x="5532777" y="4223385"/>
                  <a:pt x="5558790" y="4249398"/>
                  <a:pt x="5558790" y="4281488"/>
                </a:cubicBezTo>
                <a:close/>
                <a:moveTo>
                  <a:pt x="5711190" y="4281488"/>
                </a:moveTo>
                <a:cubicBezTo>
                  <a:pt x="5711190" y="4313577"/>
                  <a:pt x="5685177" y="4339590"/>
                  <a:pt x="5653088" y="4339590"/>
                </a:cubicBezTo>
                <a:cubicBezTo>
                  <a:pt x="5620998" y="4339590"/>
                  <a:pt x="5594985" y="4313577"/>
                  <a:pt x="5594985" y="4281488"/>
                </a:cubicBezTo>
                <a:cubicBezTo>
                  <a:pt x="5594985" y="4249398"/>
                  <a:pt x="5620998" y="4223385"/>
                  <a:pt x="5653088" y="4223385"/>
                </a:cubicBezTo>
                <a:cubicBezTo>
                  <a:pt x="5685177" y="4223385"/>
                  <a:pt x="5711190" y="4249398"/>
                  <a:pt x="5711190" y="4281488"/>
                </a:cubicBezTo>
                <a:close/>
                <a:moveTo>
                  <a:pt x="5863590" y="4281488"/>
                </a:moveTo>
                <a:cubicBezTo>
                  <a:pt x="5863590" y="4313577"/>
                  <a:pt x="5837577" y="4339590"/>
                  <a:pt x="5805488" y="4339590"/>
                </a:cubicBezTo>
                <a:cubicBezTo>
                  <a:pt x="5773398" y="4339590"/>
                  <a:pt x="5747385" y="4313577"/>
                  <a:pt x="5747385" y="4281488"/>
                </a:cubicBezTo>
                <a:cubicBezTo>
                  <a:pt x="5747385" y="4249398"/>
                  <a:pt x="5773398" y="4223385"/>
                  <a:pt x="5805488" y="4223385"/>
                </a:cubicBezTo>
                <a:cubicBezTo>
                  <a:pt x="5837577" y="4223385"/>
                  <a:pt x="5863590" y="4249398"/>
                  <a:pt x="5863590" y="4281488"/>
                </a:cubicBezTo>
                <a:close/>
                <a:moveTo>
                  <a:pt x="6016942" y="4281488"/>
                </a:moveTo>
                <a:cubicBezTo>
                  <a:pt x="6016942" y="4314103"/>
                  <a:pt x="5990503" y="4340542"/>
                  <a:pt x="5957888" y="4340542"/>
                </a:cubicBezTo>
                <a:cubicBezTo>
                  <a:pt x="5925272" y="4340542"/>
                  <a:pt x="5898832" y="4314103"/>
                  <a:pt x="5898832" y="4281488"/>
                </a:cubicBezTo>
                <a:cubicBezTo>
                  <a:pt x="5898832" y="4248872"/>
                  <a:pt x="5925272" y="4222432"/>
                  <a:pt x="5957888" y="4222432"/>
                </a:cubicBezTo>
                <a:cubicBezTo>
                  <a:pt x="5990503" y="4222432"/>
                  <a:pt x="6016942" y="4248872"/>
                  <a:pt x="6016942" y="4281488"/>
                </a:cubicBezTo>
                <a:close/>
                <a:moveTo>
                  <a:pt x="6169342" y="4281488"/>
                </a:moveTo>
                <a:cubicBezTo>
                  <a:pt x="6169342" y="4314103"/>
                  <a:pt x="6142903" y="4340542"/>
                  <a:pt x="6110288" y="4340542"/>
                </a:cubicBezTo>
                <a:cubicBezTo>
                  <a:pt x="6077672" y="4340542"/>
                  <a:pt x="6051232" y="4314103"/>
                  <a:pt x="6051232" y="4281488"/>
                </a:cubicBezTo>
                <a:cubicBezTo>
                  <a:pt x="6051232" y="4248872"/>
                  <a:pt x="6077672" y="4222432"/>
                  <a:pt x="6110288" y="4222432"/>
                </a:cubicBezTo>
                <a:cubicBezTo>
                  <a:pt x="6142903" y="4222432"/>
                  <a:pt x="6169342" y="4248872"/>
                  <a:pt x="6169342" y="4281488"/>
                </a:cubicBezTo>
                <a:close/>
                <a:moveTo>
                  <a:pt x="6321742" y="4281488"/>
                </a:moveTo>
                <a:cubicBezTo>
                  <a:pt x="6321742" y="4314103"/>
                  <a:pt x="6295303" y="4340542"/>
                  <a:pt x="6262688" y="4340542"/>
                </a:cubicBezTo>
                <a:cubicBezTo>
                  <a:pt x="6230072" y="4340542"/>
                  <a:pt x="6203632" y="4314103"/>
                  <a:pt x="6203632" y="4281488"/>
                </a:cubicBezTo>
                <a:cubicBezTo>
                  <a:pt x="6203632" y="4248872"/>
                  <a:pt x="6230072" y="4222432"/>
                  <a:pt x="6262688" y="4222432"/>
                </a:cubicBezTo>
                <a:cubicBezTo>
                  <a:pt x="6295303" y="4222432"/>
                  <a:pt x="6321742" y="4248872"/>
                  <a:pt x="6321742" y="4281488"/>
                </a:cubicBezTo>
                <a:close/>
                <a:moveTo>
                  <a:pt x="6473190" y="4281488"/>
                </a:moveTo>
                <a:cubicBezTo>
                  <a:pt x="6473190" y="4313577"/>
                  <a:pt x="6447177" y="4339590"/>
                  <a:pt x="6415088" y="4339590"/>
                </a:cubicBezTo>
                <a:cubicBezTo>
                  <a:pt x="6382998" y="4339590"/>
                  <a:pt x="6356985" y="4313577"/>
                  <a:pt x="6356985" y="4281488"/>
                </a:cubicBezTo>
                <a:cubicBezTo>
                  <a:pt x="6356985" y="4249398"/>
                  <a:pt x="6382998" y="4223385"/>
                  <a:pt x="6415088" y="4223385"/>
                </a:cubicBezTo>
                <a:cubicBezTo>
                  <a:pt x="6447177" y="4223385"/>
                  <a:pt x="6473190" y="4249398"/>
                  <a:pt x="6473190" y="4281488"/>
                </a:cubicBezTo>
                <a:close/>
                <a:moveTo>
                  <a:pt x="6625590" y="4281488"/>
                </a:moveTo>
                <a:cubicBezTo>
                  <a:pt x="6625590" y="4313577"/>
                  <a:pt x="6599577" y="4339590"/>
                  <a:pt x="6567488" y="4339590"/>
                </a:cubicBezTo>
                <a:cubicBezTo>
                  <a:pt x="6535398" y="4339590"/>
                  <a:pt x="6509385" y="4313577"/>
                  <a:pt x="6509385" y="4281488"/>
                </a:cubicBezTo>
                <a:cubicBezTo>
                  <a:pt x="6509385" y="4249398"/>
                  <a:pt x="6535398" y="4223385"/>
                  <a:pt x="6567488" y="4223385"/>
                </a:cubicBezTo>
                <a:cubicBezTo>
                  <a:pt x="6599577" y="4223385"/>
                  <a:pt x="6625590" y="4249398"/>
                  <a:pt x="6625590" y="4281488"/>
                </a:cubicBezTo>
                <a:close/>
                <a:moveTo>
                  <a:pt x="6777990" y="4281488"/>
                </a:moveTo>
                <a:cubicBezTo>
                  <a:pt x="6777990" y="4313577"/>
                  <a:pt x="6751977" y="4339590"/>
                  <a:pt x="6719888" y="4339590"/>
                </a:cubicBezTo>
                <a:cubicBezTo>
                  <a:pt x="6687798" y="4339590"/>
                  <a:pt x="6661785" y="4313577"/>
                  <a:pt x="6661785" y="4281488"/>
                </a:cubicBezTo>
                <a:cubicBezTo>
                  <a:pt x="6661785" y="4249398"/>
                  <a:pt x="6687798" y="4223385"/>
                  <a:pt x="6719888" y="4223385"/>
                </a:cubicBezTo>
                <a:cubicBezTo>
                  <a:pt x="6751977" y="4223385"/>
                  <a:pt x="6777990" y="4249398"/>
                  <a:pt x="6777990" y="4281488"/>
                </a:cubicBezTo>
                <a:close/>
                <a:moveTo>
                  <a:pt x="6929438" y="4281488"/>
                </a:moveTo>
                <a:cubicBezTo>
                  <a:pt x="6929438" y="4313051"/>
                  <a:pt x="6903851" y="4338638"/>
                  <a:pt x="6872288" y="4338638"/>
                </a:cubicBezTo>
                <a:cubicBezTo>
                  <a:pt x="6840724" y="4338638"/>
                  <a:pt x="6815138" y="4313051"/>
                  <a:pt x="6815138" y="4281488"/>
                </a:cubicBezTo>
                <a:cubicBezTo>
                  <a:pt x="6815138" y="4249924"/>
                  <a:pt x="6840724" y="4224338"/>
                  <a:pt x="6872288" y="4224338"/>
                </a:cubicBezTo>
                <a:cubicBezTo>
                  <a:pt x="6903851" y="4224338"/>
                  <a:pt x="6929438" y="4249924"/>
                  <a:pt x="6929438" y="4281488"/>
                </a:cubicBezTo>
                <a:close/>
                <a:moveTo>
                  <a:pt x="7080885" y="4281488"/>
                </a:moveTo>
                <a:cubicBezTo>
                  <a:pt x="7080885" y="4312525"/>
                  <a:pt x="7055725" y="4337685"/>
                  <a:pt x="7024688" y="4337685"/>
                </a:cubicBezTo>
                <a:cubicBezTo>
                  <a:pt x="6993650" y="4337685"/>
                  <a:pt x="6968490" y="4312525"/>
                  <a:pt x="6968490" y="4281488"/>
                </a:cubicBezTo>
                <a:cubicBezTo>
                  <a:pt x="6968490" y="4250450"/>
                  <a:pt x="6993650" y="4225290"/>
                  <a:pt x="7024688" y="4225290"/>
                </a:cubicBezTo>
                <a:cubicBezTo>
                  <a:pt x="7055725" y="4225290"/>
                  <a:pt x="7080885" y="4250450"/>
                  <a:pt x="7080885" y="4281488"/>
                </a:cubicBezTo>
                <a:close/>
                <a:moveTo>
                  <a:pt x="7232332" y="4281488"/>
                </a:moveTo>
                <a:cubicBezTo>
                  <a:pt x="7232332" y="4311998"/>
                  <a:pt x="7207598" y="4336732"/>
                  <a:pt x="7177088" y="4336732"/>
                </a:cubicBezTo>
                <a:cubicBezTo>
                  <a:pt x="7146577" y="4336732"/>
                  <a:pt x="7121842" y="4311998"/>
                  <a:pt x="7121842" y="4281488"/>
                </a:cubicBezTo>
                <a:cubicBezTo>
                  <a:pt x="7121842" y="4250977"/>
                  <a:pt x="7146577" y="4226242"/>
                  <a:pt x="7177088" y="4226242"/>
                </a:cubicBezTo>
                <a:cubicBezTo>
                  <a:pt x="7207598" y="4226242"/>
                  <a:pt x="7232332" y="4250977"/>
                  <a:pt x="7232332" y="4281488"/>
                </a:cubicBezTo>
                <a:close/>
                <a:moveTo>
                  <a:pt x="7383780" y="4281488"/>
                </a:moveTo>
                <a:cubicBezTo>
                  <a:pt x="7383780" y="4311472"/>
                  <a:pt x="7359472" y="4335780"/>
                  <a:pt x="7329488" y="4335780"/>
                </a:cubicBezTo>
                <a:cubicBezTo>
                  <a:pt x="7299503" y="4335780"/>
                  <a:pt x="7275195" y="4311472"/>
                  <a:pt x="7275195" y="4281488"/>
                </a:cubicBezTo>
                <a:cubicBezTo>
                  <a:pt x="7275195" y="4251503"/>
                  <a:pt x="7299503" y="4227195"/>
                  <a:pt x="7329488" y="4227195"/>
                </a:cubicBezTo>
                <a:cubicBezTo>
                  <a:pt x="7359472" y="4227195"/>
                  <a:pt x="7383780" y="4251503"/>
                  <a:pt x="7383780" y="4281488"/>
                </a:cubicBezTo>
                <a:close/>
                <a:moveTo>
                  <a:pt x="7535228" y="4281488"/>
                </a:moveTo>
                <a:cubicBezTo>
                  <a:pt x="7535228" y="4310946"/>
                  <a:pt x="7511346" y="4334828"/>
                  <a:pt x="7481888" y="4334828"/>
                </a:cubicBezTo>
                <a:cubicBezTo>
                  <a:pt x="7452429" y="4334828"/>
                  <a:pt x="7428548" y="4310946"/>
                  <a:pt x="7428548" y="4281488"/>
                </a:cubicBezTo>
                <a:cubicBezTo>
                  <a:pt x="7428548" y="4252029"/>
                  <a:pt x="7452429" y="4228148"/>
                  <a:pt x="7481888" y="4228148"/>
                </a:cubicBezTo>
                <a:cubicBezTo>
                  <a:pt x="7511346" y="4228148"/>
                  <a:pt x="7535228" y="4252029"/>
                  <a:pt x="7535228" y="4281488"/>
                </a:cubicBezTo>
                <a:close/>
                <a:moveTo>
                  <a:pt x="7686675" y="4281488"/>
                </a:moveTo>
                <a:cubicBezTo>
                  <a:pt x="7686675" y="4310420"/>
                  <a:pt x="7663220" y="4333875"/>
                  <a:pt x="7634288" y="4333875"/>
                </a:cubicBezTo>
                <a:cubicBezTo>
                  <a:pt x="7605355" y="4333875"/>
                  <a:pt x="7581900" y="4310420"/>
                  <a:pt x="7581900" y="4281488"/>
                </a:cubicBezTo>
                <a:cubicBezTo>
                  <a:pt x="7581900" y="4252555"/>
                  <a:pt x="7605355" y="4229100"/>
                  <a:pt x="7634288" y="4229100"/>
                </a:cubicBezTo>
                <a:cubicBezTo>
                  <a:pt x="7663220" y="4229100"/>
                  <a:pt x="7686675" y="4252555"/>
                  <a:pt x="7686675" y="4281488"/>
                </a:cubicBezTo>
                <a:close/>
                <a:moveTo>
                  <a:pt x="7838122" y="4281488"/>
                </a:moveTo>
                <a:cubicBezTo>
                  <a:pt x="7838122" y="4309894"/>
                  <a:pt x="7815094" y="4332922"/>
                  <a:pt x="7786688" y="4332922"/>
                </a:cubicBezTo>
                <a:cubicBezTo>
                  <a:pt x="7758281" y="4332922"/>
                  <a:pt x="7735252" y="4309894"/>
                  <a:pt x="7735252" y="4281488"/>
                </a:cubicBezTo>
                <a:cubicBezTo>
                  <a:pt x="7735252" y="4253081"/>
                  <a:pt x="7758281" y="4230052"/>
                  <a:pt x="7786688" y="4230052"/>
                </a:cubicBezTo>
                <a:cubicBezTo>
                  <a:pt x="7815094" y="4230052"/>
                  <a:pt x="7838122" y="4253081"/>
                  <a:pt x="7838122" y="4281488"/>
                </a:cubicBezTo>
                <a:close/>
                <a:moveTo>
                  <a:pt x="7989570" y="4281488"/>
                </a:moveTo>
                <a:cubicBezTo>
                  <a:pt x="7989570" y="4309368"/>
                  <a:pt x="7966968" y="4331970"/>
                  <a:pt x="7939088" y="4331970"/>
                </a:cubicBezTo>
                <a:cubicBezTo>
                  <a:pt x="7911207" y="4331970"/>
                  <a:pt x="7888605" y="4309368"/>
                  <a:pt x="7888605" y="4281488"/>
                </a:cubicBezTo>
                <a:cubicBezTo>
                  <a:pt x="7888605" y="4253607"/>
                  <a:pt x="7911207" y="4231005"/>
                  <a:pt x="7939088" y="4231005"/>
                </a:cubicBezTo>
                <a:cubicBezTo>
                  <a:pt x="7966968" y="4231005"/>
                  <a:pt x="7989570" y="4253607"/>
                  <a:pt x="7989570" y="4281488"/>
                </a:cubicBezTo>
                <a:close/>
                <a:moveTo>
                  <a:pt x="8141018" y="4281488"/>
                </a:moveTo>
                <a:cubicBezTo>
                  <a:pt x="8141018" y="4308842"/>
                  <a:pt x="8118842" y="4331018"/>
                  <a:pt x="8091488" y="4331018"/>
                </a:cubicBezTo>
                <a:cubicBezTo>
                  <a:pt x="8064133" y="4331018"/>
                  <a:pt x="8041958" y="4308842"/>
                  <a:pt x="8041958" y="4281488"/>
                </a:cubicBezTo>
                <a:cubicBezTo>
                  <a:pt x="8041958" y="4254133"/>
                  <a:pt x="8064133" y="4231958"/>
                  <a:pt x="8091488" y="4231958"/>
                </a:cubicBezTo>
                <a:cubicBezTo>
                  <a:pt x="8118842" y="4231958"/>
                  <a:pt x="8141018" y="4254133"/>
                  <a:pt x="8141018" y="4281488"/>
                </a:cubicBezTo>
                <a:close/>
                <a:moveTo>
                  <a:pt x="8292465" y="4281488"/>
                </a:moveTo>
                <a:cubicBezTo>
                  <a:pt x="8292465" y="4308316"/>
                  <a:pt x="8270716" y="4330065"/>
                  <a:pt x="8243888" y="4330065"/>
                </a:cubicBezTo>
                <a:cubicBezTo>
                  <a:pt x="8217059" y="4330065"/>
                  <a:pt x="8195310" y="4308316"/>
                  <a:pt x="8195310" y="4281488"/>
                </a:cubicBezTo>
                <a:cubicBezTo>
                  <a:pt x="8195310" y="4254659"/>
                  <a:pt x="8217059" y="4232910"/>
                  <a:pt x="8243888" y="4232910"/>
                </a:cubicBezTo>
                <a:cubicBezTo>
                  <a:pt x="8270716" y="4232910"/>
                  <a:pt x="8292465" y="4254659"/>
                  <a:pt x="8292465" y="4281488"/>
                </a:cubicBezTo>
                <a:close/>
                <a:moveTo>
                  <a:pt x="8442960" y="4281488"/>
                </a:moveTo>
                <a:cubicBezTo>
                  <a:pt x="8442960" y="4307264"/>
                  <a:pt x="8422064" y="4328160"/>
                  <a:pt x="8396288" y="4328160"/>
                </a:cubicBezTo>
                <a:cubicBezTo>
                  <a:pt x="8370511" y="4328160"/>
                  <a:pt x="8349615" y="4307264"/>
                  <a:pt x="8349615" y="4281488"/>
                </a:cubicBezTo>
                <a:cubicBezTo>
                  <a:pt x="8349615" y="4255711"/>
                  <a:pt x="8370511" y="4234815"/>
                  <a:pt x="8396288" y="4234815"/>
                </a:cubicBezTo>
                <a:cubicBezTo>
                  <a:pt x="8422064" y="4234815"/>
                  <a:pt x="8442960" y="4255711"/>
                  <a:pt x="8442960" y="4281488"/>
                </a:cubicBezTo>
                <a:close/>
                <a:moveTo>
                  <a:pt x="8594408" y="4281488"/>
                </a:moveTo>
                <a:cubicBezTo>
                  <a:pt x="8594408" y="4306738"/>
                  <a:pt x="8573938" y="4327208"/>
                  <a:pt x="8548688" y="4327208"/>
                </a:cubicBezTo>
                <a:cubicBezTo>
                  <a:pt x="8523437" y="4327208"/>
                  <a:pt x="8502968" y="4306738"/>
                  <a:pt x="8502968" y="4281488"/>
                </a:cubicBezTo>
                <a:cubicBezTo>
                  <a:pt x="8502968" y="4256237"/>
                  <a:pt x="8523437" y="4235768"/>
                  <a:pt x="8548688" y="4235768"/>
                </a:cubicBezTo>
                <a:cubicBezTo>
                  <a:pt x="8573938" y="4235768"/>
                  <a:pt x="8594408" y="4256237"/>
                  <a:pt x="8594408" y="4281488"/>
                </a:cubicBezTo>
                <a:close/>
                <a:moveTo>
                  <a:pt x="8745855" y="4281488"/>
                </a:moveTo>
                <a:cubicBezTo>
                  <a:pt x="8745855" y="4306212"/>
                  <a:pt x="8725812" y="4326255"/>
                  <a:pt x="8701088" y="4326255"/>
                </a:cubicBezTo>
                <a:cubicBezTo>
                  <a:pt x="8676363" y="4326255"/>
                  <a:pt x="8656320" y="4306212"/>
                  <a:pt x="8656320" y="4281488"/>
                </a:cubicBezTo>
                <a:cubicBezTo>
                  <a:pt x="8656320" y="4256763"/>
                  <a:pt x="8676363" y="4236720"/>
                  <a:pt x="8701088" y="4236720"/>
                </a:cubicBezTo>
                <a:cubicBezTo>
                  <a:pt x="8725812" y="4236720"/>
                  <a:pt x="8745855" y="4256763"/>
                  <a:pt x="8745855" y="4281488"/>
                </a:cubicBezTo>
                <a:close/>
                <a:moveTo>
                  <a:pt x="8896350" y="4281488"/>
                </a:moveTo>
                <a:cubicBezTo>
                  <a:pt x="8896350" y="4305160"/>
                  <a:pt x="8877160" y="4324350"/>
                  <a:pt x="8853488" y="4324350"/>
                </a:cubicBezTo>
                <a:cubicBezTo>
                  <a:pt x="8829815" y="4324350"/>
                  <a:pt x="8810625" y="4305160"/>
                  <a:pt x="8810625" y="4281488"/>
                </a:cubicBezTo>
                <a:cubicBezTo>
                  <a:pt x="8810625" y="4257815"/>
                  <a:pt x="8829815" y="4238625"/>
                  <a:pt x="8853488" y="4238625"/>
                </a:cubicBezTo>
                <a:cubicBezTo>
                  <a:pt x="8877160" y="4238625"/>
                  <a:pt x="8896350" y="4257815"/>
                  <a:pt x="8896350" y="4281488"/>
                </a:cubicBezTo>
                <a:close/>
                <a:moveTo>
                  <a:pt x="9047798" y="4281488"/>
                </a:moveTo>
                <a:cubicBezTo>
                  <a:pt x="9047798" y="4304634"/>
                  <a:pt x="9029034" y="4323398"/>
                  <a:pt x="9005888" y="4323398"/>
                </a:cubicBezTo>
                <a:cubicBezTo>
                  <a:pt x="8982741" y="4323398"/>
                  <a:pt x="8963978" y="4304634"/>
                  <a:pt x="8963978" y="4281488"/>
                </a:cubicBezTo>
                <a:cubicBezTo>
                  <a:pt x="8963978" y="4258341"/>
                  <a:pt x="8982741" y="4239578"/>
                  <a:pt x="9005888" y="4239578"/>
                </a:cubicBezTo>
                <a:cubicBezTo>
                  <a:pt x="9029034" y="4239578"/>
                  <a:pt x="9047798" y="4258341"/>
                  <a:pt x="9047798" y="4281488"/>
                </a:cubicBezTo>
                <a:close/>
                <a:moveTo>
                  <a:pt x="9199245" y="4281488"/>
                </a:moveTo>
                <a:cubicBezTo>
                  <a:pt x="9199245" y="4304108"/>
                  <a:pt x="9180908" y="4322445"/>
                  <a:pt x="9158288" y="4322445"/>
                </a:cubicBezTo>
                <a:cubicBezTo>
                  <a:pt x="9135667" y="4322445"/>
                  <a:pt x="9117330" y="4304108"/>
                  <a:pt x="9117330" y="4281488"/>
                </a:cubicBezTo>
                <a:cubicBezTo>
                  <a:pt x="9117330" y="4258867"/>
                  <a:pt x="9135667" y="4240530"/>
                  <a:pt x="9158288" y="4240530"/>
                </a:cubicBezTo>
                <a:cubicBezTo>
                  <a:pt x="9180908" y="4240530"/>
                  <a:pt x="9199245" y="4258867"/>
                  <a:pt x="9199245" y="4281488"/>
                </a:cubicBezTo>
                <a:close/>
                <a:moveTo>
                  <a:pt x="9349740" y="4281488"/>
                </a:moveTo>
                <a:cubicBezTo>
                  <a:pt x="9349740" y="4303056"/>
                  <a:pt x="9332256" y="4320540"/>
                  <a:pt x="9310688" y="4320540"/>
                </a:cubicBezTo>
                <a:cubicBezTo>
                  <a:pt x="9289119" y="4320540"/>
                  <a:pt x="9271635" y="4303056"/>
                  <a:pt x="9271635" y="4281488"/>
                </a:cubicBezTo>
                <a:cubicBezTo>
                  <a:pt x="9271635" y="4259919"/>
                  <a:pt x="9289119" y="4242435"/>
                  <a:pt x="9310688" y="4242435"/>
                </a:cubicBezTo>
                <a:cubicBezTo>
                  <a:pt x="9332256" y="4242435"/>
                  <a:pt x="9349740" y="4259919"/>
                  <a:pt x="9349740" y="4281488"/>
                </a:cubicBezTo>
                <a:close/>
                <a:moveTo>
                  <a:pt x="9501188" y="4281488"/>
                </a:moveTo>
                <a:cubicBezTo>
                  <a:pt x="9501188" y="4302530"/>
                  <a:pt x="9484130" y="4319588"/>
                  <a:pt x="9463088" y="4319588"/>
                </a:cubicBezTo>
                <a:cubicBezTo>
                  <a:pt x="9442045" y="4319588"/>
                  <a:pt x="9424988" y="4302530"/>
                  <a:pt x="9424988" y="4281488"/>
                </a:cubicBezTo>
                <a:cubicBezTo>
                  <a:pt x="9424988" y="4260445"/>
                  <a:pt x="9442045" y="4243388"/>
                  <a:pt x="9463088" y="4243388"/>
                </a:cubicBezTo>
                <a:cubicBezTo>
                  <a:pt x="9484130" y="4243388"/>
                  <a:pt x="9501188" y="4260445"/>
                  <a:pt x="9501188" y="4281488"/>
                </a:cubicBezTo>
                <a:close/>
                <a:moveTo>
                  <a:pt x="9651682" y="4281488"/>
                </a:moveTo>
                <a:cubicBezTo>
                  <a:pt x="9651682" y="4301477"/>
                  <a:pt x="9635477" y="4317682"/>
                  <a:pt x="9615488" y="4317682"/>
                </a:cubicBezTo>
                <a:cubicBezTo>
                  <a:pt x="9595498" y="4317682"/>
                  <a:pt x="9579292" y="4301477"/>
                  <a:pt x="9579292" y="4281488"/>
                </a:cubicBezTo>
                <a:cubicBezTo>
                  <a:pt x="9579292" y="4261498"/>
                  <a:pt x="9595498" y="4245292"/>
                  <a:pt x="9615488" y="4245292"/>
                </a:cubicBezTo>
                <a:cubicBezTo>
                  <a:pt x="9635477" y="4245292"/>
                  <a:pt x="9651682" y="4261498"/>
                  <a:pt x="9651682" y="4281488"/>
                </a:cubicBezTo>
                <a:close/>
                <a:moveTo>
                  <a:pt x="9803130" y="4281488"/>
                </a:moveTo>
                <a:cubicBezTo>
                  <a:pt x="9803130" y="4300951"/>
                  <a:pt x="9787351" y="4316730"/>
                  <a:pt x="9767888" y="4316730"/>
                </a:cubicBezTo>
                <a:cubicBezTo>
                  <a:pt x="9748424" y="4316730"/>
                  <a:pt x="9732645" y="4300951"/>
                  <a:pt x="9732645" y="4281488"/>
                </a:cubicBezTo>
                <a:cubicBezTo>
                  <a:pt x="9732645" y="4262024"/>
                  <a:pt x="9748424" y="4246245"/>
                  <a:pt x="9767888" y="4246245"/>
                </a:cubicBezTo>
                <a:cubicBezTo>
                  <a:pt x="9787351" y="4246245"/>
                  <a:pt x="9803130" y="4262024"/>
                  <a:pt x="9803130" y="4281488"/>
                </a:cubicBezTo>
                <a:close/>
                <a:moveTo>
                  <a:pt x="9954578" y="4281488"/>
                </a:moveTo>
                <a:cubicBezTo>
                  <a:pt x="9954578" y="4300425"/>
                  <a:pt x="9939225" y="4315778"/>
                  <a:pt x="9920288" y="4315778"/>
                </a:cubicBezTo>
                <a:cubicBezTo>
                  <a:pt x="9901350" y="4315778"/>
                  <a:pt x="9885998" y="4300425"/>
                  <a:pt x="9885998" y="4281488"/>
                </a:cubicBezTo>
                <a:cubicBezTo>
                  <a:pt x="9885998" y="4262550"/>
                  <a:pt x="9901350" y="4247198"/>
                  <a:pt x="9920288" y="4247198"/>
                </a:cubicBezTo>
                <a:cubicBezTo>
                  <a:pt x="9939225" y="4247198"/>
                  <a:pt x="9954578" y="4262550"/>
                  <a:pt x="9954578" y="4281488"/>
                </a:cubicBezTo>
                <a:close/>
                <a:moveTo>
                  <a:pt x="10105072" y="4281488"/>
                </a:moveTo>
                <a:cubicBezTo>
                  <a:pt x="10105072" y="4299373"/>
                  <a:pt x="10090573" y="4313872"/>
                  <a:pt x="10072688" y="4313872"/>
                </a:cubicBezTo>
                <a:cubicBezTo>
                  <a:pt x="10054802" y="4313872"/>
                  <a:pt x="10040302" y="4299373"/>
                  <a:pt x="10040302" y="4281488"/>
                </a:cubicBezTo>
                <a:cubicBezTo>
                  <a:pt x="10040302" y="4263602"/>
                  <a:pt x="10054802" y="4249102"/>
                  <a:pt x="10072688" y="4249102"/>
                </a:cubicBezTo>
                <a:cubicBezTo>
                  <a:pt x="10090573" y="4249102"/>
                  <a:pt x="10105072" y="4263602"/>
                  <a:pt x="10105072" y="4281488"/>
                </a:cubicBezTo>
                <a:close/>
                <a:moveTo>
                  <a:pt x="10256520" y="4281488"/>
                </a:moveTo>
                <a:cubicBezTo>
                  <a:pt x="10256520" y="4298847"/>
                  <a:pt x="10242447" y="4312920"/>
                  <a:pt x="10225088" y="4312920"/>
                </a:cubicBezTo>
                <a:cubicBezTo>
                  <a:pt x="10207728" y="4312920"/>
                  <a:pt x="10193655" y="4298847"/>
                  <a:pt x="10193655" y="4281488"/>
                </a:cubicBezTo>
                <a:cubicBezTo>
                  <a:pt x="10193655" y="4264128"/>
                  <a:pt x="10207728" y="4250055"/>
                  <a:pt x="10225088" y="4250055"/>
                </a:cubicBezTo>
                <a:cubicBezTo>
                  <a:pt x="10242447" y="4250055"/>
                  <a:pt x="10256520" y="4264128"/>
                  <a:pt x="10256520" y="4281488"/>
                </a:cubicBezTo>
                <a:close/>
                <a:moveTo>
                  <a:pt x="10407015" y="4281488"/>
                </a:moveTo>
                <a:cubicBezTo>
                  <a:pt x="10407015" y="4297795"/>
                  <a:pt x="10393795" y="4311015"/>
                  <a:pt x="10377488" y="4311015"/>
                </a:cubicBezTo>
                <a:cubicBezTo>
                  <a:pt x="10361180" y="4311015"/>
                  <a:pt x="10347960" y="4297795"/>
                  <a:pt x="10347960" y="4281488"/>
                </a:cubicBezTo>
                <a:cubicBezTo>
                  <a:pt x="10347960" y="4265180"/>
                  <a:pt x="10361180" y="4251960"/>
                  <a:pt x="10377488" y="4251960"/>
                </a:cubicBezTo>
                <a:cubicBezTo>
                  <a:pt x="10393795" y="4251960"/>
                  <a:pt x="10407015" y="4265180"/>
                  <a:pt x="10407015" y="4281488"/>
                </a:cubicBezTo>
                <a:close/>
                <a:moveTo>
                  <a:pt x="10558462" y="4281488"/>
                </a:moveTo>
                <a:cubicBezTo>
                  <a:pt x="10558462" y="4297269"/>
                  <a:pt x="10545669" y="4310062"/>
                  <a:pt x="10529888" y="4310062"/>
                </a:cubicBezTo>
                <a:cubicBezTo>
                  <a:pt x="10514106" y="4310062"/>
                  <a:pt x="10501312" y="4297269"/>
                  <a:pt x="10501312" y="4281488"/>
                </a:cubicBezTo>
                <a:cubicBezTo>
                  <a:pt x="10501312" y="4265706"/>
                  <a:pt x="10514106" y="4252912"/>
                  <a:pt x="10529888" y="4252912"/>
                </a:cubicBezTo>
                <a:cubicBezTo>
                  <a:pt x="10545669" y="4252912"/>
                  <a:pt x="10558462" y="4265706"/>
                  <a:pt x="10558462" y="4281488"/>
                </a:cubicBezTo>
                <a:close/>
                <a:moveTo>
                  <a:pt x="10708958" y="4281488"/>
                </a:moveTo>
                <a:cubicBezTo>
                  <a:pt x="10708958" y="4296217"/>
                  <a:pt x="10697017" y="4308158"/>
                  <a:pt x="10682288" y="4308158"/>
                </a:cubicBezTo>
                <a:cubicBezTo>
                  <a:pt x="10667558" y="4308158"/>
                  <a:pt x="10655618" y="4296217"/>
                  <a:pt x="10655618" y="4281488"/>
                </a:cubicBezTo>
                <a:cubicBezTo>
                  <a:pt x="10655618" y="4266758"/>
                  <a:pt x="10667558" y="4254818"/>
                  <a:pt x="10682288" y="4254818"/>
                </a:cubicBezTo>
                <a:cubicBezTo>
                  <a:pt x="10697017" y="4254818"/>
                  <a:pt x="10708958" y="4266758"/>
                  <a:pt x="10708958" y="4281488"/>
                </a:cubicBezTo>
                <a:close/>
                <a:moveTo>
                  <a:pt x="10860405" y="4281488"/>
                </a:moveTo>
                <a:cubicBezTo>
                  <a:pt x="10860405" y="4295691"/>
                  <a:pt x="10848891" y="4307205"/>
                  <a:pt x="10834688" y="4307205"/>
                </a:cubicBezTo>
                <a:cubicBezTo>
                  <a:pt x="10820484" y="4307205"/>
                  <a:pt x="10808970" y="4295691"/>
                  <a:pt x="10808970" y="4281488"/>
                </a:cubicBezTo>
                <a:cubicBezTo>
                  <a:pt x="10808970" y="4267284"/>
                  <a:pt x="10820484" y="4255770"/>
                  <a:pt x="10834688" y="4255770"/>
                </a:cubicBezTo>
                <a:cubicBezTo>
                  <a:pt x="10848891" y="4255770"/>
                  <a:pt x="10860405" y="4267284"/>
                  <a:pt x="10860405" y="4281488"/>
                </a:cubicBezTo>
                <a:close/>
                <a:moveTo>
                  <a:pt x="11010900" y="4281488"/>
                </a:moveTo>
                <a:cubicBezTo>
                  <a:pt x="11010900" y="4294639"/>
                  <a:pt x="11000239" y="4305300"/>
                  <a:pt x="10987088" y="4305300"/>
                </a:cubicBezTo>
                <a:cubicBezTo>
                  <a:pt x="10973936" y="4305300"/>
                  <a:pt x="10963275" y="4294639"/>
                  <a:pt x="10963275" y="4281488"/>
                </a:cubicBezTo>
                <a:cubicBezTo>
                  <a:pt x="10963275" y="4268336"/>
                  <a:pt x="10973936" y="4257675"/>
                  <a:pt x="10987088" y="4257675"/>
                </a:cubicBezTo>
                <a:cubicBezTo>
                  <a:pt x="11000239" y="4257675"/>
                  <a:pt x="11010900" y="4268336"/>
                  <a:pt x="11010900" y="4281488"/>
                </a:cubicBezTo>
                <a:close/>
                <a:moveTo>
                  <a:pt x="11162348" y="4281488"/>
                </a:moveTo>
                <a:cubicBezTo>
                  <a:pt x="11162348" y="4294113"/>
                  <a:pt x="11152113" y="4304348"/>
                  <a:pt x="11139488" y="4304348"/>
                </a:cubicBezTo>
                <a:cubicBezTo>
                  <a:pt x="11126862" y="4304348"/>
                  <a:pt x="11116628" y="4294113"/>
                  <a:pt x="11116628" y="4281488"/>
                </a:cubicBezTo>
                <a:cubicBezTo>
                  <a:pt x="11116628" y="4268862"/>
                  <a:pt x="11126862" y="4258628"/>
                  <a:pt x="11139488" y="4258628"/>
                </a:cubicBezTo>
                <a:cubicBezTo>
                  <a:pt x="11152113" y="4258628"/>
                  <a:pt x="11162348" y="4268862"/>
                  <a:pt x="11162348" y="4281488"/>
                </a:cubicBezTo>
                <a:close/>
                <a:moveTo>
                  <a:pt x="11312842" y="4281488"/>
                </a:moveTo>
                <a:cubicBezTo>
                  <a:pt x="11312842" y="4293061"/>
                  <a:pt x="11303461" y="4302442"/>
                  <a:pt x="11291888" y="4302442"/>
                </a:cubicBezTo>
                <a:cubicBezTo>
                  <a:pt x="11280314" y="4302442"/>
                  <a:pt x="11270932" y="4293061"/>
                  <a:pt x="11270932" y="4281488"/>
                </a:cubicBezTo>
                <a:cubicBezTo>
                  <a:pt x="11270932" y="4269914"/>
                  <a:pt x="11280314" y="4260532"/>
                  <a:pt x="11291888" y="4260532"/>
                </a:cubicBezTo>
                <a:cubicBezTo>
                  <a:pt x="11303461" y="4260532"/>
                  <a:pt x="11312842" y="4269914"/>
                  <a:pt x="11312842" y="4281488"/>
                </a:cubicBezTo>
                <a:close/>
                <a:moveTo>
                  <a:pt x="11464290" y="4281488"/>
                </a:moveTo>
                <a:cubicBezTo>
                  <a:pt x="11464290" y="4292535"/>
                  <a:pt x="11455335" y="4301490"/>
                  <a:pt x="11444288" y="4301490"/>
                </a:cubicBezTo>
                <a:cubicBezTo>
                  <a:pt x="11433240" y="4301490"/>
                  <a:pt x="11424285" y="4292535"/>
                  <a:pt x="11424285" y="4281488"/>
                </a:cubicBezTo>
                <a:cubicBezTo>
                  <a:pt x="11424285" y="4270440"/>
                  <a:pt x="11433240" y="4261485"/>
                  <a:pt x="11444288" y="4261485"/>
                </a:cubicBezTo>
                <a:cubicBezTo>
                  <a:pt x="11455335" y="4261485"/>
                  <a:pt x="11464290" y="4270440"/>
                  <a:pt x="11464290" y="4281488"/>
                </a:cubicBezTo>
                <a:close/>
                <a:moveTo>
                  <a:pt x="11615738" y="4281488"/>
                </a:moveTo>
                <a:cubicBezTo>
                  <a:pt x="11615738" y="4292009"/>
                  <a:pt x="11607209" y="4300538"/>
                  <a:pt x="11596688" y="4300538"/>
                </a:cubicBezTo>
                <a:cubicBezTo>
                  <a:pt x="11586166" y="4300538"/>
                  <a:pt x="11577638" y="4292009"/>
                  <a:pt x="11577638" y="4281488"/>
                </a:cubicBezTo>
                <a:cubicBezTo>
                  <a:pt x="11577638" y="4270966"/>
                  <a:pt x="11586166" y="4262438"/>
                  <a:pt x="11596688" y="4262438"/>
                </a:cubicBezTo>
                <a:cubicBezTo>
                  <a:pt x="11607209" y="4262438"/>
                  <a:pt x="11615738" y="4270966"/>
                  <a:pt x="11615738" y="4281488"/>
                </a:cubicBezTo>
                <a:close/>
                <a:moveTo>
                  <a:pt x="11766232" y="4281488"/>
                </a:moveTo>
                <a:cubicBezTo>
                  <a:pt x="11766232" y="4290956"/>
                  <a:pt x="11758556" y="4298632"/>
                  <a:pt x="11749088" y="4298632"/>
                </a:cubicBezTo>
                <a:cubicBezTo>
                  <a:pt x="11739619" y="4298632"/>
                  <a:pt x="11731942" y="4290956"/>
                  <a:pt x="11731942" y="4281488"/>
                </a:cubicBezTo>
                <a:cubicBezTo>
                  <a:pt x="11731942" y="4272019"/>
                  <a:pt x="11739619" y="4264342"/>
                  <a:pt x="11749088" y="4264342"/>
                </a:cubicBezTo>
                <a:cubicBezTo>
                  <a:pt x="11758556" y="4264342"/>
                  <a:pt x="11766232" y="4272019"/>
                  <a:pt x="11766232" y="4281488"/>
                </a:cubicBezTo>
                <a:close/>
                <a:moveTo>
                  <a:pt x="11917680" y="4281488"/>
                </a:moveTo>
                <a:cubicBezTo>
                  <a:pt x="11917680" y="4290430"/>
                  <a:pt x="11910430" y="4297680"/>
                  <a:pt x="11901488" y="4297680"/>
                </a:cubicBezTo>
                <a:cubicBezTo>
                  <a:pt x="11892545" y="4297680"/>
                  <a:pt x="11885295" y="4290430"/>
                  <a:pt x="11885295" y="4281488"/>
                </a:cubicBezTo>
                <a:cubicBezTo>
                  <a:pt x="11885295" y="4272545"/>
                  <a:pt x="11892545" y="4265295"/>
                  <a:pt x="11901488" y="4265295"/>
                </a:cubicBezTo>
                <a:cubicBezTo>
                  <a:pt x="11910430" y="4265295"/>
                  <a:pt x="11917680" y="4272545"/>
                  <a:pt x="11917680" y="4281488"/>
                </a:cubicBezTo>
                <a:close/>
                <a:moveTo>
                  <a:pt x="12068175" y="4281488"/>
                </a:moveTo>
                <a:cubicBezTo>
                  <a:pt x="12068175" y="4289378"/>
                  <a:pt x="12061778" y="4295775"/>
                  <a:pt x="12053888" y="4295775"/>
                </a:cubicBezTo>
                <a:cubicBezTo>
                  <a:pt x="12045997" y="4295775"/>
                  <a:pt x="12039600" y="4289378"/>
                  <a:pt x="12039600" y="4281488"/>
                </a:cubicBezTo>
                <a:cubicBezTo>
                  <a:pt x="12039600" y="4273597"/>
                  <a:pt x="12045997" y="4267200"/>
                  <a:pt x="12053888" y="4267200"/>
                </a:cubicBezTo>
                <a:cubicBezTo>
                  <a:pt x="12061778" y="4267200"/>
                  <a:pt x="12068175" y="4273597"/>
                  <a:pt x="12068175" y="4281488"/>
                </a:cubicBezTo>
                <a:close/>
                <a:moveTo>
                  <a:pt x="26670" y="4433888"/>
                </a:moveTo>
                <a:cubicBezTo>
                  <a:pt x="26670" y="4440726"/>
                  <a:pt x="21126" y="4446270"/>
                  <a:pt x="14288" y="4446270"/>
                </a:cubicBezTo>
                <a:cubicBezTo>
                  <a:pt x="7449" y="4446270"/>
                  <a:pt x="1905" y="4440726"/>
                  <a:pt x="1905" y="4433888"/>
                </a:cubicBezTo>
                <a:cubicBezTo>
                  <a:pt x="1905" y="4427049"/>
                  <a:pt x="7449" y="4421505"/>
                  <a:pt x="14288" y="4421505"/>
                </a:cubicBezTo>
                <a:cubicBezTo>
                  <a:pt x="21126" y="4421505"/>
                  <a:pt x="26670" y="4427049"/>
                  <a:pt x="26670" y="4433888"/>
                </a:cubicBezTo>
                <a:close/>
                <a:moveTo>
                  <a:pt x="180022" y="4433888"/>
                </a:moveTo>
                <a:cubicBezTo>
                  <a:pt x="180022" y="4441252"/>
                  <a:pt x="174052" y="4447222"/>
                  <a:pt x="166688" y="4447222"/>
                </a:cubicBezTo>
                <a:cubicBezTo>
                  <a:pt x="159323" y="4447222"/>
                  <a:pt x="153352" y="4441252"/>
                  <a:pt x="153352" y="4433888"/>
                </a:cubicBezTo>
                <a:cubicBezTo>
                  <a:pt x="153352" y="4426523"/>
                  <a:pt x="159323" y="4420552"/>
                  <a:pt x="166688" y="4420552"/>
                </a:cubicBezTo>
                <a:cubicBezTo>
                  <a:pt x="174052" y="4420552"/>
                  <a:pt x="180022" y="4426523"/>
                  <a:pt x="180022" y="4433888"/>
                </a:cubicBezTo>
                <a:close/>
                <a:moveTo>
                  <a:pt x="334328" y="4433888"/>
                </a:moveTo>
                <a:cubicBezTo>
                  <a:pt x="334328" y="4442304"/>
                  <a:pt x="327504" y="4449128"/>
                  <a:pt x="319088" y="4449128"/>
                </a:cubicBezTo>
                <a:cubicBezTo>
                  <a:pt x="310671" y="4449128"/>
                  <a:pt x="303848" y="4442304"/>
                  <a:pt x="303848" y="4433888"/>
                </a:cubicBezTo>
                <a:cubicBezTo>
                  <a:pt x="303848" y="4425471"/>
                  <a:pt x="310671" y="4418648"/>
                  <a:pt x="319088" y="4418648"/>
                </a:cubicBezTo>
                <a:cubicBezTo>
                  <a:pt x="327504" y="4418648"/>
                  <a:pt x="334328" y="4425471"/>
                  <a:pt x="334328" y="4433888"/>
                </a:cubicBezTo>
                <a:close/>
                <a:moveTo>
                  <a:pt x="487680" y="4433888"/>
                </a:moveTo>
                <a:cubicBezTo>
                  <a:pt x="487680" y="4442830"/>
                  <a:pt x="480430" y="4450080"/>
                  <a:pt x="471488" y="4450080"/>
                </a:cubicBezTo>
                <a:cubicBezTo>
                  <a:pt x="462545" y="4450080"/>
                  <a:pt x="455295" y="4442830"/>
                  <a:pt x="455295" y="4433888"/>
                </a:cubicBezTo>
                <a:cubicBezTo>
                  <a:pt x="455295" y="4424945"/>
                  <a:pt x="462545" y="4417695"/>
                  <a:pt x="471488" y="4417695"/>
                </a:cubicBezTo>
                <a:cubicBezTo>
                  <a:pt x="480430" y="4417695"/>
                  <a:pt x="487680" y="4424945"/>
                  <a:pt x="487680" y="4433888"/>
                </a:cubicBezTo>
                <a:close/>
                <a:moveTo>
                  <a:pt x="641985" y="4433888"/>
                </a:moveTo>
                <a:cubicBezTo>
                  <a:pt x="641985" y="4443882"/>
                  <a:pt x="633882" y="4451985"/>
                  <a:pt x="623888" y="4451985"/>
                </a:cubicBezTo>
                <a:cubicBezTo>
                  <a:pt x="613893" y="4451985"/>
                  <a:pt x="605790" y="4443882"/>
                  <a:pt x="605790" y="4433888"/>
                </a:cubicBezTo>
                <a:cubicBezTo>
                  <a:pt x="605790" y="4423893"/>
                  <a:pt x="613893" y="4415790"/>
                  <a:pt x="623888" y="4415790"/>
                </a:cubicBezTo>
                <a:cubicBezTo>
                  <a:pt x="633882" y="4415790"/>
                  <a:pt x="641985" y="4423893"/>
                  <a:pt x="641985" y="4433888"/>
                </a:cubicBezTo>
                <a:close/>
                <a:moveTo>
                  <a:pt x="795338" y="4433888"/>
                </a:moveTo>
                <a:cubicBezTo>
                  <a:pt x="795338" y="4444409"/>
                  <a:pt x="786809" y="4452938"/>
                  <a:pt x="776288" y="4452938"/>
                </a:cubicBezTo>
                <a:cubicBezTo>
                  <a:pt x="765766" y="4452938"/>
                  <a:pt x="757238" y="4444409"/>
                  <a:pt x="757238" y="4433888"/>
                </a:cubicBezTo>
                <a:cubicBezTo>
                  <a:pt x="757238" y="4423366"/>
                  <a:pt x="765766" y="4414838"/>
                  <a:pt x="776288" y="4414838"/>
                </a:cubicBezTo>
                <a:cubicBezTo>
                  <a:pt x="786809" y="4414838"/>
                  <a:pt x="795338" y="4423366"/>
                  <a:pt x="795338" y="4433888"/>
                </a:cubicBezTo>
                <a:close/>
                <a:moveTo>
                  <a:pt x="949642" y="4433888"/>
                </a:moveTo>
                <a:cubicBezTo>
                  <a:pt x="949642" y="4445461"/>
                  <a:pt x="940261" y="4454842"/>
                  <a:pt x="928688" y="4454842"/>
                </a:cubicBezTo>
                <a:cubicBezTo>
                  <a:pt x="917114" y="4454842"/>
                  <a:pt x="907732" y="4445461"/>
                  <a:pt x="907732" y="4433888"/>
                </a:cubicBezTo>
                <a:cubicBezTo>
                  <a:pt x="907732" y="4422314"/>
                  <a:pt x="917114" y="4412932"/>
                  <a:pt x="928688" y="4412932"/>
                </a:cubicBezTo>
                <a:cubicBezTo>
                  <a:pt x="940261" y="4412932"/>
                  <a:pt x="949642" y="4422314"/>
                  <a:pt x="949642" y="4433888"/>
                </a:cubicBezTo>
                <a:close/>
                <a:moveTo>
                  <a:pt x="1102995" y="4433888"/>
                </a:moveTo>
                <a:cubicBezTo>
                  <a:pt x="1102995" y="4445987"/>
                  <a:pt x="1093187" y="4455795"/>
                  <a:pt x="1081088" y="4455795"/>
                </a:cubicBezTo>
                <a:cubicBezTo>
                  <a:pt x="1068988" y="4455795"/>
                  <a:pt x="1059180" y="4445987"/>
                  <a:pt x="1059180" y="4433888"/>
                </a:cubicBezTo>
                <a:cubicBezTo>
                  <a:pt x="1059180" y="4421788"/>
                  <a:pt x="1068988" y="4411980"/>
                  <a:pt x="1081088" y="4411980"/>
                </a:cubicBezTo>
                <a:cubicBezTo>
                  <a:pt x="1093187" y="4411980"/>
                  <a:pt x="1102995" y="4421788"/>
                  <a:pt x="1102995" y="4433888"/>
                </a:cubicBezTo>
                <a:close/>
                <a:moveTo>
                  <a:pt x="1257300" y="4433888"/>
                </a:moveTo>
                <a:cubicBezTo>
                  <a:pt x="1257300" y="4447039"/>
                  <a:pt x="1246639" y="4457700"/>
                  <a:pt x="1233488" y="4457700"/>
                </a:cubicBezTo>
                <a:cubicBezTo>
                  <a:pt x="1220336" y="4457700"/>
                  <a:pt x="1209675" y="4447039"/>
                  <a:pt x="1209675" y="4433888"/>
                </a:cubicBezTo>
                <a:cubicBezTo>
                  <a:pt x="1209675" y="4420736"/>
                  <a:pt x="1220336" y="4410075"/>
                  <a:pt x="1233488" y="4410075"/>
                </a:cubicBezTo>
                <a:cubicBezTo>
                  <a:pt x="1246639" y="4410075"/>
                  <a:pt x="1257300" y="4420736"/>
                  <a:pt x="1257300" y="4433888"/>
                </a:cubicBezTo>
                <a:close/>
                <a:moveTo>
                  <a:pt x="1410652" y="4433888"/>
                </a:moveTo>
                <a:cubicBezTo>
                  <a:pt x="1410652" y="4447565"/>
                  <a:pt x="1399565" y="4458652"/>
                  <a:pt x="1385888" y="4458652"/>
                </a:cubicBezTo>
                <a:cubicBezTo>
                  <a:pt x="1372210" y="4458652"/>
                  <a:pt x="1361122" y="4447565"/>
                  <a:pt x="1361122" y="4433888"/>
                </a:cubicBezTo>
                <a:cubicBezTo>
                  <a:pt x="1361122" y="4420210"/>
                  <a:pt x="1372210" y="4409122"/>
                  <a:pt x="1385888" y="4409122"/>
                </a:cubicBezTo>
                <a:cubicBezTo>
                  <a:pt x="1399565" y="4409122"/>
                  <a:pt x="1410652" y="4420210"/>
                  <a:pt x="1410652" y="4433888"/>
                </a:cubicBezTo>
                <a:close/>
                <a:moveTo>
                  <a:pt x="1564005" y="4433888"/>
                </a:moveTo>
                <a:cubicBezTo>
                  <a:pt x="1564005" y="4448091"/>
                  <a:pt x="1552491" y="4459605"/>
                  <a:pt x="1538288" y="4459605"/>
                </a:cubicBezTo>
                <a:cubicBezTo>
                  <a:pt x="1524084" y="4459605"/>
                  <a:pt x="1512570" y="4448091"/>
                  <a:pt x="1512570" y="4433888"/>
                </a:cubicBezTo>
                <a:cubicBezTo>
                  <a:pt x="1512570" y="4419684"/>
                  <a:pt x="1524084" y="4408170"/>
                  <a:pt x="1538288" y="4408170"/>
                </a:cubicBezTo>
                <a:cubicBezTo>
                  <a:pt x="1552491" y="4408170"/>
                  <a:pt x="1564005" y="4419684"/>
                  <a:pt x="1564005" y="4433888"/>
                </a:cubicBezTo>
                <a:close/>
                <a:moveTo>
                  <a:pt x="1718310" y="4433888"/>
                </a:moveTo>
                <a:cubicBezTo>
                  <a:pt x="1718310" y="4449143"/>
                  <a:pt x="1705943" y="4461510"/>
                  <a:pt x="1690688" y="4461510"/>
                </a:cubicBezTo>
                <a:cubicBezTo>
                  <a:pt x="1675432" y="4461510"/>
                  <a:pt x="1663065" y="4449143"/>
                  <a:pt x="1663065" y="4433888"/>
                </a:cubicBezTo>
                <a:cubicBezTo>
                  <a:pt x="1663065" y="4418632"/>
                  <a:pt x="1675432" y="4406265"/>
                  <a:pt x="1690688" y="4406265"/>
                </a:cubicBezTo>
                <a:cubicBezTo>
                  <a:pt x="1705943" y="4406265"/>
                  <a:pt x="1718310" y="4418632"/>
                  <a:pt x="1718310" y="4433888"/>
                </a:cubicBezTo>
                <a:close/>
                <a:moveTo>
                  <a:pt x="1871662" y="4433888"/>
                </a:moveTo>
                <a:cubicBezTo>
                  <a:pt x="1871662" y="4449669"/>
                  <a:pt x="1858869" y="4462462"/>
                  <a:pt x="1843088" y="4462462"/>
                </a:cubicBezTo>
                <a:cubicBezTo>
                  <a:pt x="1827306" y="4462462"/>
                  <a:pt x="1814512" y="4449669"/>
                  <a:pt x="1814512" y="4433888"/>
                </a:cubicBezTo>
                <a:cubicBezTo>
                  <a:pt x="1814512" y="4418106"/>
                  <a:pt x="1827306" y="4405312"/>
                  <a:pt x="1843088" y="4405312"/>
                </a:cubicBezTo>
                <a:cubicBezTo>
                  <a:pt x="1858869" y="4405312"/>
                  <a:pt x="1871662" y="4418106"/>
                  <a:pt x="1871662" y="4433888"/>
                </a:cubicBezTo>
                <a:close/>
                <a:moveTo>
                  <a:pt x="2025968" y="4433888"/>
                </a:moveTo>
                <a:cubicBezTo>
                  <a:pt x="2025968" y="4450721"/>
                  <a:pt x="2012321" y="4464368"/>
                  <a:pt x="1995488" y="4464368"/>
                </a:cubicBezTo>
                <a:cubicBezTo>
                  <a:pt x="1978654" y="4464368"/>
                  <a:pt x="1965008" y="4450721"/>
                  <a:pt x="1965008" y="4433888"/>
                </a:cubicBezTo>
                <a:cubicBezTo>
                  <a:pt x="1965008" y="4417054"/>
                  <a:pt x="1978654" y="4403408"/>
                  <a:pt x="1995488" y="4403408"/>
                </a:cubicBezTo>
                <a:cubicBezTo>
                  <a:pt x="2012321" y="4403408"/>
                  <a:pt x="2025968" y="4417054"/>
                  <a:pt x="2025968" y="4433888"/>
                </a:cubicBezTo>
                <a:close/>
                <a:moveTo>
                  <a:pt x="2179320" y="4433888"/>
                </a:moveTo>
                <a:cubicBezTo>
                  <a:pt x="2179320" y="4451247"/>
                  <a:pt x="2165247" y="4465320"/>
                  <a:pt x="2147888" y="4465320"/>
                </a:cubicBezTo>
                <a:cubicBezTo>
                  <a:pt x="2130528" y="4465320"/>
                  <a:pt x="2116455" y="4451247"/>
                  <a:pt x="2116455" y="4433888"/>
                </a:cubicBezTo>
                <a:cubicBezTo>
                  <a:pt x="2116455" y="4416528"/>
                  <a:pt x="2130528" y="4402455"/>
                  <a:pt x="2147888" y="4402455"/>
                </a:cubicBezTo>
                <a:cubicBezTo>
                  <a:pt x="2165247" y="4402455"/>
                  <a:pt x="2179320" y="4416528"/>
                  <a:pt x="2179320" y="4433888"/>
                </a:cubicBezTo>
                <a:close/>
                <a:moveTo>
                  <a:pt x="2332672" y="4433888"/>
                </a:moveTo>
                <a:cubicBezTo>
                  <a:pt x="2332672" y="4451773"/>
                  <a:pt x="2318173" y="4466272"/>
                  <a:pt x="2300288" y="4466272"/>
                </a:cubicBezTo>
                <a:cubicBezTo>
                  <a:pt x="2282402" y="4466272"/>
                  <a:pt x="2267902" y="4451773"/>
                  <a:pt x="2267902" y="4433888"/>
                </a:cubicBezTo>
                <a:cubicBezTo>
                  <a:pt x="2267902" y="4416002"/>
                  <a:pt x="2282402" y="4401502"/>
                  <a:pt x="2300288" y="4401502"/>
                </a:cubicBezTo>
                <a:cubicBezTo>
                  <a:pt x="2318173" y="4401502"/>
                  <a:pt x="2332672" y="4416002"/>
                  <a:pt x="2332672" y="4433888"/>
                </a:cubicBezTo>
                <a:close/>
                <a:moveTo>
                  <a:pt x="2486978" y="4433888"/>
                </a:moveTo>
                <a:cubicBezTo>
                  <a:pt x="2486978" y="4452825"/>
                  <a:pt x="2471625" y="4468178"/>
                  <a:pt x="2452688" y="4468178"/>
                </a:cubicBezTo>
                <a:cubicBezTo>
                  <a:pt x="2433750" y="4468178"/>
                  <a:pt x="2418398" y="4452825"/>
                  <a:pt x="2418398" y="4433888"/>
                </a:cubicBezTo>
                <a:cubicBezTo>
                  <a:pt x="2418398" y="4414950"/>
                  <a:pt x="2433750" y="4399598"/>
                  <a:pt x="2452688" y="4399598"/>
                </a:cubicBezTo>
                <a:cubicBezTo>
                  <a:pt x="2471625" y="4399598"/>
                  <a:pt x="2486978" y="4414950"/>
                  <a:pt x="2486978" y="4433888"/>
                </a:cubicBezTo>
                <a:close/>
                <a:moveTo>
                  <a:pt x="2640330" y="4433888"/>
                </a:moveTo>
                <a:cubicBezTo>
                  <a:pt x="2640330" y="4453351"/>
                  <a:pt x="2624551" y="4469130"/>
                  <a:pt x="2605088" y="4469130"/>
                </a:cubicBezTo>
                <a:cubicBezTo>
                  <a:pt x="2585624" y="4469130"/>
                  <a:pt x="2569845" y="4453351"/>
                  <a:pt x="2569845" y="4433888"/>
                </a:cubicBezTo>
                <a:cubicBezTo>
                  <a:pt x="2569845" y="4414424"/>
                  <a:pt x="2585624" y="4398645"/>
                  <a:pt x="2605088" y="4398645"/>
                </a:cubicBezTo>
                <a:cubicBezTo>
                  <a:pt x="2624551" y="4398645"/>
                  <a:pt x="2640330" y="4414424"/>
                  <a:pt x="2640330" y="4433888"/>
                </a:cubicBezTo>
                <a:close/>
                <a:moveTo>
                  <a:pt x="2794635" y="4433888"/>
                </a:moveTo>
                <a:cubicBezTo>
                  <a:pt x="2794635" y="4454403"/>
                  <a:pt x="2778003" y="4471035"/>
                  <a:pt x="2757488" y="4471035"/>
                </a:cubicBezTo>
                <a:cubicBezTo>
                  <a:pt x="2736972" y="4471035"/>
                  <a:pt x="2720340" y="4454403"/>
                  <a:pt x="2720340" y="4433888"/>
                </a:cubicBezTo>
                <a:cubicBezTo>
                  <a:pt x="2720340" y="4413372"/>
                  <a:pt x="2736972" y="4396740"/>
                  <a:pt x="2757488" y="4396740"/>
                </a:cubicBezTo>
                <a:cubicBezTo>
                  <a:pt x="2778003" y="4396740"/>
                  <a:pt x="2794635" y="4413372"/>
                  <a:pt x="2794635" y="4433888"/>
                </a:cubicBezTo>
                <a:close/>
                <a:moveTo>
                  <a:pt x="2947988" y="4433888"/>
                </a:moveTo>
                <a:cubicBezTo>
                  <a:pt x="2947988" y="4454930"/>
                  <a:pt x="2930930" y="4471988"/>
                  <a:pt x="2909888" y="4471988"/>
                </a:cubicBezTo>
                <a:cubicBezTo>
                  <a:pt x="2888845" y="4471988"/>
                  <a:pt x="2871788" y="4454930"/>
                  <a:pt x="2871788" y="4433888"/>
                </a:cubicBezTo>
                <a:cubicBezTo>
                  <a:pt x="2871788" y="4412845"/>
                  <a:pt x="2888845" y="4395788"/>
                  <a:pt x="2909888" y="4395788"/>
                </a:cubicBezTo>
                <a:cubicBezTo>
                  <a:pt x="2930930" y="4395788"/>
                  <a:pt x="2947988" y="4412845"/>
                  <a:pt x="2947988" y="4433888"/>
                </a:cubicBezTo>
                <a:close/>
                <a:moveTo>
                  <a:pt x="3101340" y="4433888"/>
                </a:moveTo>
                <a:cubicBezTo>
                  <a:pt x="3101340" y="4455456"/>
                  <a:pt x="3083856" y="4472940"/>
                  <a:pt x="3062288" y="4472940"/>
                </a:cubicBezTo>
                <a:cubicBezTo>
                  <a:pt x="3040719" y="4472940"/>
                  <a:pt x="3023235" y="4455456"/>
                  <a:pt x="3023235" y="4433888"/>
                </a:cubicBezTo>
                <a:cubicBezTo>
                  <a:pt x="3023235" y="4412319"/>
                  <a:pt x="3040719" y="4394835"/>
                  <a:pt x="3062288" y="4394835"/>
                </a:cubicBezTo>
                <a:cubicBezTo>
                  <a:pt x="3083856" y="4394835"/>
                  <a:pt x="3101340" y="4412319"/>
                  <a:pt x="3101340" y="4433888"/>
                </a:cubicBezTo>
                <a:close/>
                <a:moveTo>
                  <a:pt x="3255645" y="4433888"/>
                </a:moveTo>
                <a:cubicBezTo>
                  <a:pt x="3255645" y="4456508"/>
                  <a:pt x="3237308" y="4474845"/>
                  <a:pt x="3214688" y="4474845"/>
                </a:cubicBezTo>
                <a:cubicBezTo>
                  <a:pt x="3192067" y="4474845"/>
                  <a:pt x="3173730" y="4456508"/>
                  <a:pt x="3173730" y="4433888"/>
                </a:cubicBezTo>
                <a:cubicBezTo>
                  <a:pt x="3173730" y="4411267"/>
                  <a:pt x="3192067" y="4392930"/>
                  <a:pt x="3214688" y="4392930"/>
                </a:cubicBezTo>
                <a:cubicBezTo>
                  <a:pt x="3237308" y="4392930"/>
                  <a:pt x="3255645" y="4411267"/>
                  <a:pt x="3255645" y="4433888"/>
                </a:cubicBezTo>
                <a:close/>
                <a:moveTo>
                  <a:pt x="3408998" y="4433888"/>
                </a:moveTo>
                <a:cubicBezTo>
                  <a:pt x="3408998" y="4457034"/>
                  <a:pt x="3390234" y="4475798"/>
                  <a:pt x="3367088" y="4475798"/>
                </a:cubicBezTo>
                <a:cubicBezTo>
                  <a:pt x="3343941" y="4475798"/>
                  <a:pt x="3325178" y="4457034"/>
                  <a:pt x="3325178" y="4433888"/>
                </a:cubicBezTo>
                <a:cubicBezTo>
                  <a:pt x="3325178" y="4410741"/>
                  <a:pt x="3343941" y="4391978"/>
                  <a:pt x="3367088" y="4391978"/>
                </a:cubicBezTo>
                <a:cubicBezTo>
                  <a:pt x="3390234" y="4391978"/>
                  <a:pt x="3408998" y="4410741"/>
                  <a:pt x="3408998" y="4433888"/>
                </a:cubicBezTo>
                <a:close/>
                <a:moveTo>
                  <a:pt x="3562350" y="4433888"/>
                </a:moveTo>
                <a:cubicBezTo>
                  <a:pt x="3562350" y="4457560"/>
                  <a:pt x="3543160" y="4476750"/>
                  <a:pt x="3519488" y="4476750"/>
                </a:cubicBezTo>
                <a:cubicBezTo>
                  <a:pt x="3495815" y="4476750"/>
                  <a:pt x="3476625" y="4457560"/>
                  <a:pt x="3476625" y="4433888"/>
                </a:cubicBezTo>
                <a:cubicBezTo>
                  <a:pt x="3476625" y="4410215"/>
                  <a:pt x="3495815" y="4391025"/>
                  <a:pt x="3519488" y="4391025"/>
                </a:cubicBezTo>
                <a:cubicBezTo>
                  <a:pt x="3543160" y="4391025"/>
                  <a:pt x="3562350" y="4410215"/>
                  <a:pt x="3562350" y="4433888"/>
                </a:cubicBezTo>
                <a:close/>
                <a:moveTo>
                  <a:pt x="3715702" y="4433888"/>
                </a:moveTo>
                <a:cubicBezTo>
                  <a:pt x="3715702" y="4458086"/>
                  <a:pt x="3696086" y="4477702"/>
                  <a:pt x="3671888" y="4477702"/>
                </a:cubicBezTo>
                <a:cubicBezTo>
                  <a:pt x="3647689" y="4477702"/>
                  <a:pt x="3628072" y="4458086"/>
                  <a:pt x="3628072" y="4433888"/>
                </a:cubicBezTo>
                <a:cubicBezTo>
                  <a:pt x="3628072" y="4409689"/>
                  <a:pt x="3647689" y="4390072"/>
                  <a:pt x="3671888" y="4390072"/>
                </a:cubicBezTo>
                <a:cubicBezTo>
                  <a:pt x="3696086" y="4390072"/>
                  <a:pt x="3715702" y="4409689"/>
                  <a:pt x="3715702" y="4433888"/>
                </a:cubicBezTo>
                <a:close/>
                <a:moveTo>
                  <a:pt x="3870008" y="4433888"/>
                </a:moveTo>
                <a:cubicBezTo>
                  <a:pt x="3870008" y="4459138"/>
                  <a:pt x="3849538" y="4479608"/>
                  <a:pt x="3824288" y="4479608"/>
                </a:cubicBezTo>
                <a:cubicBezTo>
                  <a:pt x="3799037" y="4479608"/>
                  <a:pt x="3778568" y="4459138"/>
                  <a:pt x="3778568" y="4433888"/>
                </a:cubicBezTo>
                <a:cubicBezTo>
                  <a:pt x="3778568" y="4408637"/>
                  <a:pt x="3799037" y="4388168"/>
                  <a:pt x="3824288" y="4388168"/>
                </a:cubicBezTo>
                <a:cubicBezTo>
                  <a:pt x="3849538" y="4388168"/>
                  <a:pt x="3870008" y="4408637"/>
                  <a:pt x="3870008" y="4433888"/>
                </a:cubicBezTo>
                <a:close/>
                <a:moveTo>
                  <a:pt x="4023360" y="4433888"/>
                </a:moveTo>
                <a:cubicBezTo>
                  <a:pt x="4023360" y="4459664"/>
                  <a:pt x="4002464" y="4480560"/>
                  <a:pt x="3976688" y="4480560"/>
                </a:cubicBezTo>
                <a:cubicBezTo>
                  <a:pt x="3950911" y="4480560"/>
                  <a:pt x="3930015" y="4459664"/>
                  <a:pt x="3930015" y="4433888"/>
                </a:cubicBezTo>
                <a:cubicBezTo>
                  <a:pt x="3930015" y="4408111"/>
                  <a:pt x="3950911" y="4387215"/>
                  <a:pt x="3976688" y="4387215"/>
                </a:cubicBezTo>
                <a:cubicBezTo>
                  <a:pt x="4002464" y="4387215"/>
                  <a:pt x="4023360" y="4408111"/>
                  <a:pt x="4023360" y="4433888"/>
                </a:cubicBezTo>
                <a:close/>
                <a:moveTo>
                  <a:pt x="4176712" y="4433888"/>
                </a:moveTo>
                <a:cubicBezTo>
                  <a:pt x="4176712" y="4460190"/>
                  <a:pt x="4155390" y="4481512"/>
                  <a:pt x="4129088" y="4481512"/>
                </a:cubicBezTo>
                <a:cubicBezTo>
                  <a:pt x="4102785" y="4481512"/>
                  <a:pt x="4081462" y="4460190"/>
                  <a:pt x="4081462" y="4433888"/>
                </a:cubicBezTo>
                <a:cubicBezTo>
                  <a:pt x="4081462" y="4407585"/>
                  <a:pt x="4102785" y="4386262"/>
                  <a:pt x="4129088" y="4386262"/>
                </a:cubicBezTo>
                <a:cubicBezTo>
                  <a:pt x="4155390" y="4386262"/>
                  <a:pt x="4176712" y="4407585"/>
                  <a:pt x="4176712" y="4433888"/>
                </a:cubicBezTo>
                <a:close/>
                <a:moveTo>
                  <a:pt x="4330065" y="4433888"/>
                </a:moveTo>
                <a:cubicBezTo>
                  <a:pt x="4330065" y="4460716"/>
                  <a:pt x="4308316" y="4482465"/>
                  <a:pt x="4281488" y="4482465"/>
                </a:cubicBezTo>
                <a:cubicBezTo>
                  <a:pt x="4254659" y="4482465"/>
                  <a:pt x="4232910" y="4460716"/>
                  <a:pt x="4232910" y="4433888"/>
                </a:cubicBezTo>
                <a:cubicBezTo>
                  <a:pt x="4232910" y="4407059"/>
                  <a:pt x="4254659" y="4385310"/>
                  <a:pt x="4281488" y="4385310"/>
                </a:cubicBezTo>
                <a:cubicBezTo>
                  <a:pt x="4308316" y="4385310"/>
                  <a:pt x="4330065" y="4407059"/>
                  <a:pt x="4330065" y="4433888"/>
                </a:cubicBezTo>
                <a:close/>
                <a:moveTo>
                  <a:pt x="4483418" y="4433888"/>
                </a:moveTo>
                <a:cubicBezTo>
                  <a:pt x="4483418" y="4461242"/>
                  <a:pt x="4461242" y="4483418"/>
                  <a:pt x="4433888" y="4483418"/>
                </a:cubicBezTo>
                <a:cubicBezTo>
                  <a:pt x="4406533" y="4483418"/>
                  <a:pt x="4384358" y="4461242"/>
                  <a:pt x="4384358" y="4433888"/>
                </a:cubicBezTo>
                <a:cubicBezTo>
                  <a:pt x="4384358" y="4406533"/>
                  <a:pt x="4406533" y="4384358"/>
                  <a:pt x="4433888" y="4384358"/>
                </a:cubicBezTo>
                <a:cubicBezTo>
                  <a:pt x="4461242" y="4384358"/>
                  <a:pt x="4483418" y="4406533"/>
                  <a:pt x="4483418" y="4433888"/>
                </a:cubicBezTo>
                <a:close/>
                <a:moveTo>
                  <a:pt x="4636770" y="4433888"/>
                </a:moveTo>
                <a:cubicBezTo>
                  <a:pt x="4636770" y="4461768"/>
                  <a:pt x="4614168" y="4484370"/>
                  <a:pt x="4586288" y="4484370"/>
                </a:cubicBezTo>
                <a:cubicBezTo>
                  <a:pt x="4558407" y="4484370"/>
                  <a:pt x="4535805" y="4461768"/>
                  <a:pt x="4535805" y="4433888"/>
                </a:cubicBezTo>
                <a:cubicBezTo>
                  <a:pt x="4535805" y="4406007"/>
                  <a:pt x="4558407" y="4383405"/>
                  <a:pt x="4586288" y="4383405"/>
                </a:cubicBezTo>
                <a:cubicBezTo>
                  <a:pt x="4614168" y="4383405"/>
                  <a:pt x="4636770" y="4406007"/>
                  <a:pt x="4636770" y="4433888"/>
                </a:cubicBezTo>
                <a:close/>
                <a:moveTo>
                  <a:pt x="4790122" y="4433888"/>
                </a:moveTo>
                <a:cubicBezTo>
                  <a:pt x="4790122" y="4462294"/>
                  <a:pt x="4767094" y="4485322"/>
                  <a:pt x="4738688" y="4485322"/>
                </a:cubicBezTo>
                <a:cubicBezTo>
                  <a:pt x="4710281" y="4485322"/>
                  <a:pt x="4687252" y="4462294"/>
                  <a:pt x="4687252" y="4433888"/>
                </a:cubicBezTo>
                <a:cubicBezTo>
                  <a:pt x="4687252" y="4405481"/>
                  <a:pt x="4710281" y="4382452"/>
                  <a:pt x="4738688" y="4382452"/>
                </a:cubicBezTo>
                <a:cubicBezTo>
                  <a:pt x="4767094" y="4382452"/>
                  <a:pt x="4790122" y="4405481"/>
                  <a:pt x="4790122" y="4433888"/>
                </a:cubicBezTo>
                <a:close/>
                <a:moveTo>
                  <a:pt x="4943475" y="4433888"/>
                </a:moveTo>
                <a:cubicBezTo>
                  <a:pt x="4943475" y="4462820"/>
                  <a:pt x="4920020" y="4486275"/>
                  <a:pt x="4891088" y="4486275"/>
                </a:cubicBezTo>
                <a:cubicBezTo>
                  <a:pt x="4862155" y="4486275"/>
                  <a:pt x="4838700" y="4462820"/>
                  <a:pt x="4838700" y="4433888"/>
                </a:cubicBezTo>
                <a:cubicBezTo>
                  <a:pt x="4838700" y="4404955"/>
                  <a:pt x="4862155" y="4381500"/>
                  <a:pt x="4891088" y="4381500"/>
                </a:cubicBezTo>
                <a:cubicBezTo>
                  <a:pt x="4920020" y="4381500"/>
                  <a:pt x="4943475" y="4404955"/>
                  <a:pt x="4943475" y="4433888"/>
                </a:cubicBezTo>
                <a:close/>
                <a:moveTo>
                  <a:pt x="5096828" y="4433888"/>
                </a:moveTo>
                <a:cubicBezTo>
                  <a:pt x="5096828" y="4463346"/>
                  <a:pt x="5072946" y="4487228"/>
                  <a:pt x="5043488" y="4487228"/>
                </a:cubicBezTo>
                <a:cubicBezTo>
                  <a:pt x="5014029" y="4487228"/>
                  <a:pt x="4990148" y="4463346"/>
                  <a:pt x="4990148" y="4433888"/>
                </a:cubicBezTo>
                <a:cubicBezTo>
                  <a:pt x="4990148" y="4404429"/>
                  <a:pt x="5014029" y="4380548"/>
                  <a:pt x="5043488" y="4380548"/>
                </a:cubicBezTo>
                <a:cubicBezTo>
                  <a:pt x="5072946" y="4380548"/>
                  <a:pt x="5096828" y="4404429"/>
                  <a:pt x="5096828" y="4433888"/>
                </a:cubicBezTo>
                <a:close/>
                <a:moveTo>
                  <a:pt x="5250180" y="4433888"/>
                </a:moveTo>
                <a:cubicBezTo>
                  <a:pt x="5250180" y="4463872"/>
                  <a:pt x="5225872" y="4488180"/>
                  <a:pt x="5195888" y="4488180"/>
                </a:cubicBezTo>
                <a:cubicBezTo>
                  <a:pt x="5165903" y="4488180"/>
                  <a:pt x="5141595" y="4463872"/>
                  <a:pt x="5141595" y="4433888"/>
                </a:cubicBezTo>
                <a:cubicBezTo>
                  <a:pt x="5141595" y="4403903"/>
                  <a:pt x="5165903" y="4379595"/>
                  <a:pt x="5195888" y="4379595"/>
                </a:cubicBezTo>
                <a:cubicBezTo>
                  <a:pt x="5225872" y="4379595"/>
                  <a:pt x="5250180" y="4403903"/>
                  <a:pt x="5250180" y="4433888"/>
                </a:cubicBezTo>
                <a:close/>
                <a:moveTo>
                  <a:pt x="5402580" y="4433888"/>
                </a:moveTo>
                <a:cubicBezTo>
                  <a:pt x="5402580" y="4463872"/>
                  <a:pt x="5378272" y="4488180"/>
                  <a:pt x="5348288" y="4488180"/>
                </a:cubicBezTo>
                <a:cubicBezTo>
                  <a:pt x="5318303" y="4488180"/>
                  <a:pt x="5293995" y="4463872"/>
                  <a:pt x="5293995" y="4433888"/>
                </a:cubicBezTo>
                <a:cubicBezTo>
                  <a:pt x="5293995" y="4403903"/>
                  <a:pt x="5318303" y="4379595"/>
                  <a:pt x="5348288" y="4379595"/>
                </a:cubicBezTo>
                <a:cubicBezTo>
                  <a:pt x="5378272" y="4379595"/>
                  <a:pt x="5402580" y="4403903"/>
                  <a:pt x="5402580" y="4433888"/>
                </a:cubicBezTo>
                <a:close/>
                <a:moveTo>
                  <a:pt x="5555932" y="4433888"/>
                </a:moveTo>
                <a:cubicBezTo>
                  <a:pt x="5555932" y="4464398"/>
                  <a:pt x="5531198" y="4489132"/>
                  <a:pt x="5500688" y="4489132"/>
                </a:cubicBezTo>
                <a:cubicBezTo>
                  <a:pt x="5470177" y="4489132"/>
                  <a:pt x="5445442" y="4464398"/>
                  <a:pt x="5445442" y="4433888"/>
                </a:cubicBezTo>
                <a:cubicBezTo>
                  <a:pt x="5445442" y="4403377"/>
                  <a:pt x="5470177" y="4378642"/>
                  <a:pt x="5500688" y="4378642"/>
                </a:cubicBezTo>
                <a:cubicBezTo>
                  <a:pt x="5531198" y="4378642"/>
                  <a:pt x="5555932" y="4403377"/>
                  <a:pt x="5555932" y="4433888"/>
                </a:cubicBezTo>
                <a:close/>
                <a:moveTo>
                  <a:pt x="5708332" y="4433888"/>
                </a:moveTo>
                <a:cubicBezTo>
                  <a:pt x="5708332" y="4464398"/>
                  <a:pt x="5683598" y="4489132"/>
                  <a:pt x="5653088" y="4489132"/>
                </a:cubicBezTo>
                <a:cubicBezTo>
                  <a:pt x="5622577" y="4489132"/>
                  <a:pt x="5597842" y="4464398"/>
                  <a:pt x="5597842" y="4433888"/>
                </a:cubicBezTo>
                <a:cubicBezTo>
                  <a:pt x="5597842" y="4403377"/>
                  <a:pt x="5622577" y="4378642"/>
                  <a:pt x="5653088" y="4378642"/>
                </a:cubicBezTo>
                <a:cubicBezTo>
                  <a:pt x="5683598" y="4378642"/>
                  <a:pt x="5708332" y="4403377"/>
                  <a:pt x="5708332" y="4433888"/>
                </a:cubicBezTo>
                <a:close/>
                <a:moveTo>
                  <a:pt x="5861685" y="4433888"/>
                </a:moveTo>
                <a:cubicBezTo>
                  <a:pt x="5861685" y="4464925"/>
                  <a:pt x="5836525" y="4490085"/>
                  <a:pt x="5805488" y="4490085"/>
                </a:cubicBezTo>
                <a:cubicBezTo>
                  <a:pt x="5774450" y="4490085"/>
                  <a:pt x="5749290" y="4464925"/>
                  <a:pt x="5749290" y="4433888"/>
                </a:cubicBezTo>
                <a:cubicBezTo>
                  <a:pt x="5749290" y="4402850"/>
                  <a:pt x="5774450" y="4377690"/>
                  <a:pt x="5805488" y="4377690"/>
                </a:cubicBezTo>
                <a:cubicBezTo>
                  <a:pt x="5836525" y="4377690"/>
                  <a:pt x="5861685" y="4402850"/>
                  <a:pt x="5861685" y="4433888"/>
                </a:cubicBezTo>
                <a:close/>
                <a:moveTo>
                  <a:pt x="6014085" y="4433888"/>
                </a:moveTo>
                <a:cubicBezTo>
                  <a:pt x="6014085" y="4464925"/>
                  <a:pt x="5988925" y="4490085"/>
                  <a:pt x="5957888" y="4490085"/>
                </a:cubicBezTo>
                <a:cubicBezTo>
                  <a:pt x="5926850" y="4490085"/>
                  <a:pt x="5901690" y="4464925"/>
                  <a:pt x="5901690" y="4433888"/>
                </a:cubicBezTo>
                <a:cubicBezTo>
                  <a:pt x="5901690" y="4402850"/>
                  <a:pt x="5926850" y="4377690"/>
                  <a:pt x="5957888" y="4377690"/>
                </a:cubicBezTo>
                <a:cubicBezTo>
                  <a:pt x="5988925" y="4377690"/>
                  <a:pt x="6014085" y="4402850"/>
                  <a:pt x="6014085" y="4433888"/>
                </a:cubicBezTo>
                <a:close/>
                <a:moveTo>
                  <a:pt x="6166485" y="4433888"/>
                </a:moveTo>
                <a:cubicBezTo>
                  <a:pt x="6166485" y="4464925"/>
                  <a:pt x="6141325" y="4490085"/>
                  <a:pt x="6110288" y="4490085"/>
                </a:cubicBezTo>
                <a:cubicBezTo>
                  <a:pt x="6079250" y="4490085"/>
                  <a:pt x="6054090" y="4464925"/>
                  <a:pt x="6054090" y="4433888"/>
                </a:cubicBezTo>
                <a:cubicBezTo>
                  <a:pt x="6054090" y="4402850"/>
                  <a:pt x="6079250" y="4377690"/>
                  <a:pt x="6110288" y="4377690"/>
                </a:cubicBezTo>
                <a:cubicBezTo>
                  <a:pt x="6141325" y="4377690"/>
                  <a:pt x="6166485" y="4402850"/>
                  <a:pt x="6166485" y="4433888"/>
                </a:cubicBezTo>
                <a:close/>
                <a:moveTo>
                  <a:pt x="6318885" y="4433888"/>
                </a:moveTo>
                <a:cubicBezTo>
                  <a:pt x="6318885" y="4464925"/>
                  <a:pt x="6293725" y="4490085"/>
                  <a:pt x="6262688" y="4490085"/>
                </a:cubicBezTo>
                <a:cubicBezTo>
                  <a:pt x="6231650" y="4490085"/>
                  <a:pt x="6206490" y="4464925"/>
                  <a:pt x="6206490" y="4433888"/>
                </a:cubicBezTo>
                <a:cubicBezTo>
                  <a:pt x="6206490" y="4402850"/>
                  <a:pt x="6231650" y="4377690"/>
                  <a:pt x="6262688" y="4377690"/>
                </a:cubicBezTo>
                <a:cubicBezTo>
                  <a:pt x="6293725" y="4377690"/>
                  <a:pt x="6318885" y="4402850"/>
                  <a:pt x="6318885" y="4433888"/>
                </a:cubicBezTo>
                <a:close/>
                <a:moveTo>
                  <a:pt x="6471285" y="4433888"/>
                </a:moveTo>
                <a:cubicBezTo>
                  <a:pt x="6471285" y="4464925"/>
                  <a:pt x="6446125" y="4490085"/>
                  <a:pt x="6415088" y="4490085"/>
                </a:cubicBezTo>
                <a:cubicBezTo>
                  <a:pt x="6384050" y="4490085"/>
                  <a:pt x="6358890" y="4464925"/>
                  <a:pt x="6358890" y="4433888"/>
                </a:cubicBezTo>
                <a:cubicBezTo>
                  <a:pt x="6358890" y="4402850"/>
                  <a:pt x="6384050" y="4377690"/>
                  <a:pt x="6415088" y="4377690"/>
                </a:cubicBezTo>
                <a:cubicBezTo>
                  <a:pt x="6446125" y="4377690"/>
                  <a:pt x="6471285" y="4402850"/>
                  <a:pt x="6471285" y="4433888"/>
                </a:cubicBezTo>
                <a:close/>
                <a:moveTo>
                  <a:pt x="6622732" y="4433888"/>
                </a:moveTo>
                <a:cubicBezTo>
                  <a:pt x="6622732" y="4464398"/>
                  <a:pt x="6597998" y="4489132"/>
                  <a:pt x="6567488" y="4489132"/>
                </a:cubicBezTo>
                <a:cubicBezTo>
                  <a:pt x="6536977" y="4489132"/>
                  <a:pt x="6512242" y="4464398"/>
                  <a:pt x="6512242" y="4433888"/>
                </a:cubicBezTo>
                <a:cubicBezTo>
                  <a:pt x="6512242" y="4403377"/>
                  <a:pt x="6536977" y="4378642"/>
                  <a:pt x="6567488" y="4378642"/>
                </a:cubicBezTo>
                <a:cubicBezTo>
                  <a:pt x="6597998" y="4378642"/>
                  <a:pt x="6622732" y="4403377"/>
                  <a:pt x="6622732" y="4433888"/>
                </a:cubicBezTo>
                <a:close/>
                <a:moveTo>
                  <a:pt x="6775132" y="4433888"/>
                </a:moveTo>
                <a:cubicBezTo>
                  <a:pt x="6775132" y="4464398"/>
                  <a:pt x="6750398" y="4489132"/>
                  <a:pt x="6719888" y="4489132"/>
                </a:cubicBezTo>
                <a:cubicBezTo>
                  <a:pt x="6689377" y="4489132"/>
                  <a:pt x="6664642" y="4464398"/>
                  <a:pt x="6664642" y="4433888"/>
                </a:cubicBezTo>
                <a:cubicBezTo>
                  <a:pt x="6664642" y="4403377"/>
                  <a:pt x="6689377" y="4378642"/>
                  <a:pt x="6719888" y="4378642"/>
                </a:cubicBezTo>
                <a:cubicBezTo>
                  <a:pt x="6750398" y="4378642"/>
                  <a:pt x="6775132" y="4403377"/>
                  <a:pt x="6775132" y="4433888"/>
                </a:cubicBezTo>
                <a:close/>
                <a:moveTo>
                  <a:pt x="6926580" y="4433888"/>
                </a:moveTo>
                <a:cubicBezTo>
                  <a:pt x="6926580" y="4463872"/>
                  <a:pt x="6902272" y="4488180"/>
                  <a:pt x="6872288" y="4488180"/>
                </a:cubicBezTo>
                <a:cubicBezTo>
                  <a:pt x="6842303" y="4488180"/>
                  <a:pt x="6817995" y="4463872"/>
                  <a:pt x="6817995" y="4433888"/>
                </a:cubicBezTo>
                <a:cubicBezTo>
                  <a:pt x="6817995" y="4403903"/>
                  <a:pt x="6842303" y="4379595"/>
                  <a:pt x="6872288" y="4379595"/>
                </a:cubicBezTo>
                <a:cubicBezTo>
                  <a:pt x="6902272" y="4379595"/>
                  <a:pt x="6926580" y="4403903"/>
                  <a:pt x="6926580" y="4433888"/>
                </a:cubicBezTo>
                <a:close/>
                <a:moveTo>
                  <a:pt x="7078980" y="4433888"/>
                </a:moveTo>
                <a:cubicBezTo>
                  <a:pt x="7078980" y="4463872"/>
                  <a:pt x="7054672" y="4488180"/>
                  <a:pt x="7024688" y="4488180"/>
                </a:cubicBezTo>
                <a:cubicBezTo>
                  <a:pt x="6994703" y="4488180"/>
                  <a:pt x="6970395" y="4463872"/>
                  <a:pt x="6970395" y="4433888"/>
                </a:cubicBezTo>
                <a:cubicBezTo>
                  <a:pt x="6970395" y="4403903"/>
                  <a:pt x="6994703" y="4379595"/>
                  <a:pt x="7024688" y="4379595"/>
                </a:cubicBezTo>
                <a:cubicBezTo>
                  <a:pt x="7054672" y="4379595"/>
                  <a:pt x="7078980" y="4403903"/>
                  <a:pt x="7078980" y="4433888"/>
                </a:cubicBezTo>
                <a:close/>
                <a:moveTo>
                  <a:pt x="7230428" y="4433888"/>
                </a:moveTo>
                <a:cubicBezTo>
                  <a:pt x="7230428" y="4463346"/>
                  <a:pt x="7206546" y="4487228"/>
                  <a:pt x="7177088" y="4487228"/>
                </a:cubicBezTo>
                <a:cubicBezTo>
                  <a:pt x="7147629" y="4487228"/>
                  <a:pt x="7123748" y="4463346"/>
                  <a:pt x="7123748" y="4433888"/>
                </a:cubicBezTo>
                <a:cubicBezTo>
                  <a:pt x="7123748" y="4404429"/>
                  <a:pt x="7147629" y="4380548"/>
                  <a:pt x="7177088" y="4380548"/>
                </a:cubicBezTo>
                <a:cubicBezTo>
                  <a:pt x="7206546" y="4380548"/>
                  <a:pt x="7230428" y="4404429"/>
                  <a:pt x="7230428" y="4433888"/>
                </a:cubicBezTo>
                <a:close/>
                <a:moveTo>
                  <a:pt x="7381875" y="4433888"/>
                </a:moveTo>
                <a:cubicBezTo>
                  <a:pt x="7381875" y="4462820"/>
                  <a:pt x="7358420" y="4486275"/>
                  <a:pt x="7329488" y="4486275"/>
                </a:cubicBezTo>
                <a:cubicBezTo>
                  <a:pt x="7300555" y="4486275"/>
                  <a:pt x="7277100" y="4462820"/>
                  <a:pt x="7277100" y="4433888"/>
                </a:cubicBezTo>
                <a:cubicBezTo>
                  <a:pt x="7277100" y="4404955"/>
                  <a:pt x="7300555" y="4381500"/>
                  <a:pt x="7329488" y="4381500"/>
                </a:cubicBezTo>
                <a:cubicBezTo>
                  <a:pt x="7358420" y="4381500"/>
                  <a:pt x="7381875" y="4404955"/>
                  <a:pt x="7381875" y="4433888"/>
                </a:cubicBezTo>
                <a:close/>
                <a:moveTo>
                  <a:pt x="7533322" y="4433888"/>
                </a:moveTo>
                <a:cubicBezTo>
                  <a:pt x="7533322" y="4462294"/>
                  <a:pt x="7510294" y="4485322"/>
                  <a:pt x="7481888" y="4485322"/>
                </a:cubicBezTo>
                <a:cubicBezTo>
                  <a:pt x="7453481" y="4485322"/>
                  <a:pt x="7430452" y="4462294"/>
                  <a:pt x="7430452" y="4433888"/>
                </a:cubicBezTo>
                <a:cubicBezTo>
                  <a:pt x="7430452" y="4405481"/>
                  <a:pt x="7453481" y="4382452"/>
                  <a:pt x="7481888" y="4382452"/>
                </a:cubicBezTo>
                <a:cubicBezTo>
                  <a:pt x="7510294" y="4382452"/>
                  <a:pt x="7533322" y="4405481"/>
                  <a:pt x="7533322" y="4433888"/>
                </a:cubicBezTo>
                <a:close/>
                <a:moveTo>
                  <a:pt x="7684770" y="4433888"/>
                </a:moveTo>
                <a:cubicBezTo>
                  <a:pt x="7684770" y="4461768"/>
                  <a:pt x="7662168" y="4484370"/>
                  <a:pt x="7634288" y="4484370"/>
                </a:cubicBezTo>
                <a:cubicBezTo>
                  <a:pt x="7606407" y="4484370"/>
                  <a:pt x="7583805" y="4461768"/>
                  <a:pt x="7583805" y="4433888"/>
                </a:cubicBezTo>
                <a:cubicBezTo>
                  <a:pt x="7583805" y="4406007"/>
                  <a:pt x="7606407" y="4383405"/>
                  <a:pt x="7634288" y="4383405"/>
                </a:cubicBezTo>
                <a:cubicBezTo>
                  <a:pt x="7662168" y="4383405"/>
                  <a:pt x="7684770" y="4406007"/>
                  <a:pt x="7684770" y="4433888"/>
                </a:cubicBezTo>
                <a:close/>
                <a:moveTo>
                  <a:pt x="7836218" y="4433888"/>
                </a:moveTo>
                <a:cubicBezTo>
                  <a:pt x="7836218" y="4461242"/>
                  <a:pt x="7814042" y="4483418"/>
                  <a:pt x="7786688" y="4483418"/>
                </a:cubicBezTo>
                <a:cubicBezTo>
                  <a:pt x="7759333" y="4483418"/>
                  <a:pt x="7737158" y="4461242"/>
                  <a:pt x="7737158" y="4433888"/>
                </a:cubicBezTo>
                <a:cubicBezTo>
                  <a:pt x="7737158" y="4406533"/>
                  <a:pt x="7759333" y="4384358"/>
                  <a:pt x="7786688" y="4384358"/>
                </a:cubicBezTo>
                <a:cubicBezTo>
                  <a:pt x="7814042" y="4384358"/>
                  <a:pt x="7836218" y="4406533"/>
                  <a:pt x="7836218" y="4433888"/>
                </a:cubicBezTo>
                <a:close/>
                <a:moveTo>
                  <a:pt x="7987665" y="4433888"/>
                </a:moveTo>
                <a:cubicBezTo>
                  <a:pt x="7987665" y="4460716"/>
                  <a:pt x="7965916" y="4482465"/>
                  <a:pt x="7939088" y="4482465"/>
                </a:cubicBezTo>
                <a:cubicBezTo>
                  <a:pt x="7912259" y="4482465"/>
                  <a:pt x="7890510" y="4460716"/>
                  <a:pt x="7890510" y="4433888"/>
                </a:cubicBezTo>
                <a:cubicBezTo>
                  <a:pt x="7890510" y="4407059"/>
                  <a:pt x="7912259" y="4385310"/>
                  <a:pt x="7939088" y="4385310"/>
                </a:cubicBezTo>
                <a:cubicBezTo>
                  <a:pt x="7965916" y="4385310"/>
                  <a:pt x="7987665" y="4407059"/>
                  <a:pt x="7987665" y="4433888"/>
                </a:cubicBezTo>
                <a:close/>
                <a:moveTo>
                  <a:pt x="8139112" y="4433888"/>
                </a:moveTo>
                <a:cubicBezTo>
                  <a:pt x="8139112" y="4460190"/>
                  <a:pt x="8117790" y="4481512"/>
                  <a:pt x="8091488" y="4481512"/>
                </a:cubicBezTo>
                <a:cubicBezTo>
                  <a:pt x="8065185" y="4481512"/>
                  <a:pt x="8043862" y="4460190"/>
                  <a:pt x="8043862" y="4433888"/>
                </a:cubicBezTo>
                <a:cubicBezTo>
                  <a:pt x="8043862" y="4407585"/>
                  <a:pt x="8065185" y="4386262"/>
                  <a:pt x="8091488" y="4386262"/>
                </a:cubicBezTo>
                <a:cubicBezTo>
                  <a:pt x="8117790" y="4386262"/>
                  <a:pt x="8139112" y="4407585"/>
                  <a:pt x="8139112" y="4433888"/>
                </a:cubicBezTo>
                <a:close/>
                <a:moveTo>
                  <a:pt x="8290560" y="4433888"/>
                </a:moveTo>
                <a:cubicBezTo>
                  <a:pt x="8290560" y="4459664"/>
                  <a:pt x="8269664" y="4480560"/>
                  <a:pt x="8243888" y="4480560"/>
                </a:cubicBezTo>
                <a:cubicBezTo>
                  <a:pt x="8218111" y="4480560"/>
                  <a:pt x="8197215" y="4459664"/>
                  <a:pt x="8197215" y="4433888"/>
                </a:cubicBezTo>
                <a:cubicBezTo>
                  <a:pt x="8197215" y="4408111"/>
                  <a:pt x="8218111" y="4387215"/>
                  <a:pt x="8243888" y="4387215"/>
                </a:cubicBezTo>
                <a:cubicBezTo>
                  <a:pt x="8269664" y="4387215"/>
                  <a:pt x="8290560" y="4408111"/>
                  <a:pt x="8290560" y="4433888"/>
                </a:cubicBezTo>
                <a:close/>
                <a:moveTo>
                  <a:pt x="8442008" y="4433888"/>
                </a:moveTo>
                <a:cubicBezTo>
                  <a:pt x="8442008" y="4459138"/>
                  <a:pt x="8421538" y="4479608"/>
                  <a:pt x="8396288" y="4479608"/>
                </a:cubicBezTo>
                <a:cubicBezTo>
                  <a:pt x="8371037" y="4479608"/>
                  <a:pt x="8350568" y="4459138"/>
                  <a:pt x="8350568" y="4433888"/>
                </a:cubicBezTo>
                <a:cubicBezTo>
                  <a:pt x="8350568" y="4408637"/>
                  <a:pt x="8371037" y="4388168"/>
                  <a:pt x="8396288" y="4388168"/>
                </a:cubicBezTo>
                <a:cubicBezTo>
                  <a:pt x="8421538" y="4388168"/>
                  <a:pt x="8442008" y="4408637"/>
                  <a:pt x="8442008" y="4433888"/>
                </a:cubicBezTo>
                <a:close/>
                <a:moveTo>
                  <a:pt x="8592502" y="4433888"/>
                </a:moveTo>
                <a:cubicBezTo>
                  <a:pt x="8592502" y="4458086"/>
                  <a:pt x="8572886" y="4477702"/>
                  <a:pt x="8548688" y="4477702"/>
                </a:cubicBezTo>
                <a:cubicBezTo>
                  <a:pt x="8524489" y="4477702"/>
                  <a:pt x="8504872" y="4458086"/>
                  <a:pt x="8504872" y="4433888"/>
                </a:cubicBezTo>
                <a:cubicBezTo>
                  <a:pt x="8504872" y="4409689"/>
                  <a:pt x="8524489" y="4390072"/>
                  <a:pt x="8548688" y="4390072"/>
                </a:cubicBezTo>
                <a:cubicBezTo>
                  <a:pt x="8572886" y="4390072"/>
                  <a:pt x="8592502" y="4409689"/>
                  <a:pt x="8592502" y="4433888"/>
                </a:cubicBezTo>
                <a:close/>
                <a:moveTo>
                  <a:pt x="8743950" y="4433888"/>
                </a:moveTo>
                <a:cubicBezTo>
                  <a:pt x="8743950" y="4457560"/>
                  <a:pt x="8724760" y="4476750"/>
                  <a:pt x="8701088" y="4476750"/>
                </a:cubicBezTo>
                <a:cubicBezTo>
                  <a:pt x="8677415" y="4476750"/>
                  <a:pt x="8658225" y="4457560"/>
                  <a:pt x="8658225" y="4433888"/>
                </a:cubicBezTo>
                <a:cubicBezTo>
                  <a:pt x="8658225" y="4410215"/>
                  <a:pt x="8677415" y="4391025"/>
                  <a:pt x="8701088" y="4391025"/>
                </a:cubicBezTo>
                <a:cubicBezTo>
                  <a:pt x="8724760" y="4391025"/>
                  <a:pt x="8743950" y="4410215"/>
                  <a:pt x="8743950" y="4433888"/>
                </a:cubicBezTo>
                <a:close/>
                <a:moveTo>
                  <a:pt x="8895398" y="4433888"/>
                </a:moveTo>
                <a:cubicBezTo>
                  <a:pt x="8895398" y="4457034"/>
                  <a:pt x="8876634" y="4475798"/>
                  <a:pt x="8853488" y="4475798"/>
                </a:cubicBezTo>
                <a:cubicBezTo>
                  <a:pt x="8830341" y="4475798"/>
                  <a:pt x="8811578" y="4457034"/>
                  <a:pt x="8811578" y="4433888"/>
                </a:cubicBezTo>
                <a:cubicBezTo>
                  <a:pt x="8811578" y="4410741"/>
                  <a:pt x="8830341" y="4391978"/>
                  <a:pt x="8853488" y="4391978"/>
                </a:cubicBezTo>
                <a:cubicBezTo>
                  <a:pt x="8876634" y="4391978"/>
                  <a:pt x="8895398" y="4410741"/>
                  <a:pt x="8895398" y="4433888"/>
                </a:cubicBezTo>
                <a:close/>
                <a:moveTo>
                  <a:pt x="9046845" y="4433888"/>
                </a:moveTo>
                <a:cubicBezTo>
                  <a:pt x="9046845" y="4456508"/>
                  <a:pt x="9028508" y="4474845"/>
                  <a:pt x="9005888" y="4474845"/>
                </a:cubicBezTo>
                <a:cubicBezTo>
                  <a:pt x="8983267" y="4474845"/>
                  <a:pt x="8964930" y="4456508"/>
                  <a:pt x="8964930" y="4433888"/>
                </a:cubicBezTo>
                <a:cubicBezTo>
                  <a:pt x="8964930" y="4411267"/>
                  <a:pt x="8983267" y="4392930"/>
                  <a:pt x="9005888" y="4392930"/>
                </a:cubicBezTo>
                <a:cubicBezTo>
                  <a:pt x="9028508" y="4392930"/>
                  <a:pt x="9046845" y="4411267"/>
                  <a:pt x="9046845" y="4433888"/>
                </a:cubicBezTo>
                <a:close/>
                <a:moveTo>
                  <a:pt x="9197340" y="4433888"/>
                </a:moveTo>
                <a:cubicBezTo>
                  <a:pt x="9197340" y="4455456"/>
                  <a:pt x="9179856" y="4472940"/>
                  <a:pt x="9158288" y="4472940"/>
                </a:cubicBezTo>
                <a:cubicBezTo>
                  <a:pt x="9136719" y="4472940"/>
                  <a:pt x="9119235" y="4455456"/>
                  <a:pt x="9119235" y="4433888"/>
                </a:cubicBezTo>
                <a:cubicBezTo>
                  <a:pt x="9119235" y="4412319"/>
                  <a:pt x="9136719" y="4394835"/>
                  <a:pt x="9158288" y="4394835"/>
                </a:cubicBezTo>
                <a:cubicBezTo>
                  <a:pt x="9179856" y="4394835"/>
                  <a:pt x="9197340" y="4412319"/>
                  <a:pt x="9197340" y="4433888"/>
                </a:cubicBezTo>
                <a:close/>
                <a:moveTo>
                  <a:pt x="9348788" y="4433888"/>
                </a:moveTo>
                <a:cubicBezTo>
                  <a:pt x="9348788" y="4454930"/>
                  <a:pt x="9331730" y="4471988"/>
                  <a:pt x="9310688" y="4471988"/>
                </a:cubicBezTo>
                <a:cubicBezTo>
                  <a:pt x="9289645" y="4471988"/>
                  <a:pt x="9272588" y="4454930"/>
                  <a:pt x="9272588" y="4433888"/>
                </a:cubicBezTo>
                <a:cubicBezTo>
                  <a:pt x="9272588" y="4412845"/>
                  <a:pt x="9289645" y="4395788"/>
                  <a:pt x="9310688" y="4395788"/>
                </a:cubicBezTo>
                <a:cubicBezTo>
                  <a:pt x="9331730" y="4395788"/>
                  <a:pt x="9348788" y="4412845"/>
                  <a:pt x="9348788" y="4433888"/>
                </a:cubicBezTo>
                <a:close/>
                <a:moveTo>
                  <a:pt x="9500235" y="4433888"/>
                </a:moveTo>
                <a:cubicBezTo>
                  <a:pt x="9500235" y="4454403"/>
                  <a:pt x="9483603" y="4471035"/>
                  <a:pt x="9463088" y="4471035"/>
                </a:cubicBezTo>
                <a:cubicBezTo>
                  <a:pt x="9442572" y="4471035"/>
                  <a:pt x="9425940" y="4454403"/>
                  <a:pt x="9425940" y="4433888"/>
                </a:cubicBezTo>
                <a:cubicBezTo>
                  <a:pt x="9425940" y="4413372"/>
                  <a:pt x="9442572" y="4396740"/>
                  <a:pt x="9463088" y="4396740"/>
                </a:cubicBezTo>
                <a:cubicBezTo>
                  <a:pt x="9483603" y="4396740"/>
                  <a:pt x="9500235" y="4413372"/>
                  <a:pt x="9500235" y="4433888"/>
                </a:cubicBezTo>
                <a:close/>
                <a:moveTo>
                  <a:pt x="9650730" y="4433888"/>
                </a:moveTo>
                <a:cubicBezTo>
                  <a:pt x="9650730" y="4453351"/>
                  <a:pt x="9634951" y="4469130"/>
                  <a:pt x="9615488" y="4469130"/>
                </a:cubicBezTo>
                <a:cubicBezTo>
                  <a:pt x="9596024" y="4469130"/>
                  <a:pt x="9580245" y="4453351"/>
                  <a:pt x="9580245" y="4433888"/>
                </a:cubicBezTo>
                <a:cubicBezTo>
                  <a:pt x="9580245" y="4414424"/>
                  <a:pt x="9596024" y="4398645"/>
                  <a:pt x="9615488" y="4398645"/>
                </a:cubicBezTo>
                <a:cubicBezTo>
                  <a:pt x="9634951" y="4398645"/>
                  <a:pt x="9650730" y="4414424"/>
                  <a:pt x="9650730" y="4433888"/>
                </a:cubicBezTo>
                <a:close/>
                <a:moveTo>
                  <a:pt x="9802178" y="4433888"/>
                </a:moveTo>
                <a:cubicBezTo>
                  <a:pt x="9802178" y="4452825"/>
                  <a:pt x="9786825" y="4468178"/>
                  <a:pt x="9767888" y="4468178"/>
                </a:cubicBezTo>
                <a:cubicBezTo>
                  <a:pt x="9748950" y="4468178"/>
                  <a:pt x="9733598" y="4452825"/>
                  <a:pt x="9733598" y="4433888"/>
                </a:cubicBezTo>
                <a:cubicBezTo>
                  <a:pt x="9733598" y="4414950"/>
                  <a:pt x="9748950" y="4399598"/>
                  <a:pt x="9767888" y="4399598"/>
                </a:cubicBezTo>
                <a:cubicBezTo>
                  <a:pt x="9786825" y="4399598"/>
                  <a:pt x="9802178" y="4414950"/>
                  <a:pt x="9802178" y="4433888"/>
                </a:cubicBezTo>
                <a:close/>
                <a:moveTo>
                  <a:pt x="9952672" y="4433888"/>
                </a:moveTo>
                <a:cubicBezTo>
                  <a:pt x="9952672" y="4451773"/>
                  <a:pt x="9938173" y="4466272"/>
                  <a:pt x="9920288" y="4466272"/>
                </a:cubicBezTo>
                <a:cubicBezTo>
                  <a:pt x="9902402" y="4466272"/>
                  <a:pt x="9887902" y="4451773"/>
                  <a:pt x="9887902" y="4433888"/>
                </a:cubicBezTo>
                <a:cubicBezTo>
                  <a:pt x="9887902" y="4416002"/>
                  <a:pt x="9902402" y="4401502"/>
                  <a:pt x="9920288" y="4401502"/>
                </a:cubicBezTo>
                <a:cubicBezTo>
                  <a:pt x="9938173" y="4401502"/>
                  <a:pt x="9952672" y="4416002"/>
                  <a:pt x="9952672" y="4433888"/>
                </a:cubicBezTo>
                <a:close/>
                <a:moveTo>
                  <a:pt x="10104120" y="4433888"/>
                </a:moveTo>
                <a:cubicBezTo>
                  <a:pt x="10104120" y="4451247"/>
                  <a:pt x="10090047" y="4465320"/>
                  <a:pt x="10072688" y="4465320"/>
                </a:cubicBezTo>
                <a:cubicBezTo>
                  <a:pt x="10055328" y="4465320"/>
                  <a:pt x="10041255" y="4451247"/>
                  <a:pt x="10041255" y="4433888"/>
                </a:cubicBezTo>
                <a:cubicBezTo>
                  <a:pt x="10041255" y="4416528"/>
                  <a:pt x="10055328" y="4402455"/>
                  <a:pt x="10072688" y="4402455"/>
                </a:cubicBezTo>
                <a:cubicBezTo>
                  <a:pt x="10090047" y="4402455"/>
                  <a:pt x="10104120" y="4416528"/>
                  <a:pt x="10104120" y="4433888"/>
                </a:cubicBezTo>
                <a:close/>
                <a:moveTo>
                  <a:pt x="10255568" y="4433888"/>
                </a:moveTo>
                <a:cubicBezTo>
                  <a:pt x="10255568" y="4450721"/>
                  <a:pt x="10241921" y="4464368"/>
                  <a:pt x="10225088" y="4464368"/>
                </a:cubicBezTo>
                <a:cubicBezTo>
                  <a:pt x="10208254" y="4464368"/>
                  <a:pt x="10194608" y="4450721"/>
                  <a:pt x="10194608" y="4433888"/>
                </a:cubicBezTo>
                <a:cubicBezTo>
                  <a:pt x="10194608" y="4417054"/>
                  <a:pt x="10208254" y="4403408"/>
                  <a:pt x="10225088" y="4403408"/>
                </a:cubicBezTo>
                <a:cubicBezTo>
                  <a:pt x="10241921" y="4403408"/>
                  <a:pt x="10255568" y="4417054"/>
                  <a:pt x="10255568" y="4433888"/>
                </a:cubicBezTo>
                <a:close/>
                <a:moveTo>
                  <a:pt x="10406062" y="4433888"/>
                </a:moveTo>
                <a:cubicBezTo>
                  <a:pt x="10406062" y="4449669"/>
                  <a:pt x="10393269" y="4462462"/>
                  <a:pt x="10377488" y="4462462"/>
                </a:cubicBezTo>
                <a:cubicBezTo>
                  <a:pt x="10361706" y="4462462"/>
                  <a:pt x="10348912" y="4449669"/>
                  <a:pt x="10348912" y="4433888"/>
                </a:cubicBezTo>
                <a:cubicBezTo>
                  <a:pt x="10348912" y="4418106"/>
                  <a:pt x="10361706" y="4405312"/>
                  <a:pt x="10377488" y="4405312"/>
                </a:cubicBezTo>
                <a:cubicBezTo>
                  <a:pt x="10393269" y="4405312"/>
                  <a:pt x="10406062" y="4418106"/>
                  <a:pt x="10406062" y="4433888"/>
                </a:cubicBezTo>
                <a:close/>
                <a:moveTo>
                  <a:pt x="10557510" y="4433888"/>
                </a:moveTo>
                <a:cubicBezTo>
                  <a:pt x="10557510" y="4449143"/>
                  <a:pt x="10545143" y="4461510"/>
                  <a:pt x="10529888" y="4461510"/>
                </a:cubicBezTo>
                <a:cubicBezTo>
                  <a:pt x="10514632" y="4461510"/>
                  <a:pt x="10502265" y="4449143"/>
                  <a:pt x="10502265" y="4433888"/>
                </a:cubicBezTo>
                <a:cubicBezTo>
                  <a:pt x="10502265" y="4418632"/>
                  <a:pt x="10514632" y="4406265"/>
                  <a:pt x="10529888" y="4406265"/>
                </a:cubicBezTo>
                <a:cubicBezTo>
                  <a:pt x="10545143" y="4406265"/>
                  <a:pt x="10557510" y="4418632"/>
                  <a:pt x="10557510" y="4433888"/>
                </a:cubicBezTo>
                <a:close/>
                <a:moveTo>
                  <a:pt x="10708005" y="4433888"/>
                </a:moveTo>
                <a:cubicBezTo>
                  <a:pt x="10708005" y="4448091"/>
                  <a:pt x="10696491" y="4459605"/>
                  <a:pt x="10682288" y="4459605"/>
                </a:cubicBezTo>
                <a:cubicBezTo>
                  <a:pt x="10668084" y="4459605"/>
                  <a:pt x="10656570" y="4448091"/>
                  <a:pt x="10656570" y="4433888"/>
                </a:cubicBezTo>
                <a:cubicBezTo>
                  <a:pt x="10656570" y="4419684"/>
                  <a:pt x="10668084" y="4408170"/>
                  <a:pt x="10682288" y="4408170"/>
                </a:cubicBezTo>
                <a:cubicBezTo>
                  <a:pt x="10696491" y="4408170"/>
                  <a:pt x="10708005" y="4419684"/>
                  <a:pt x="10708005" y="4433888"/>
                </a:cubicBezTo>
                <a:close/>
                <a:moveTo>
                  <a:pt x="10859452" y="4433888"/>
                </a:moveTo>
                <a:cubicBezTo>
                  <a:pt x="10859452" y="4447565"/>
                  <a:pt x="10848365" y="4458652"/>
                  <a:pt x="10834688" y="4458652"/>
                </a:cubicBezTo>
                <a:cubicBezTo>
                  <a:pt x="10821010" y="4458652"/>
                  <a:pt x="10809922" y="4447565"/>
                  <a:pt x="10809922" y="4433888"/>
                </a:cubicBezTo>
                <a:cubicBezTo>
                  <a:pt x="10809922" y="4420210"/>
                  <a:pt x="10821010" y="4409122"/>
                  <a:pt x="10834688" y="4409122"/>
                </a:cubicBezTo>
                <a:cubicBezTo>
                  <a:pt x="10848365" y="4409122"/>
                  <a:pt x="10859452" y="4420210"/>
                  <a:pt x="10859452" y="4433888"/>
                </a:cubicBezTo>
                <a:close/>
                <a:moveTo>
                  <a:pt x="11010900" y="4433888"/>
                </a:moveTo>
                <a:cubicBezTo>
                  <a:pt x="11010900" y="4447039"/>
                  <a:pt x="11000239" y="4457700"/>
                  <a:pt x="10987088" y="4457700"/>
                </a:cubicBezTo>
                <a:cubicBezTo>
                  <a:pt x="10973936" y="4457700"/>
                  <a:pt x="10963275" y="4447039"/>
                  <a:pt x="10963275" y="4433888"/>
                </a:cubicBezTo>
                <a:cubicBezTo>
                  <a:pt x="10963275" y="4420736"/>
                  <a:pt x="10973936" y="4410075"/>
                  <a:pt x="10987088" y="4410075"/>
                </a:cubicBezTo>
                <a:cubicBezTo>
                  <a:pt x="11000239" y="4410075"/>
                  <a:pt x="11010900" y="4420736"/>
                  <a:pt x="11010900" y="4433888"/>
                </a:cubicBezTo>
                <a:close/>
                <a:moveTo>
                  <a:pt x="11161395" y="4433888"/>
                </a:moveTo>
                <a:cubicBezTo>
                  <a:pt x="11161395" y="4445987"/>
                  <a:pt x="11151587" y="4455795"/>
                  <a:pt x="11139488" y="4455795"/>
                </a:cubicBezTo>
                <a:cubicBezTo>
                  <a:pt x="11127388" y="4455795"/>
                  <a:pt x="11117580" y="4445987"/>
                  <a:pt x="11117580" y="4433888"/>
                </a:cubicBezTo>
                <a:cubicBezTo>
                  <a:pt x="11117580" y="4421788"/>
                  <a:pt x="11127388" y="4411980"/>
                  <a:pt x="11139488" y="4411980"/>
                </a:cubicBezTo>
                <a:cubicBezTo>
                  <a:pt x="11151587" y="4411980"/>
                  <a:pt x="11161395" y="4421788"/>
                  <a:pt x="11161395" y="4433888"/>
                </a:cubicBezTo>
                <a:close/>
                <a:moveTo>
                  <a:pt x="11312842" y="4433888"/>
                </a:moveTo>
                <a:cubicBezTo>
                  <a:pt x="11312842" y="4445461"/>
                  <a:pt x="11303461" y="4454842"/>
                  <a:pt x="11291888" y="4454842"/>
                </a:cubicBezTo>
                <a:cubicBezTo>
                  <a:pt x="11280314" y="4454842"/>
                  <a:pt x="11270932" y="4445461"/>
                  <a:pt x="11270932" y="4433888"/>
                </a:cubicBezTo>
                <a:cubicBezTo>
                  <a:pt x="11270932" y="4422314"/>
                  <a:pt x="11280314" y="4412932"/>
                  <a:pt x="11291888" y="4412932"/>
                </a:cubicBezTo>
                <a:cubicBezTo>
                  <a:pt x="11303461" y="4412932"/>
                  <a:pt x="11312842" y="4422314"/>
                  <a:pt x="11312842" y="4433888"/>
                </a:cubicBezTo>
                <a:close/>
                <a:moveTo>
                  <a:pt x="11463338" y="4433888"/>
                </a:moveTo>
                <a:cubicBezTo>
                  <a:pt x="11463338" y="4444409"/>
                  <a:pt x="11454809" y="4452938"/>
                  <a:pt x="11444288" y="4452938"/>
                </a:cubicBezTo>
                <a:cubicBezTo>
                  <a:pt x="11433766" y="4452938"/>
                  <a:pt x="11425238" y="4444409"/>
                  <a:pt x="11425238" y="4433888"/>
                </a:cubicBezTo>
                <a:cubicBezTo>
                  <a:pt x="11425238" y="4423366"/>
                  <a:pt x="11433766" y="4414838"/>
                  <a:pt x="11444288" y="4414838"/>
                </a:cubicBezTo>
                <a:cubicBezTo>
                  <a:pt x="11454809" y="4414838"/>
                  <a:pt x="11463338" y="4423366"/>
                  <a:pt x="11463338" y="4433888"/>
                </a:cubicBezTo>
                <a:close/>
                <a:moveTo>
                  <a:pt x="11614785" y="4433888"/>
                </a:moveTo>
                <a:cubicBezTo>
                  <a:pt x="11614785" y="4443882"/>
                  <a:pt x="11606682" y="4451985"/>
                  <a:pt x="11596688" y="4451985"/>
                </a:cubicBezTo>
                <a:cubicBezTo>
                  <a:pt x="11586693" y="4451985"/>
                  <a:pt x="11578590" y="4443882"/>
                  <a:pt x="11578590" y="4433888"/>
                </a:cubicBezTo>
                <a:cubicBezTo>
                  <a:pt x="11578590" y="4423893"/>
                  <a:pt x="11586693" y="4415790"/>
                  <a:pt x="11596688" y="4415790"/>
                </a:cubicBezTo>
                <a:cubicBezTo>
                  <a:pt x="11606682" y="4415790"/>
                  <a:pt x="11614785" y="4423893"/>
                  <a:pt x="11614785" y="4433888"/>
                </a:cubicBezTo>
                <a:close/>
                <a:moveTo>
                  <a:pt x="11765280" y="4433888"/>
                </a:moveTo>
                <a:cubicBezTo>
                  <a:pt x="11765280" y="4442830"/>
                  <a:pt x="11758030" y="4450080"/>
                  <a:pt x="11749088" y="4450080"/>
                </a:cubicBezTo>
                <a:cubicBezTo>
                  <a:pt x="11740145" y="4450080"/>
                  <a:pt x="11732895" y="4442830"/>
                  <a:pt x="11732895" y="4433888"/>
                </a:cubicBezTo>
                <a:cubicBezTo>
                  <a:pt x="11732895" y="4424945"/>
                  <a:pt x="11740145" y="4417695"/>
                  <a:pt x="11749088" y="4417695"/>
                </a:cubicBezTo>
                <a:cubicBezTo>
                  <a:pt x="11758030" y="4417695"/>
                  <a:pt x="11765280" y="4424945"/>
                  <a:pt x="11765280" y="4433888"/>
                </a:cubicBezTo>
                <a:close/>
                <a:moveTo>
                  <a:pt x="11916728" y="4433888"/>
                </a:moveTo>
                <a:cubicBezTo>
                  <a:pt x="11916728" y="4442304"/>
                  <a:pt x="11909904" y="4449128"/>
                  <a:pt x="11901488" y="4449128"/>
                </a:cubicBezTo>
                <a:cubicBezTo>
                  <a:pt x="11893071" y="4449128"/>
                  <a:pt x="11886248" y="4442304"/>
                  <a:pt x="11886248" y="4433888"/>
                </a:cubicBezTo>
                <a:cubicBezTo>
                  <a:pt x="11886248" y="4425471"/>
                  <a:pt x="11893071" y="4418648"/>
                  <a:pt x="11901488" y="4418648"/>
                </a:cubicBezTo>
                <a:cubicBezTo>
                  <a:pt x="11909904" y="4418648"/>
                  <a:pt x="11916728" y="4425471"/>
                  <a:pt x="11916728" y="4433888"/>
                </a:cubicBezTo>
                <a:close/>
                <a:moveTo>
                  <a:pt x="12067222" y="4433888"/>
                </a:moveTo>
                <a:cubicBezTo>
                  <a:pt x="12067222" y="4441252"/>
                  <a:pt x="12061252" y="4447222"/>
                  <a:pt x="12053888" y="4447222"/>
                </a:cubicBezTo>
                <a:cubicBezTo>
                  <a:pt x="12046523" y="4447222"/>
                  <a:pt x="12040552" y="4441252"/>
                  <a:pt x="12040552" y="4433888"/>
                </a:cubicBezTo>
                <a:cubicBezTo>
                  <a:pt x="12040552" y="4426523"/>
                  <a:pt x="12046523" y="4420552"/>
                  <a:pt x="12053888" y="4420552"/>
                </a:cubicBezTo>
                <a:cubicBezTo>
                  <a:pt x="12061252" y="4420552"/>
                  <a:pt x="12067222" y="4426523"/>
                  <a:pt x="12067222" y="4433888"/>
                </a:cubicBezTo>
                <a:close/>
                <a:moveTo>
                  <a:pt x="25717" y="4586288"/>
                </a:moveTo>
                <a:cubicBezTo>
                  <a:pt x="25717" y="4592600"/>
                  <a:pt x="20600" y="4597718"/>
                  <a:pt x="14288" y="4597718"/>
                </a:cubicBezTo>
                <a:cubicBezTo>
                  <a:pt x="7975" y="4597718"/>
                  <a:pt x="2857" y="4592600"/>
                  <a:pt x="2857" y="4586288"/>
                </a:cubicBezTo>
                <a:cubicBezTo>
                  <a:pt x="2857" y="4579975"/>
                  <a:pt x="7975" y="4574858"/>
                  <a:pt x="14288" y="4574858"/>
                </a:cubicBezTo>
                <a:cubicBezTo>
                  <a:pt x="20600" y="4574858"/>
                  <a:pt x="25717" y="4579975"/>
                  <a:pt x="25717" y="4586288"/>
                </a:cubicBezTo>
                <a:close/>
                <a:moveTo>
                  <a:pt x="179070" y="4586288"/>
                </a:moveTo>
                <a:cubicBezTo>
                  <a:pt x="179070" y="4593126"/>
                  <a:pt x="173526" y="4598670"/>
                  <a:pt x="166688" y="4598670"/>
                </a:cubicBezTo>
                <a:cubicBezTo>
                  <a:pt x="159849" y="4598670"/>
                  <a:pt x="154305" y="4593126"/>
                  <a:pt x="154305" y="4586288"/>
                </a:cubicBezTo>
                <a:cubicBezTo>
                  <a:pt x="154305" y="4579449"/>
                  <a:pt x="159849" y="4573905"/>
                  <a:pt x="166688" y="4573905"/>
                </a:cubicBezTo>
                <a:cubicBezTo>
                  <a:pt x="173526" y="4573905"/>
                  <a:pt x="179070" y="4579449"/>
                  <a:pt x="179070" y="4586288"/>
                </a:cubicBezTo>
                <a:close/>
                <a:moveTo>
                  <a:pt x="333375" y="4586288"/>
                </a:moveTo>
                <a:cubicBezTo>
                  <a:pt x="333375" y="4594178"/>
                  <a:pt x="326978" y="4600575"/>
                  <a:pt x="319088" y="4600575"/>
                </a:cubicBezTo>
                <a:cubicBezTo>
                  <a:pt x="311197" y="4600575"/>
                  <a:pt x="304800" y="4594178"/>
                  <a:pt x="304800" y="4586288"/>
                </a:cubicBezTo>
                <a:cubicBezTo>
                  <a:pt x="304800" y="4578397"/>
                  <a:pt x="311197" y="4572000"/>
                  <a:pt x="319088" y="4572000"/>
                </a:cubicBezTo>
                <a:cubicBezTo>
                  <a:pt x="326978" y="4572000"/>
                  <a:pt x="333375" y="4578397"/>
                  <a:pt x="333375" y="4586288"/>
                </a:cubicBezTo>
                <a:close/>
                <a:moveTo>
                  <a:pt x="486728" y="4586288"/>
                </a:moveTo>
                <a:cubicBezTo>
                  <a:pt x="486728" y="4594704"/>
                  <a:pt x="479904" y="4601528"/>
                  <a:pt x="471488" y="4601528"/>
                </a:cubicBezTo>
                <a:cubicBezTo>
                  <a:pt x="463071" y="4601528"/>
                  <a:pt x="456248" y="4594704"/>
                  <a:pt x="456248" y="4586288"/>
                </a:cubicBezTo>
                <a:cubicBezTo>
                  <a:pt x="456248" y="4577871"/>
                  <a:pt x="463071" y="4571048"/>
                  <a:pt x="471488" y="4571048"/>
                </a:cubicBezTo>
                <a:cubicBezTo>
                  <a:pt x="479904" y="4571048"/>
                  <a:pt x="486728" y="4577871"/>
                  <a:pt x="486728" y="4586288"/>
                </a:cubicBezTo>
                <a:close/>
                <a:moveTo>
                  <a:pt x="641032" y="4586288"/>
                </a:moveTo>
                <a:cubicBezTo>
                  <a:pt x="641032" y="4595756"/>
                  <a:pt x="633356" y="4603432"/>
                  <a:pt x="623888" y="4603432"/>
                </a:cubicBezTo>
                <a:cubicBezTo>
                  <a:pt x="614419" y="4603432"/>
                  <a:pt x="606742" y="4595756"/>
                  <a:pt x="606742" y="4586288"/>
                </a:cubicBezTo>
                <a:cubicBezTo>
                  <a:pt x="606742" y="4576819"/>
                  <a:pt x="614419" y="4569142"/>
                  <a:pt x="623888" y="4569142"/>
                </a:cubicBezTo>
                <a:cubicBezTo>
                  <a:pt x="633356" y="4569142"/>
                  <a:pt x="641032" y="4576819"/>
                  <a:pt x="641032" y="4586288"/>
                </a:cubicBezTo>
                <a:close/>
                <a:moveTo>
                  <a:pt x="794385" y="4586288"/>
                </a:moveTo>
                <a:cubicBezTo>
                  <a:pt x="794385" y="4596282"/>
                  <a:pt x="786282" y="4604385"/>
                  <a:pt x="776288" y="4604385"/>
                </a:cubicBezTo>
                <a:cubicBezTo>
                  <a:pt x="766293" y="4604385"/>
                  <a:pt x="758190" y="4596282"/>
                  <a:pt x="758190" y="4586288"/>
                </a:cubicBezTo>
                <a:cubicBezTo>
                  <a:pt x="758190" y="4576293"/>
                  <a:pt x="766293" y="4568190"/>
                  <a:pt x="776288" y="4568190"/>
                </a:cubicBezTo>
                <a:cubicBezTo>
                  <a:pt x="786282" y="4568190"/>
                  <a:pt x="794385" y="4576293"/>
                  <a:pt x="794385" y="4586288"/>
                </a:cubicBezTo>
                <a:close/>
                <a:moveTo>
                  <a:pt x="948690" y="4586288"/>
                </a:moveTo>
                <a:cubicBezTo>
                  <a:pt x="948690" y="4597335"/>
                  <a:pt x="939735" y="4606290"/>
                  <a:pt x="928688" y="4606290"/>
                </a:cubicBezTo>
                <a:cubicBezTo>
                  <a:pt x="917640" y="4606290"/>
                  <a:pt x="908685" y="4597335"/>
                  <a:pt x="908685" y="4586288"/>
                </a:cubicBezTo>
                <a:cubicBezTo>
                  <a:pt x="908685" y="4575240"/>
                  <a:pt x="917640" y="4566285"/>
                  <a:pt x="928688" y="4566285"/>
                </a:cubicBezTo>
                <a:cubicBezTo>
                  <a:pt x="939735" y="4566285"/>
                  <a:pt x="948690" y="4575240"/>
                  <a:pt x="948690" y="4586288"/>
                </a:cubicBezTo>
                <a:close/>
                <a:moveTo>
                  <a:pt x="1102042" y="4586288"/>
                </a:moveTo>
                <a:cubicBezTo>
                  <a:pt x="1102042" y="4597861"/>
                  <a:pt x="1092661" y="4607242"/>
                  <a:pt x="1081088" y="4607242"/>
                </a:cubicBezTo>
                <a:cubicBezTo>
                  <a:pt x="1069514" y="4607242"/>
                  <a:pt x="1060132" y="4597861"/>
                  <a:pt x="1060132" y="4586288"/>
                </a:cubicBezTo>
                <a:cubicBezTo>
                  <a:pt x="1060132" y="4574714"/>
                  <a:pt x="1069514" y="4565332"/>
                  <a:pt x="1081088" y="4565332"/>
                </a:cubicBezTo>
                <a:cubicBezTo>
                  <a:pt x="1092661" y="4565332"/>
                  <a:pt x="1102042" y="4574714"/>
                  <a:pt x="1102042" y="4586288"/>
                </a:cubicBezTo>
                <a:close/>
                <a:moveTo>
                  <a:pt x="1256348" y="4586288"/>
                </a:moveTo>
                <a:cubicBezTo>
                  <a:pt x="1256348" y="4598913"/>
                  <a:pt x="1246113" y="4609148"/>
                  <a:pt x="1233488" y="4609148"/>
                </a:cubicBezTo>
                <a:cubicBezTo>
                  <a:pt x="1220862" y="4609148"/>
                  <a:pt x="1210628" y="4598913"/>
                  <a:pt x="1210628" y="4586288"/>
                </a:cubicBezTo>
                <a:cubicBezTo>
                  <a:pt x="1210628" y="4573662"/>
                  <a:pt x="1220862" y="4563428"/>
                  <a:pt x="1233488" y="4563428"/>
                </a:cubicBezTo>
                <a:cubicBezTo>
                  <a:pt x="1246113" y="4563428"/>
                  <a:pt x="1256348" y="4573662"/>
                  <a:pt x="1256348" y="4586288"/>
                </a:cubicBezTo>
                <a:close/>
                <a:moveTo>
                  <a:pt x="1409700" y="4586288"/>
                </a:moveTo>
                <a:cubicBezTo>
                  <a:pt x="1409700" y="4599439"/>
                  <a:pt x="1399039" y="4610100"/>
                  <a:pt x="1385888" y="4610100"/>
                </a:cubicBezTo>
                <a:cubicBezTo>
                  <a:pt x="1372736" y="4610100"/>
                  <a:pt x="1362075" y="4599439"/>
                  <a:pt x="1362075" y="4586288"/>
                </a:cubicBezTo>
                <a:cubicBezTo>
                  <a:pt x="1362075" y="4573136"/>
                  <a:pt x="1372736" y="4562475"/>
                  <a:pt x="1385888" y="4562475"/>
                </a:cubicBezTo>
                <a:cubicBezTo>
                  <a:pt x="1399039" y="4562475"/>
                  <a:pt x="1409700" y="4573136"/>
                  <a:pt x="1409700" y="4586288"/>
                </a:cubicBezTo>
                <a:close/>
                <a:moveTo>
                  <a:pt x="1563052" y="4586288"/>
                </a:moveTo>
                <a:cubicBezTo>
                  <a:pt x="1563052" y="4599965"/>
                  <a:pt x="1551965" y="4611052"/>
                  <a:pt x="1538288" y="4611052"/>
                </a:cubicBezTo>
                <a:cubicBezTo>
                  <a:pt x="1524610" y="4611052"/>
                  <a:pt x="1513522" y="4599965"/>
                  <a:pt x="1513522" y="4586288"/>
                </a:cubicBezTo>
                <a:cubicBezTo>
                  <a:pt x="1513522" y="4572610"/>
                  <a:pt x="1524610" y="4561522"/>
                  <a:pt x="1538288" y="4561522"/>
                </a:cubicBezTo>
                <a:cubicBezTo>
                  <a:pt x="1551965" y="4561522"/>
                  <a:pt x="1563052" y="4572610"/>
                  <a:pt x="1563052" y="4586288"/>
                </a:cubicBezTo>
                <a:close/>
                <a:moveTo>
                  <a:pt x="1717358" y="4586288"/>
                </a:moveTo>
                <a:cubicBezTo>
                  <a:pt x="1717358" y="4601017"/>
                  <a:pt x="1705417" y="4612958"/>
                  <a:pt x="1690688" y="4612958"/>
                </a:cubicBezTo>
                <a:cubicBezTo>
                  <a:pt x="1675958" y="4612958"/>
                  <a:pt x="1664018" y="4601017"/>
                  <a:pt x="1664018" y="4586288"/>
                </a:cubicBezTo>
                <a:cubicBezTo>
                  <a:pt x="1664018" y="4571558"/>
                  <a:pt x="1675958" y="4559618"/>
                  <a:pt x="1690688" y="4559618"/>
                </a:cubicBezTo>
                <a:cubicBezTo>
                  <a:pt x="1705417" y="4559618"/>
                  <a:pt x="1717358" y="4571558"/>
                  <a:pt x="1717358" y="4586288"/>
                </a:cubicBezTo>
                <a:close/>
                <a:moveTo>
                  <a:pt x="1870710" y="4586288"/>
                </a:moveTo>
                <a:cubicBezTo>
                  <a:pt x="1870710" y="4601543"/>
                  <a:pt x="1858343" y="4613910"/>
                  <a:pt x="1843088" y="4613910"/>
                </a:cubicBezTo>
                <a:cubicBezTo>
                  <a:pt x="1827832" y="4613910"/>
                  <a:pt x="1815465" y="4601543"/>
                  <a:pt x="1815465" y="4586288"/>
                </a:cubicBezTo>
                <a:cubicBezTo>
                  <a:pt x="1815465" y="4571032"/>
                  <a:pt x="1827832" y="4558665"/>
                  <a:pt x="1843088" y="4558665"/>
                </a:cubicBezTo>
                <a:cubicBezTo>
                  <a:pt x="1858343" y="4558665"/>
                  <a:pt x="1870710" y="4571032"/>
                  <a:pt x="1870710" y="4586288"/>
                </a:cubicBezTo>
                <a:close/>
                <a:moveTo>
                  <a:pt x="2025015" y="4586288"/>
                </a:moveTo>
                <a:cubicBezTo>
                  <a:pt x="2025015" y="4602595"/>
                  <a:pt x="2011795" y="4615815"/>
                  <a:pt x="1995488" y="4615815"/>
                </a:cubicBezTo>
                <a:cubicBezTo>
                  <a:pt x="1979180" y="4615815"/>
                  <a:pt x="1965960" y="4602595"/>
                  <a:pt x="1965960" y="4586288"/>
                </a:cubicBezTo>
                <a:cubicBezTo>
                  <a:pt x="1965960" y="4569980"/>
                  <a:pt x="1979180" y="4556760"/>
                  <a:pt x="1995488" y="4556760"/>
                </a:cubicBezTo>
                <a:cubicBezTo>
                  <a:pt x="2011795" y="4556760"/>
                  <a:pt x="2025015" y="4569980"/>
                  <a:pt x="2025015" y="4586288"/>
                </a:cubicBezTo>
                <a:close/>
                <a:moveTo>
                  <a:pt x="2178368" y="4586288"/>
                </a:moveTo>
                <a:cubicBezTo>
                  <a:pt x="2178368" y="4603121"/>
                  <a:pt x="2164721" y="4616768"/>
                  <a:pt x="2147888" y="4616768"/>
                </a:cubicBezTo>
                <a:cubicBezTo>
                  <a:pt x="2131054" y="4616768"/>
                  <a:pt x="2117408" y="4603121"/>
                  <a:pt x="2117408" y="4586288"/>
                </a:cubicBezTo>
                <a:cubicBezTo>
                  <a:pt x="2117408" y="4569454"/>
                  <a:pt x="2131054" y="4555808"/>
                  <a:pt x="2147888" y="4555808"/>
                </a:cubicBezTo>
                <a:cubicBezTo>
                  <a:pt x="2164721" y="4555808"/>
                  <a:pt x="2178368" y="4569454"/>
                  <a:pt x="2178368" y="4586288"/>
                </a:cubicBezTo>
                <a:close/>
                <a:moveTo>
                  <a:pt x="2331720" y="4586288"/>
                </a:moveTo>
                <a:cubicBezTo>
                  <a:pt x="2331720" y="4603647"/>
                  <a:pt x="2317647" y="4617720"/>
                  <a:pt x="2300288" y="4617720"/>
                </a:cubicBezTo>
                <a:cubicBezTo>
                  <a:pt x="2282928" y="4617720"/>
                  <a:pt x="2268855" y="4603647"/>
                  <a:pt x="2268855" y="4586288"/>
                </a:cubicBezTo>
                <a:cubicBezTo>
                  <a:pt x="2268855" y="4568928"/>
                  <a:pt x="2282928" y="4554855"/>
                  <a:pt x="2300288" y="4554855"/>
                </a:cubicBezTo>
                <a:cubicBezTo>
                  <a:pt x="2317647" y="4554855"/>
                  <a:pt x="2331720" y="4568928"/>
                  <a:pt x="2331720" y="4586288"/>
                </a:cubicBezTo>
                <a:close/>
                <a:moveTo>
                  <a:pt x="2486025" y="4586288"/>
                </a:moveTo>
                <a:cubicBezTo>
                  <a:pt x="2486025" y="4604699"/>
                  <a:pt x="2471099" y="4619625"/>
                  <a:pt x="2452688" y="4619625"/>
                </a:cubicBezTo>
                <a:cubicBezTo>
                  <a:pt x="2434276" y="4619625"/>
                  <a:pt x="2419350" y="4604699"/>
                  <a:pt x="2419350" y="4586288"/>
                </a:cubicBezTo>
                <a:cubicBezTo>
                  <a:pt x="2419350" y="4567876"/>
                  <a:pt x="2434276" y="4552950"/>
                  <a:pt x="2452688" y="4552950"/>
                </a:cubicBezTo>
                <a:cubicBezTo>
                  <a:pt x="2471099" y="4552950"/>
                  <a:pt x="2486025" y="4567876"/>
                  <a:pt x="2486025" y="4586288"/>
                </a:cubicBezTo>
                <a:close/>
                <a:moveTo>
                  <a:pt x="2639378" y="4586288"/>
                </a:moveTo>
                <a:cubicBezTo>
                  <a:pt x="2639378" y="4605225"/>
                  <a:pt x="2624025" y="4620578"/>
                  <a:pt x="2605088" y="4620578"/>
                </a:cubicBezTo>
                <a:cubicBezTo>
                  <a:pt x="2586150" y="4620578"/>
                  <a:pt x="2570798" y="4605225"/>
                  <a:pt x="2570798" y="4586288"/>
                </a:cubicBezTo>
                <a:cubicBezTo>
                  <a:pt x="2570798" y="4567350"/>
                  <a:pt x="2586150" y="4551998"/>
                  <a:pt x="2605088" y="4551998"/>
                </a:cubicBezTo>
                <a:cubicBezTo>
                  <a:pt x="2624025" y="4551998"/>
                  <a:pt x="2639378" y="4567350"/>
                  <a:pt x="2639378" y="4586288"/>
                </a:cubicBezTo>
                <a:close/>
                <a:moveTo>
                  <a:pt x="2792730" y="4586288"/>
                </a:moveTo>
                <a:cubicBezTo>
                  <a:pt x="2792730" y="4605751"/>
                  <a:pt x="2776951" y="4621530"/>
                  <a:pt x="2757488" y="4621530"/>
                </a:cubicBezTo>
                <a:cubicBezTo>
                  <a:pt x="2738024" y="4621530"/>
                  <a:pt x="2722245" y="4605751"/>
                  <a:pt x="2722245" y="4586288"/>
                </a:cubicBezTo>
                <a:cubicBezTo>
                  <a:pt x="2722245" y="4566824"/>
                  <a:pt x="2738024" y="4551045"/>
                  <a:pt x="2757488" y="4551045"/>
                </a:cubicBezTo>
                <a:cubicBezTo>
                  <a:pt x="2776951" y="4551045"/>
                  <a:pt x="2792730" y="4566824"/>
                  <a:pt x="2792730" y="4586288"/>
                </a:cubicBezTo>
                <a:close/>
                <a:moveTo>
                  <a:pt x="2947035" y="4586288"/>
                </a:moveTo>
                <a:cubicBezTo>
                  <a:pt x="2947035" y="4606803"/>
                  <a:pt x="2930403" y="4623435"/>
                  <a:pt x="2909888" y="4623435"/>
                </a:cubicBezTo>
                <a:cubicBezTo>
                  <a:pt x="2889372" y="4623435"/>
                  <a:pt x="2872740" y="4606803"/>
                  <a:pt x="2872740" y="4586288"/>
                </a:cubicBezTo>
                <a:cubicBezTo>
                  <a:pt x="2872740" y="4565772"/>
                  <a:pt x="2889372" y="4549140"/>
                  <a:pt x="2909888" y="4549140"/>
                </a:cubicBezTo>
                <a:cubicBezTo>
                  <a:pt x="2930403" y="4549140"/>
                  <a:pt x="2947035" y="4565772"/>
                  <a:pt x="2947035" y="4586288"/>
                </a:cubicBezTo>
                <a:close/>
                <a:moveTo>
                  <a:pt x="3100388" y="4586288"/>
                </a:moveTo>
                <a:cubicBezTo>
                  <a:pt x="3100388" y="4607330"/>
                  <a:pt x="3083330" y="4624388"/>
                  <a:pt x="3062288" y="4624388"/>
                </a:cubicBezTo>
                <a:cubicBezTo>
                  <a:pt x="3041245" y="4624388"/>
                  <a:pt x="3024188" y="4607330"/>
                  <a:pt x="3024188" y="4586288"/>
                </a:cubicBezTo>
                <a:cubicBezTo>
                  <a:pt x="3024188" y="4565245"/>
                  <a:pt x="3041245" y="4548188"/>
                  <a:pt x="3062288" y="4548188"/>
                </a:cubicBezTo>
                <a:cubicBezTo>
                  <a:pt x="3083330" y="4548188"/>
                  <a:pt x="3100388" y="4565245"/>
                  <a:pt x="3100388" y="4586288"/>
                </a:cubicBezTo>
                <a:close/>
                <a:moveTo>
                  <a:pt x="3253740" y="4586288"/>
                </a:moveTo>
                <a:cubicBezTo>
                  <a:pt x="3253740" y="4607856"/>
                  <a:pt x="3236256" y="4625340"/>
                  <a:pt x="3214688" y="4625340"/>
                </a:cubicBezTo>
                <a:cubicBezTo>
                  <a:pt x="3193119" y="4625340"/>
                  <a:pt x="3175635" y="4607856"/>
                  <a:pt x="3175635" y="4586288"/>
                </a:cubicBezTo>
                <a:cubicBezTo>
                  <a:pt x="3175635" y="4564719"/>
                  <a:pt x="3193119" y="4547235"/>
                  <a:pt x="3214688" y="4547235"/>
                </a:cubicBezTo>
                <a:cubicBezTo>
                  <a:pt x="3236256" y="4547235"/>
                  <a:pt x="3253740" y="4564719"/>
                  <a:pt x="3253740" y="4586288"/>
                </a:cubicBezTo>
                <a:close/>
                <a:moveTo>
                  <a:pt x="3407092" y="4586288"/>
                </a:moveTo>
                <a:cubicBezTo>
                  <a:pt x="3407092" y="4608382"/>
                  <a:pt x="3389182" y="4626292"/>
                  <a:pt x="3367088" y="4626292"/>
                </a:cubicBezTo>
                <a:cubicBezTo>
                  <a:pt x="3344993" y="4626292"/>
                  <a:pt x="3327082" y="4608382"/>
                  <a:pt x="3327082" y="4586288"/>
                </a:cubicBezTo>
                <a:cubicBezTo>
                  <a:pt x="3327082" y="4564193"/>
                  <a:pt x="3344993" y="4546282"/>
                  <a:pt x="3367088" y="4546282"/>
                </a:cubicBezTo>
                <a:cubicBezTo>
                  <a:pt x="3389182" y="4546282"/>
                  <a:pt x="3407092" y="4564193"/>
                  <a:pt x="3407092" y="4586288"/>
                </a:cubicBezTo>
                <a:close/>
                <a:moveTo>
                  <a:pt x="3561398" y="4586288"/>
                </a:moveTo>
                <a:cubicBezTo>
                  <a:pt x="3561398" y="4609434"/>
                  <a:pt x="3542634" y="4628198"/>
                  <a:pt x="3519488" y="4628198"/>
                </a:cubicBezTo>
                <a:cubicBezTo>
                  <a:pt x="3496341" y="4628198"/>
                  <a:pt x="3477578" y="4609434"/>
                  <a:pt x="3477578" y="4586288"/>
                </a:cubicBezTo>
                <a:cubicBezTo>
                  <a:pt x="3477578" y="4563141"/>
                  <a:pt x="3496341" y="4544378"/>
                  <a:pt x="3519488" y="4544378"/>
                </a:cubicBezTo>
                <a:cubicBezTo>
                  <a:pt x="3542634" y="4544378"/>
                  <a:pt x="3561398" y="4563141"/>
                  <a:pt x="3561398" y="4586288"/>
                </a:cubicBezTo>
                <a:close/>
                <a:moveTo>
                  <a:pt x="3714750" y="4586288"/>
                </a:moveTo>
                <a:cubicBezTo>
                  <a:pt x="3714750" y="4609960"/>
                  <a:pt x="3695560" y="4629150"/>
                  <a:pt x="3671888" y="4629150"/>
                </a:cubicBezTo>
                <a:cubicBezTo>
                  <a:pt x="3648215" y="4629150"/>
                  <a:pt x="3629025" y="4609960"/>
                  <a:pt x="3629025" y="4586288"/>
                </a:cubicBezTo>
                <a:cubicBezTo>
                  <a:pt x="3629025" y="4562615"/>
                  <a:pt x="3648215" y="4543425"/>
                  <a:pt x="3671888" y="4543425"/>
                </a:cubicBezTo>
                <a:cubicBezTo>
                  <a:pt x="3695560" y="4543425"/>
                  <a:pt x="3714750" y="4562615"/>
                  <a:pt x="3714750" y="4586288"/>
                </a:cubicBezTo>
                <a:close/>
                <a:moveTo>
                  <a:pt x="3868102" y="4586288"/>
                </a:moveTo>
                <a:cubicBezTo>
                  <a:pt x="3868102" y="4610486"/>
                  <a:pt x="3848486" y="4630102"/>
                  <a:pt x="3824288" y="4630102"/>
                </a:cubicBezTo>
                <a:cubicBezTo>
                  <a:pt x="3800089" y="4630102"/>
                  <a:pt x="3780472" y="4610486"/>
                  <a:pt x="3780472" y="4586288"/>
                </a:cubicBezTo>
                <a:cubicBezTo>
                  <a:pt x="3780472" y="4562089"/>
                  <a:pt x="3800089" y="4542472"/>
                  <a:pt x="3824288" y="4542472"/>
                </a:cubicBezTo>
                <a:cubicBezTo>
                  <a:pt x="3848486" y="4542472"/>
                  <a:pt x="3868102" y="4562089"/>
                  <a:pt x="3868102" y="4586288"/>
                </a:cubicBezTo>
                <a:close/>
                <a:moveTo>
                  <a:pt x="4021455" y="4586288"/>
                </a:moveTo>
                <a:cubicBezTo>
                  <a:pt x="4021455" y="4611012"/>
                  <a:pt x="4001412" y="4631055"/>
                  <a:pt x="3976688" y="4631055"/>
                </a:cubicBezTo>
                <a:cubicBezTo>
                  <a:pt x="3951963" y="4631055"/>
                  <a:pt x="3931920" y="4611012"/>
                  <a:pt x="3931920" y="4586288"/>
                </a:cubicBezTo>
                <a:cubicBezTo>
                  <a:pt x="3931920" y="4561563"/>
                  <a:pt x="3951963" y="4541520"/>
                  <a:pt x="3976688" y="4541520"/>
                </a:cubicBezTo>
                <a:cubicBezTo>
                  <a:pt x="4001412" y="4541520"/>
                  <a:pt x="4021455" y="4561563"/>
                  <a:pt x="4021455" y="4586288"/>
                </a:cubicBezTo>
                <a:close/>
                <a:moveTo>
                  <a:pt x="4174808" y="4586288"/>
                </a:moveTo>
                <a:cubicBezTo>
                  <a:pt x="4174808" y="4611538"/>
                  <a:pt x="4154338" y="4632008"/>
                  <a:pt x="4129088" y="4632008"/>
                </a:cubicBezTo>
                <a:cubicBezTo>
                  <a:pt x="4103837" y="4632008"/>
                  <a:pt x="4083368" y="4611538"/>
                  <a:pt x="4083368" y="4586288"/>
                </a:cubicBezTo>
                <a:cubicBezTo>
                  <a:pt x="4083368" y="4561037"/>
                  <a:pt x="4103837" y="4540568"/>
                  <a:pt x="4129088" y="4540568"/>
                </a:cubicBezTo>
                <a:cubicBezTo>
                  <a:pt x="4154338" y="4540568"/>
                  <a:pt x="4174808" y="4561037"/>
                  <a:pt x="4174808" y="4586288"/>
                </a:cubicBezTo>
                <a:close/>
                <a:moveTo>
                  <a:pt x="4328160" y="4586288"/>
                </a:moveTo>
                <a:cubicBezTo>
                  <a:pt x="4328160" y="4612064"/>
                  <a:pt x="4307264" y="4632960"/>
                  <a:pt x="4281488" y="4632960"/>
                </a:cubicBezTo>
                <a:cubicBezTo>
                  <a:pt x="4255711" y="4632960"/>
                  <a:pt x="4234815" y="4612064"/>
                  <a:pt x="4234815" y="4586288"/>
                </a:cubicBezTo>
                <a:cubicBezTo>
                  <a:pt x="4234815" y="4560511"/>
                  <a:pt x="4255711" y="4539615"/>
                  <a:pt x="4281488" y="4539615"/>
                </a:cubicBezTo>
                <a:cubicBezTo>
                  <a:pt x="4307264" y="4539615"/>
                  <a:pt x="4328160" y="4560511"/>
                  <a:pt x="4328160" y="4586288"/>
                </a:cubicBezTo>
                <a:close/>
                <a:moveTo>
                  <a:pt x="4481512" y="4586288"/>
                </a:moveTo>
                <a:cubicBezTo>
                  <a:pt x="4481512" y="4612590"/>
                  <a:pt x="4460190" y="4633912"/>
                  <a:pt x="4433888" y="4633912"/>
                </a:cubicBezTo>
                <a:cubicBezTo>
                  <a:pt x="4407585" y="4633912"/>
                  <a:pt x="4386262" y="4612590"/>
                  <a:pt x="4386262" y="4586288"/>
                </a:cubicBezTo>
                <a:cubicBezTo>
                  <a:pt x="4386262" y="4559985"/>
                  <a:pt x="4407585" y="4538662"/>
                  <a:pt x="4433888" y="4538662"/>
                </a:cubicBezTo>
                <a:cubicBezTo>
                  <a:pt x="4460190" y="4538662"/>
                  <a:pt x="4481512" y="4559985"/>
                  <a:pt x="4481512" y="4586288"/>
                </a:cubicBezTo>
                <a:close/>
                <a:moveTo>
                  <a:pt x="4634865" y="4586288"/>
                </a:moveTo>
                <a:cubicBezTo>
                  <a:pt x="4634865" y="4613116"/>
                  <a:pt x="4613116" y="4634865"/>
                  <a:pt x="4586288" y="4634865"/>
                </a:cubicBezTo>
                <a:cubicBezTo>
                  <a:pt x="4559459" y="4634865"/>
                  <a:pt x="4537710" y="4613116"/>
                  <a:pt x="4537710" y="4586288"/>
                </a:cubicBezTo>
                <a:cubicBezTo>
                  <a:pt x="4537710" y="4559459"/>
                  <a:pt x="4559459" y="4537710"/>
                  <a:pt x="4586288" y="4537710"/>
                </a:cubicBezTo>
                <a:cubicBezTo>
                  <a:pt x="4613116" y="4537710"/>
                  <a:pt x="4634865" y="4559459"/>
                  <a:pt x="4634865" y="4586288"/>
                </a:cubicBezTo>
                <a:close/>
                <a:moveTo>
                  <a:pt x="4788218" y="4586288"/>
                </a:moveTo>
                <a:cubicBezTo>
                  <a:pt x="4788218" y="4613642"/>
                  <a:pt x="4766042" y="4635818"/>
                  <a:pt x="4738688" y="4635818"/>
                </a:cubicBezTo>
                <a:cubicBezTo>
                  <a:pt x="4711333" y="4635818"/>
                  <a:pt x="4689158" y="4613642"/>
                  <a:pt x="4689158" y="4586288"/>
                </a:cubicBezTo>
                <a:cubicBezTo>
                  <a:pt x="4689158" y="4558933"/>
                  <a:pt x="4711333" y="4536758"/>
                  <a:pt x="4738688" y="4536758"/>
                </a:cubicBezTo>
                <a:cubicBezTo>
                  <a:pt x="4766042" y="4536758"/>
                  <a:pt x="4788218" y="4558933"/>
                  <a:pt x="4788218" y="4586288"/>
                </a:cubicBezTo>
                <a:close/>
                <a:moveTo>
                  <a:pt x="4941570" y="4586288"/>
                </a:moveTo>
                <a:cubicBezTo>
                  <a:pt x="4941570" y="4614168"/>
                  <a:pt x="4918968" y="4636770"/>
                  <a:pt x="4891088" y="4636770"/>
                </a:cubicBezTo>
                <a:cubicBezTo>
                  <a:pt x="4863207" y="4636770"/>
                  <a:pt x="4840605" y="4614168"/>
                  <a:pt x="4840605" y="4586288"/>
                </a:cubicBezTo>
                <a:cubicBezTo>
                  <a:pt x="4840605" y="4558407"/>
                  <a:pt x="4863207" y="4535805"/>
                  <a:pt x="4891088" y="4535805"/>
                </a:cubicBezTo>
                <a:cubicBezTo>
                  <a:pt x="4918968" y="4535805"/>
                  <a:pt x="4941570" y="4558407"/>
                  <a:pt x="4941570" y="4586288"/>
                </a:cubicBezTo>
                <a:close/>
                <a:moveTo>
                  <a:pt x="5094922" y="4586288"/>
                </a:moveTo>
                <a:cubicBezTo>
                  <a:pt x="5094922" y="4614694"/>
                  <a:pt x="5071894" y="4637722"/>
                  <a:pt x="5043488" y="4637722"/>
                </a:cubicBezTo>
                <a:cubicBezTo>
                  <a:pt x="5015081" y="4637722"/>
                  <a:pt x="4992052" y="4614694"/>
                  <a:pt x="4992052" y="4586288"/>
                </a:cubicBezTo>
                <a:cubicBezTo>
                  <a:pt x="4992052" y="4557881"/>
                  <a:pt x="5015081" y="4534852"/>
                  <a:pt x="5043488" y="4534852"/>
                </a:cubicBezTo>
                <a:cubicBezTo>
                  <a:pt x="5071894" y="4534852"/>
                  <a:pt x="5094922" y="4557881"/>
                  <a:pt x="5094922" y="4586288"/>
                </a:cubicBezTo>
                <a:close/>
                <a:moveTo>
                  <a:pt x="5247322" y="4586288"/>
                </a:moveTo>
                <a:cubicBezTo>
                  <a:pt x="5247322" y="4614694"/>
                  <a:pt x="5224294" y="4637722"/>
                  <a:pt x="5195888" y="4637722"/>
                </a:cubicBezTo>
                <a:cubicBezTo>
                  <a:pt x="5167481" y="4637722"/>
                  <a:pt x="5144452" y="4614694"/>
                  <a:pt x="5144452" y="4586288"/>
                </a:cubicBezTo>
                <a:cubicBezTo>
                  <a:pt x="5144452" y="4557881"/>
                  <a:pt x="5167481" y="4534852"/>
                  <a:pt x="5195888" y="4534852"/>
                </a:cubicBezTo>
                <a:cubicBezTo>
                  <a:pt x="5224294" y="4534852"/>
                  <a:pt x="5247322" y="4557881"/>
                  <a:pt x="5247322" y="4586288"/>
                </a:cubicBezTo>
                <a:close/>
                <a:moveTo>
                  <a:pt x="5400675" y="4586288"/>
                </a:moveTo>
                <a:cubicBezTo>
                  <a:pt x="5400675" y="4615220"/>
                  <a:pt x="5377220" y="4638675"/>
                  <a:pt x="5348288" y="4638675"/>
                </a:cubicBezTo>
                <a:cubicBezTo>
                  <a:pt x="5319355" y="4638675"/>
                  <a:pt x="5295900" y="4615220"/>
                  <a:pt x="5295900" y="4586288"/>
                </a:cubicBezTo>
                <a:cubicBezTo>
                  <a:pt x="5295900" y="4557355"/>
                  <a:pt x="5319355" y="4533900"/>
                  <a:pt x="5348288" y="4533900"/>
                </a:cubicBezTo>
                <a:cubicBezTo>
                  <a:pt x="5377220" y="4533900"/>
                  <a:pt x="5400675" y="4557355"/>
                  <a:pt x="5400675" y="4586288"/>
                </a:cubicBezTo>
                <a:close/>
                <a:moveTo>
                  <a:pt x="5553075" y="4586288"/>
                </a:moveTo>
                <a:cubicBezTo>
                  <a:pt x="5553075" y="4615220"/>
                  <a:pt x="5529620" y="4638675"/>
                  <a:pt x="5500688" y="4638675"/>
                </a:cubicBezTo>
                <a:cubicBezTo>
                  <a:pt x="5471755" y="4638675"/>
                  <a:pt x="5448300" y="4615220"/>
                  <a:pt x="5448300" y="4586288"/>
                </a:cubicBezTo>
                <a:cubicBezTo>
                  <a:pt x="5448300" y="4557355"/>
                  <a:pt x="5471755" y="4533900"/>
                  <a:pt x="5500688" y="4533900"/>
                </a:cubicBezTo>
                <a:cubicBezTo>
                  <a:pt x="5529620" y="4533900"/>
                  <a:pt x="5553075" y="4557355"/>
                  <a:pt x="5553075" y="4586288"/>
                </a:cubicBezTo>
                <a:close/>
                <a:moveTo>
                  <a:pt x="5706428" y="4586288"/>
                </a:moveTo>
                <a:cubicBezTo>
                  <a:pt x="5706428" y="4615746"/>
                  <a:pt x="5682546" y="4639628"/>
                  <a:pt x="5653088" y="4639628"/>
                </a:cubicBezTo>
                <a:cubicBezTo>
                  <a:pt x="5623629" y="4639628"/>
                  <a:pt x="5599748" y="4615746"/>
                  <a:pt x="5599748" y="4586288"/>
                </a:cubicBezTo>
                <a:cubicBezTo>
                  <a:pt x="5599748" y="4556829"/>
                  <a:pt x="5623629" y="4532948"/>
                  <a:pt x="5653088" y="4532948"/>
                </a:cubicBezTo>
                <a:cubicBezTo>
                  <a:pt x="5682546" y="4532948"/>
                  <a:pt x="5706428" y="4556829"/>
                  <a:pt x="5706428" y="4586288"/>
                </a:cubicBezTo>
                <a:close/>
                <a:moveTo>
                  <a:pt x="5858828" y="4586288"/>
                </a:moveTo>
                <a:cubicBezTo>
                  <a:pt x="5858828" y="4615746"/>
                  <a:pt x="5834946" y="4639628"/>
                  <a:pt x="5805488" y="4639628"/>
                </a:cubicBezTo>
                <a:cubicBezTo>
                  <a:pt x="5776029" y="4639628"/>
                  <a:pt x="5752148" y="4615746"/>
                  <a:pt x="5752148" y="4586288"/>
                </a:cubicBezTo>
                <a:cubicBezTo>
                  <a:pt x="5752148" y="4556829"/>
                  <a:pt x="5776029" y="4532948"/>
                  <a:pt x="5805488" y="4532948"/>
                </a:cubicBezTo>
                <a:cubicBezTo>
                  <a:pt x="5834946" y="4532948"/>
                  <a:pt x="5858828" y="4556829"/>
                  <a:pt x="5858828" y="4586288"/>
                </a:cubicBezTo>
                <a:close/>
                <a:moveTo>
                  <a:pt x="6011228" y="4586288"/>
                </a:moveTo>
                <a:cubicBezTo>
                  <a:pt x="6011228" y="4615746"/>
                  <a:pt x="5987346" y="4639628"/>
                  <a:pt x="5957888" y="4639628"/>
                </a:cubicBezTo>
                <a:cubicBezTo>
                  <a:pt x="5928429" y="4639628"/>
                  <a:pt x="5904548" y="4615746"/>
                  <a:pt x="5904548" y="4586288"/>
                </a:cubicBezTo>
                <a:cubicBezTo>
                  <a:pt x="5904548" y="4556829"/>
                  <a:pt x="5928429" y="4532948"/>
                  <a:pt x="5957888" y="4532948"/>
                </a:cubicBezTo>
                <a:cubicBezTo>
                  <a:pt x="5987346" y="4532948"/>
                  <a:pt x="6011228" y="4556829"/>
                  <a:pt x="6011228" y="4586288"/>
                </a:cubicBezTo>
                <a:close/>
                <a:moveTo>
                  <a:pt x="6163628" y="4586288"/>
                </a:moveTo>
                <a:cubicBezTo>
                  <a:pt x="6163628" y="4615746"/>
                  <a:pt x="6139746" y="4639628"/>
                  <a:pt x="6110288" y="4639628"/>
                </a:cubicBezTo>
                <a:cubicBezTo>
                  <a:pt x="6080829" y="4639628"/>
                  <a:pt x="6056948" y="4615746"/>
                  <a:pt x="6056948" y="4586288"/>
                </a:cubicBezTo>
                <a:cubicBezTo>
                  <a:pt x="6056948" y="4556829"/>
                  <a:pt x="6080829" y="4532948"/>
                  <a:pt x="6110288" y="4532948"/>
                </a:cubicBezTo>
                <a:cubicBezTo>
                  <a:pt x="6139746" y="4532948"/>
                  <a:pt x="6163628" y="4556829"/>
                  <a:pt x="6163628" y="4586288"/>
                </a:cubicBezTo>
                <a:close/>
                <a:moveTo>
                  <a:pt x="6316028" y="4586288"/>
                </a:moveTo>
                <a:cubicBezTo>
                  <a:pt x="6316028" y="4615746"/>
                  <a:pt x="6292146" y="4639628"/>
                  <a:pt x="6262688" y="4639628"/>
                </a:cubicBezTo>
                <a:cubicBezTo>
                  <a:pt x="6233229" y="4639628"/>
                  <a:pt x="6209348" y="4615746"/>
                  <a:pt x="6209348" y="4586288"/>
                </a:cubicBezTo>
                <a:cubicBezTo>
                  <a:pt x="6209348" y="4556829"/>
                  <a:pt x="6233229" y="4532948"/>
                  <a:pt x="6262688" y="4532948"/>
                </a:cubicBezTo>
                <a:cubicBezTo>
                  <a:pt x="6292146" y="4532948"/>
                  <a:pt x="6316028" y="4556829"/>
                  <a:pt x="6316028" y="4586288"/>
                </a:cubicBezTo>
                <a:close/>
                <a:moveTo>
                  <a:pt x="6468428" y="4586288"/>
                </a:moveTo>
                <a:cubicBezTo>
                  <a:pt x="6468428" y="4615746"/>
                  <a:pt x="6444546" y="4639628"/>
                  <a:pt x="6415088" y="4639628"/>
                </a:cubicBezTo>
                <a:cubicBezTo>
                  <a:pt x="6385629" y="4639628"/>
                  <a:pt x="6361748" y="4615746"/>
                  <a:pt x="6361748" y="4586288"/>
                </a:cubicBezTo>
                <a:cubicBezTo>
                  <a:pt x="6361748" y="4556829"/>
                  <a:pt x="6385629" y="4532948"/>
                  <a:pt x="6415088" y="4532948"/>
                </a:cubicBezTo>
                <a:cubicBezTo>
                  <a:pt x="6444546" y="4532948"/>
                  <a:pt x="6468428" y="4556829"/>
                  <a:pt x="6468428" y="4586288"/>
                </a:cubicBezTo>
                <a:close/>
                <a:moveTo>
                  <a:pt x="6620828" y="4586288"/>
                </a:moveTo>
                <a:cubicBezTo>
                  <a:pt x="6620828" y="4615746"/>
                  <a:pt x="6596946" y="4639628"/>
                  <a:pt x="6567488" y="4639628"/>
                </a:cubicBezTo>
                <a:cubicBezTo>
                  <a:pt x="6538029" y="4639628"/>
                  <a:pt x="6514148" y="4615746"/>
                  <a:pt x="6514148" y="4586288"/>
                </a:cubicBezTo>
                <a:cubicBezTo>
                  <a:pt x="6514148" y="4556829"/>
                  <a:pt x="6538029" y="4532948"/>
                  <a:pt x="6567488" y="4532948"/>
                </a:cubicBezTo>
                <a:cubicBezTo>
                  <a:pt x="6596946" y="4532948"/>
                  <a:pt x="6620828" y="4556829"/>
                  <a:pt x="6620828" y="4586288"/>
                </a:cubicBezTo>
                <a:close/>
                <a:moveTo>
                  <a:pt x="6772275" y="4586288"/>
                </a:moveTo>
                <a:cubicBezTo>
                  <a:pt x="6772275" y="4615220"/>
                  <a:pt x="6748820" y="4638675"/>
                  <a:pt x="6719888" y="4638675"/>
                </a:cubicBezTo>
                <a:cubicBezTo>
                  <a:pt x="6690955" y="4638675"/>
                  <a:pt x="6667500" y="4615220"/>
                  <a:pt x="6667500" y="4586288"/>
                </a:cubicBezTo>
                <a:cubicBezTo>
                  <a:pt x="6667500" y="4557355"/>
                  <a:pt x="6690955" y="4533900"/>
                  <a:pt x="6719888" y="4533900"/>
                </a:cubicBezTo>
                <a:cubicBezTo>
                  <a:pt x="6748820" y="4533900"/>
                  <a:pt x="6772275" y="4557355"/>
                  <a:pt x="6772275" y="4586288"/>
                </a:cubicBezTo>
                <a:close/>
                <a:moveTo>
                  <a:pt x="6924675" y="4586288"/>
                </a:moveTo>
                <a:cubicBezTo>
                  <a:pt x="6924675" y="4615220"/>
                  <a:pt x="6901220" y="4638675"/>
                  <a:pt x="6872288" y="4638675"/>
                </a:cubicBezTo>
                <a:cubicBezTo>
                  <a:pt x="6843355" y="4638675"/>
                  <a:pt x="6819900" y="4615220"/>
                  <a:pt x="6819900" y="4586288"/>
                </a:cubicBezTo>
                <a:cubicBezTo>
                  <a:pt x="6819900" y="4557355"/>
                  <a:pt x="6843355" y="4533900"/>
                  <a:pt x="6872288" y="4533900"/>
                </a:cubicBezTo>
                <a:cubicBezTo>
                  <a:pt x="6901220" y="4533900"/>
                  <a:pt x="6924675" y="4557355"/>
                  <a:pt x="6924675" y="4586288"/>
                </a:cubicBezTo>
                <a:close/>
                <a:moveTo>
                  <a:pt x="7076122" y="4586288"/>
                </a:moveTo>
                <a:cubicBezTo>
                  <a:pt x="7076122" y="4614694"/>
                  <a:pt x="7053094" y="4637722"/>
                  <a:pt x="7024688" y="4637722"/>
                </a:cubicBezTo>
                <a:cubicBezTo>
                  <a:pt x="6996281" y="4637722"/>
                  <a:pt x="6973252" y="4614694"/>
                  <a:pt x="6973252" y="4586288"/>
                </a:cubicBezTo>
                <a:cubicBezTo>
                  <a:pt x="6973252" y="4557881"/>
                  <a:pt x="6996281" y="4534852"/>
                  <a:pt x="7024688" y="4534852"/>
                </a:cubicBezTo>
                <a:cubicBezTo>
                  <a:pt x="7053094" y="4534852"/>
                  <a:pt x="7076122" y="4557881"/>
                  <a:pt x="7076122" y="4586288"/>
                </a:cubicBezTo>
                <a:close/>
                <a:moveTo>
                  <a:pt x="7228522" y="4586288"/>
                </a:moveTo>
                <a:cubicBezTo>
                  <a:pt x="7228522" y="4614694"/>
                  <a:pt x="7205494" y="4637722"/>
                  <a:pt x="7177088" y="4637722"/>
                </a:cubicBezTo>
                <a:cubicBezTo>
                  <a:pt x="7148681" y="4637722"/>
                  <a:pt x="7125652" y="4614694"/>
                  <a:pt x="7125652" y="4586288"/>
                </a:cubicBezTo>
                <a:cubicBezTo>
                  <a:pt x="7125652" y="4557881"/>
                  <a:pt x="7148681" y="4534852"/>
                  <a:pt x="7177088" y="4534852"/>
                </a:cubicBezTo>
                <a:cubicBezTo>
                  <a:pt x="7205494" y="4534852"/>
                  <a:pt x="7228522" y="4557881"/>
                  <a:pt x="7228522" y="4586288"/>
                </a:cubicBezTo>
                <a:close/>
                <a:moveTo>
                  <a:pt x="7379970" y="4586288"/>
                </a:moveTo>
                <a:cubicBezTo>
                  <a:pt x="7379970" y="4614168"/>
                  <a:pt x="7357368" y="4636770"/>
                  <a:pt x="7329488" y="4636770"/>
                </a:cubicBezTo>
                <a:cubicBezTo>
                  <a:pt x="7301607" y="4636770"/>
                  <a:pt x="7279005" y="4614168"/>
                  <a:pt x="7279005" y="4586288"/>
                </a:cubicBezTo>
                <a:cubicBezTo>
                  <a:pt x="7279005" y="4558407"/>
                  <a:pt x="7301607" y="4535805"/>
                  <a:pt x="7329488" y="4535805"/>
                </a:cubicBezTo>
                <a:cubicBezTo>
                  <a:pt x="7357368" y="4535805"/>
                  <a:pt x="7379970" y="4558407"/>
                  <a:pt x="7379970" y="4586288"/>
                </a:cubicBezTo>
                <a:close/>
                <a:moveTo>
                  <a:pt x="7531418" y="4586288"/>
                </a:moveTo>
                <a:cubicBezTo>
                  <a:pt x="7531418" y="4613642"/>
                  <a:pt x="7509242" y="4635818"/>
                  <a:pt x="7481888" y="4635818"/>
                </a:cubicBezTo>
                <a:cubicBezTo>
                  <a:pt x="7454533" y="4635818"/>
                  <a:pt x="7432358" y="4613642"/>
                  <a:pt x="7432358" y="4586288"/>
                </a:cubicBezTo>
                <a:cubicBezTo>
                  <a:pt x="7432358" y="4558933"/>
                  <a:pt x="7454533" y="4536758"/>
                  <a:pt x="7481888" y="4536758"/>
                </a:cubicBezTo>
                <a:cubicBezTo>
                  <a:pt x="7509242" y="4536758"/>
                  <a:pt x="7531418" y="4558933"/>
                  <a:pt x="7531418" y="4586288"/>
                </a:cubicBezTo>
                <a:close/>
                <a:moveTo>
                  <a:pt x="7682865" y="4586288"/>
                </a:moveTo>
                <a:cubicBezTo>
                  <a:pt x="7682865" y="4613116"/>
                  <a:pt x="7661116" y="4634865"/>
                  <a:pt x="7634288" y="4634865"/>
                </a:cubicBezTo>
                <a:cubicBezTo>
                  <a:pt x="7607459" y="4634865"/>
                  <a:pt x="7585710" y="4613116"/>
                  <a:pt x="7585710" y="4586288"/>
                </a:cubicBezTo>
                <a:cubicBezTo>
                  <a:pt x="7585710" y="4559459"/>
                  <a:pt x="7607459" y="4537710"/>
                  <a:pt x="7634288" y="4537710"/>
                </a:cubicBezTo>
                <a:cubicBezTo>
                  <a:pt x="7661116" y="4537710"/>
                  <a:pt x="7682865" y="4559459"/>
                  <a:pt x="7682865" y="4586288"/>
                </a:cubicBezTo>
                <a:close/>
                <a:moveTo>
                  <a:pt x="7834312" y="4586288"/>
                </a:moveTo>
                <a:cubicBezTo>
                  <a:pt x="7834312" y="4612590"/>
                  <a:pt x="7812990" y="4633912"/>
                  <a:pt x="7786688" y="4633912"/>
                </a:cubicBezTo>
                <a:cubicBezTo>
                  <a:pt x="7760385" y="4633912"/>
                  <a:pt x="7739062" y="4612590"/>
                  <a:pt x="7739062" y="4586288"/>
                </a:cubicBezTo>
                <a:cubicBezTo>
                  <a:pt x="7739062" y="4559985"/>
                  <a:pt x="7760385" y="4538662"/>
                  <a:pt x="7786688" y="4538662"/>
                </a:cubicBezTo>
                <a:cubicBezTo>
                  <a:pt x="7812990" y="4538662"/>
                  <a:pt x="7834312" y="4559985"/>
                  <a:pt x="7834312" y="4586288"/>
                </a:cubicBezTo>
                <a:close/>
                <a:moveTo>
                  <a:pt x="7985760" y="4586288"/>
                </a:moveTo>
                <a:cubicBezTo>
                  <a:pt x="7985760" y="4612064"/>
                  <a:pt x="7964864" y="4632960"/>
                  <a:pt x="7939088" y="4632960"/>
                </a:cubicBezTo>
                <a:cubicBezTo>
                  <a:pt x="7913311" y="4632960"/>
                  <a:pt x="7892415" y="4612064"/>
                  <a:pt x="7892415" y="4586288"/>
                </a:cubicBezTo>
                <a:cubicBezTo>
                  <a:pt x="7892415" y="4560511"/>
                  <a:pt x="7913311" y="4539615"/>
                  <a:pt x="7939088" y="4539615"/>
                </a:cubicBezTo>
                <a:cubicBezTo>
                  <a:pt x="7964864" y="4539615"/>
                  <a:pt x="7985760" y="4560511"/>
                  <a:pt x="7985760" y="4586288"/>
                </a:cubicBezTo>
                <a:close/>
                <a:moveTo>
                  <a:pt x="8137208" y="4586288"/>
                </a:moveTo>
                <a:cubicBezTo>
                  <a:pt x="8137208" y="4611538"/>
                  <a:pt x="8116738" y="4632008"/>
                  <a:pt x="8091488" y="4632008"/>
                </a:cubicBezTo>
                <a:cubicBezTo>
                  <a:pt x="8066237" y="4632008"/>
                  <a:pt x="8045768" y="4611538"/>
                  <a:pt x="8045768" y="4586288"/>
                </a:cubicBezTo>
                <a:cubicBezTo>
                  <a:pt x="8045768" y="4561037"/>
                  <a:pt x="8066237" y="4540568"/>
                  <a:pt x="8091488" y="4540568"/>
                </a:cubicBezTo>
                <a:cubicBezTo>
                  <a:pt x="8116738" y="4540568"/>
                  <a:pt x="8137208" y="4561037"/>
                  <a:pt x="8137208" y="4586288"/>
                </a:cubicBezTo>
                <a:close/>
                <a:moveTo>
                  <a:pt x="8288655" y="4586288"/>
                </a:moveTo>
                <a:cubicBezTo>
                  <a:pt x="8288655" y="4611012"/>
                  <a:pt x="8268612" y="4631055"/>
                  <a:pt x="8243888" y="4631055"/>
                </a:cubicBezTo>
                <a:cubicBezTo>
                  <a:pt x="8219163" y="4631055"/>
                  <a:pt x="8199120" y="4611012"/>
                  <a:pt x="8199120" y="4586288"/>
                </a:cubicBezTo>
                <a:cubicBezTo>
                  <a:pt x="8199120" y="4561563"/>
                  <a:pt x="8219163" y="4541520"/>
                  <a:pt x="8243888" y="4541520"/>
                </a:cubicBezTo>
                <a:cubicBezTo>
                  <a:pt x="8268612" y="4541520"/>
                  <a:pt x="8288655" y="4561563"/>
                  <a:pt x="8288655" y="4586288"/>
                </a:cubicBezTo>
                <a:close/>
                <a:moveTo>
                  <a:pt x="8440102" y="4586288"/>
                </a:moveTo>
                <a:cubicBezTo>
                  <a:pt x="8440102" y="4610486"/>
                  <a:pt x="8420486" y="4630102"/>
                  <a:pt x="8396288" y="4630102"/>
                </a:cubicBezTo>
                <a:cubicBezTo>
                  <a:pt x="8372089" y="4630102"/>
                  <a:pt x="8352472" y="4610486"/>
                  <a:pt x="8352472" y="4586288"/>
                </a:cubicBezTo>
                <a:cubicBezTo>
                  <a:pt x="8352472" y="4562089"/>
                  <a:pt x="8372089" y="4542472"/>
                  <a:pt x="8396288" y="4542472"/>
                </a:cubicBezTo>
                <a:cubicBezTo>
                  <a:pt x="8420486" y="4542472"/>
                  <a:pt x="8440102" y="4562089"/>
                  <a:pt x="8440102" y="4586288"/>
                </a:cubicBezTo>
                <a:close/>
                <a:moveTo>
                  <a:pt x="8591550" y="4586288"/>
                </a:moveTo>
                <a:cubicBezTo>
                  <a:pt x="8591550" y="4609960"/>
                  <a:pt x="8572360" y="4629150"/>
                  <a:pt x="8548688" y="4629150"/>
                </a:cubicBezTo>
                <a:cubicBezTo>
                  <a:pt x="8525015" y="4629150"/>
                  <a:pt x="8505825" y="4609960"/>
                  <a:pt x="8505825" y="4586288"/>
                </a:cubicBezTo>
                <a:cubicBezTo>
                  <a:pt x="8505825" y="4562615"/>
                  <a:pt x="8525015" y="4543425"/>
                  <a:pt x="8548688" y="4543425"/>
                </a:cubicBezTo>
                <a:cubicBezTo>
                  <a:pt x="8572360" y="4543425"/>
                  <a:pt x="8591550" y="4562615"/>
                  <a:pt x="8591550" y="4586288"/>
                </a:cubicBezTo>
                <a:close/>
                <a:moveTo>
                  <a:pt x="8742998" y="4586288"/>
                </a:moveTo>
                <a:cubicBezTo>
                  <a:pt x="8742998" y="4609434"/>
                  <a:pt x="8724234" y="4628198"/>
                  <a:pt x="8701088" y="4628198"/>
                </a:cubicBezTo>
                <a:cubicBezTo>
                  <a:pt x="8677941" y="4628198"/>
                  <a:pt x="8659178" y="4609434"/>
                  <a:pt x="8659178" y="4586288"/>
                </a:cubicBezTo>
                <a:cubicBezTo>
                  <a:pt x="8659178" y="4563141"/>
                  <a:pt x="8677941" y="4544378"/>
                  <a:pt x="8701088" y="4544378"/>
                </a:cubicBezTo>
                <a:cubicBezTo>
                  <a:pt x="8724234" y="4544378"/>
                  <a:pt x="8742998" y="4563141"/>
                  <a:pt x="8742998" y="4586288"/>
                </a:cubicBezTo>
                <a:close/>
                <a:moveTo>
                  <a:pt x="8893492" y="4586288"/>
                </a:moveTo>
                <a:cubicBezTo>
                  <a:pt x="8893492" y="4608382"/>
                  <a:pt x="8875582" y="4626292"/>
                  <a:pt x="8853488" y="4626292"/>
                </a:cubicBezTo>
                <a:cubicBezTo>
                  <a:pt x="8831393" y="4626292"/>
                  <a:pt x="8813482" y="4608382"/>
                  <a:pt x="8813482" y="4586288"/>
                </a:cubicBezTo>
                <a:cubicBezTo>
                  <a:pt x="8813482" y="4564193"/>
                  <a:pt x="8831393" y="4546282"/>
                  <a:pt x="8853488" y="4546282"/>
                </a:cubicBezTo>
                <a:cubicBezTo>
                  <a:pt x="8875582" y="4546282"/>
                  <a:pt x="8893492" y="4564193"/>
                  <a:pt x="8893492" y="4586288"/>
                </a:cubicBezTo>
                <a:close/>
                <a:moveTo>
                  <a:pt x="9044940" y="4586288"/>
                </a:moveTo>
                <a:cubicBezTo>
                  <a:pt x="9044940" y="4607856"/>
                  <a:pt x="9027456" y="4625340"/>
                  <a:pt x="9005888" y="4625340"/>
                </a:cubicBezTo>
                <a:cubicBezTo>
                  <a:pt x="8984319" y="4625340"/>
                  <a:pt x="8966835" y="4607856"/>
                  <a:pt x="8966835" y="4586288"/>
                </a:cubicBezTo>
                <a:cubicBezTo>
                  <a:pt x="8966835" y="4564719"/>
                  <a:pt x="8984319" y="4547235"/>
                  <a:pt x="9005888" y="4547235"/>
                </a:cubicBezTo>
                <a:cubicBezTo>
                  <a:pt x="9027456" y="4547235"/>
                  <a:pt x="9044940" y="4564719"/>
                  <a:pt x="9044940" y="4586288"/>
                </a:cubicBezTo>
                <a:close/>
                <a:moveTo>
                  <a:pt x="9196388" y="4586288"/>
                </a:moveTo>
                <a:cubicBezTo>
                  <a:pt x="9196388" y="4607330"/>
                  <a:pt x="9179330" y="4624388"/>
                  <a:pt x="9158288" y="4624388"/>
                </a:cubicBezTo>
                <a:cubicBezTo>
                  <a:pt x="9137245" y="4624388"/>
                  <a:pt x="9120188" y="4607330"/>
                  <a:pt x="9120188" y="4586288"/>
                </a:cubicBezTo>
                <a:cubicBezTo>
                  <a:pt x="9120188" y="4565245"/>
                  <a:pt x="9137245" y="4548188"/>
                  <a:pt x="9158288" y="4548188"/>
                </a:cubicBezTo>
                <a:cubicBezTo>
                  <a:pt x="9179330" y="4548188"/>
                  <a:pt x="9196388" y="4565245"/>
                  <a:pt x="9196388" y="4586288"/>
                </a:cubicBezTo>
                <a:close/>
                <a:moveTo>
                  <a:pt x="9347835" y="4586288"/>
                </a:moveTo>
                <a:cubicBezTo>
                  <a:pt x="9347835" y="4606803"/>
                  <a:pt x="9331203" y="4623435"/>
                  <a:pt x="9310688" y="4623435"/>
                </a:cubicBezTo>
                <a:cubicBezTo>
                  <a:pt x="9290172" y="4623435"/>
                  <a:pt x="9273540" y="4606803"/>
                  <a:pt x="9273540" y="4586288"/>
                </a:cubicBezTo>
                <a:cubicBezTo>
                  <a:pt x="9273540" y="4565772"/>
                  <a:pt x="9290172" y="4549140"/>
                  <a:pt x="9310688" y="4549140"/>
                </a:cubicBezTo>
                <a:cubicBezTo>
                  <a:pt x="9331203" y="4549140"/>
                  <a:pt x="9347835" y="4565772"/>
                  <a:pt x="9347835" y="4586288"/>
                </a:cubicBezTo>
                <a:close/>
                <a:moveTo>
                  <a:pt x="9498330" y="4586288"/>
                </a:moveTo>
                <a:cubicBezTo>
                  <a:pt x="9498330" y="4605751"/>
                  <a:pt x="9482551" y="4621530"/>
                  <a:pt x="9463088" y="4621530"/>
                </a:cubicBezTo>
                <a:cubicBezTo>
                  <a:pt x="9443624" y="4621530"/>
                  <a:pt x="9427845" y="4605751"/>
                  <a:pt x="9427845" y="4586288"/>
                </a:cubicBezTo>
                <a:cubicBezTo>
                  <a:pt x="9427845" y="4566824"/>
                  <a:pt x="9443624" y="4551045"/>
                  <a:pt x="9463088" y="4551045"/>
                </a:cubicBezTo>
                <a:cubicBezTo>
                  <a:pt x="9482551" y="4551045"/>
                  <a:pt x="9498330" y="4566824"/>
                  <a:pt x="9498330" y="4586288"/>
                </a:cubicBezTo>
                <a:close/>
                <a:moveTo>
                  <a:pt x="9649778" y="4586288"/>
                </a:moveTo>
                <a:cubicBezTo>
                  <a:pt x="9649778" y="4605225"/>
                  <a:pt x="9634425" y="4620578"/>
                  <a:pt x="9615488" y="4620578"/>
                </a:cubicBezTo>
                <a:cubicBezTo>
                  <a:pt x="9596550" y="4620578"/>
                  <a:pt x="9581198" y="4605225"/>
                  <a:pt x="9581198" y="4586288"/>
                </a:cubicBezTo>
                <a:cubicBezTo>
                  <a:pt x="9581198" y="4567350"/>
                  <a:pt x="9596550" y="4551998"/>
                  <a:pt x="9615488" y="4551998"/>
                </a:cubicBezTo>
                <a:cubicBezTo>
                  <a:pt x="9634425" y="4551998"/>
                  <a:pt x="9649778" y="4567350"/>
                  <a:pt x="9649778" y="4586288"/>
                </a:cubicBezTo>
                <a:close/>
                <a:moveTo>
                  <a:pt x="9801225" y="4586288"/>
                </a:moveTo>
                <a:cubicBezTo>
                  <a:pt x="9801225" y="4604699"/>
                  <a:pt x="9786299" y="4619625"/>
                  <a:pt x="9767888" y="4619625"/>
                </a:cubicBezTo>
                <a:cubicBezTo>
                  <a:pt x="9749476" y="4619625"/>
                  <a:pt x="9734550" y="4604699"/>
                  <a:pt x="9734550" y="4586288"/>
                </a:cubicBezTo>
                <a:cubicBezTo>
                  <a:pt x="9734550" y="4567876"/>
                  <a:pt x="9749476" y="4552950"/>
                  <a:pt x="9767888" y="4552950"/>
                </a:cubicBezTo>
                <a:cubicBezTo>
                  <a:pt x="9786299" y="4552950"/>
                  <a:pt x="9801225" y="4567876"/>
                  <a:pt x="9801225" y="4586288"/>
                </a:cubicBezTo>
                <a:close/>
                <a:moveTo>
                  <a:pt x="9951720" y="4586288"/>
                </a:moveTo>
                <a:cubicBezTo>
                  <a:pt x="9951720" y="4603647"/>
                  <a:pt x="9937647" y="4617720"/>
                  <a:pt x="9920288" y="4617720"/>
                </a:cubicBezTo>
                <a:cubicBezTo>
                  <a:pt x="9902928" y="4617720"/>
                  <a:pt x="9888855" y="4603647"/>
                  <a:pt x="9888855" y="4586288"/>
                </a:cubicBezTo>
                <a:cubicBezTo>
                  <a:pt x="9888855" y="4568928"/>
                  <a:pt x="9902928" y="4554855"/>
                  <a:pt x="9920288" y="4554855"/>
                </a:cubicBezTo>
                <a:cubicBezTo>
                  <a:pt x="9937647" y="4554855"/>
                  <a:pt x="9951720" y="4568928"/>
                  <a:pt x="9951720" y="4586288"/>
                </a:cubicBezTo>
                <a:close/>
                <a:moveTo>
                  <a:pt x="10103168" y="4586288"/>
                </a:moveTo>
                <a:cubicBezTo>
                  <a:pt x="10103168" y="4603121"/>
                  <a:pt x="10089521" y="4616768"/>
                  <a:pt x="10072688" y="4616768"/>
                </a:cubicBezTo>
                <a:cubicBezTo>
                  <a:pt x="10055854" y="4616768"/>
                  <a:pt x="10042208" y="4603121"/>
                  <a:pt x="10042208" y="4586288"/>
                </a:cubicBezTo>
                <a:cubicBezTo>
                  <a:pt x="10042208" y="4569454"/>
                  <a:pt x="10055854" y="4555808"/>
                  <a:pt x="10072688" y="4555808"/>
                </a:cubicBezTo>
                <a:cubicBezTo>
                  <a:pt x="10089521" y="4555808"/>
                  <a:pt x="10103168" y="4569454"/>
                  <a:pt x="10103168" y="4586288"/>
                </a:cubicBezTo>
                <a:close/>
                <a:moveTo>
                  <a:pt x="10254615" y="4586288"/>
                </a:moveTo>
                <a:cubicBezTo>
                  <a:pt x="10254615" y="4602595"/>
                  <a:pt x="10241395" y="4615815"/>
                  <a:pt x="10225088" y="4615815"/>
                </a:cubicBezTo>
                <a:cubicBezTo>
                  <a:pt x="10208780" y="4615815"/>
                  <a:pt x="10195560" y="4602595"/>
                  <a:pt x="10195560" y="4586288"/>
                </a:cubicBezTo>
                <a:cubicBezTo>
                  <a:pt x="10195560" y="4569980"/>
                  <a:pt x="10208780" y="4556760"/>
                  <a:pt x="10225088" y="4556760"/>
                </a:cubicBezTo>
                <a:cubicBezTo>
                  <a:pt x="10241395" y="4556760"/>
                  <a:pt x="10254615" y="4569980"/>
                  <a:pt x="10254615" y="4586288"/>
                </a:cubicBezTo>
                <a:close/>
                <a:moveTo>
                  <a:pt x="10405110" y="4586288"/>
                </a:moveTo>
                <a:cubicBezTo>
                  <a:pt x="10405110" y="4601543"/>
                  <a:pt x="10392743" y="4613910"/>
                  <a:pt x="10377488" y="4613910"/>
                </a:cubicBezTo>
                <a:cubicBezTo>
                  <a:pt x="10362232" y="4613910"/>
                  <a:pt x="10349865" y="4601543"/>
                  <a:pt x="10349865" y="4586288"/>
                </a:cubicBezTo>
                <a:cubicBezTo>
                  <a:pt x="10349865" y="4571032"/>
                  <a:pt x="10362232" y="4558665"/>
                  <a:pt x="10377488" y="4558665"/>
                </a:cubicBezTo>
                <a:cubicBezTo>
                  <a:pt x="10392743" y="4558665"/>
                  <a:pt x="10405110" y="4571032"/>
                  <a:pt x="10405110" y="4586288"/>
                </a:cubicBezTo>
                <a:close/>
                <a:moveTo>
                  <a:pt x="10556558" y="4586288"/>
                </a:moveTo>
                <a:cubicBezTo>
                  <a:pt x="10556558" y="4601017"/>
                  <a:pt x="10544617" y="4612958"/>
                  <a:pt x="10529888" y="4612958"/>
                </a:cubicBezTo>
                <a:cubicBezTo>
                  <a:pt x="10515158" y="4612958"/>
                  <a:pt x="10503218" y="4601017"/>
                  <a:pt x="10503218" y="4586288"/>
                </a:cubicBezTo>
                <a:cubicBezTo>
                  <a:pt x="10503218" y="4571558"/>
                  <a:pt x="10515158" y="4559618"/>
                  <a:pt x="10529888" y="4559618"/>
                </a:cubicBezTo>
                <a:cubicBezTo>
                  <a:pt x="10544617" y="4559618"/>
                  <a:pt x="10556558" y="4571558"/>
                  <a:pt x="10556558" y="4586288"/>
                </a:cubicBezTo>
                <a:close/>
                <a:moveTo>
                  <a:pt x="10707052" y="4586288"/>
                </a:moveTo>
                <a:cubicBezTo>
                  <a:pt x="10707052" y="4599965"/>
                  <a:pt x="10695965" y="4611052"/>
                  <a:pt x="10682288" y="4611052"/>
                </a:cubicBezTo>
                <a:cubicBezTo>
                  <a:pt x="10668610" y="4611052"/>
                  <a:pt x="10657522" y="4599965"/>
                  <a:pt x="10657522" y="4586288"/>
                </a:cubicBezTo>
                <a:cubicBezTo>
                  <a:pt x="10657522" y="4572610"/>
                  <a:pt x="10668610" y="4561522"/>
                  <a:pt x="10682288" y="4561522"/>
                </a:cubicBezTo>
                <a:cubicBezTo>
                  <a:pt x="10695965" y="4561522"/>
                  <a:pt x="10707052" y="4572610"/>
                  <a:pt x="10707052" y="4586288"/>
                </a:cubicBezTo>
                <a:close/>
                <a:moveTo>
                  <a:pt x="10858500" y="4586288"/>
                </a:moveTo>
                <a:cubicBezTo>
                  <a:pt x="10858500" y="4599439"/>
                  <a:pt x="10847839" y="4610100"/>
                  <a:pt x="10834688" y="4610100"/>
                </a:cubicBezTo>
                <a:cubicBezTo>
                  <a:pt x="10821536" y="4610100"/>
                  <a:pt x="10810875" y="4599439"/>
                  <a:pt x="10810875" y="4586288"/>
                </a:cubicBezTo>
                <a:cubicBezTo>
                  <a:pt x="10810875" y="4573136"/>
                  <a:pt x="10821536" y="4562475"/>
                  <a:pt x="10834688" y="4562475"/>
                </a:cubicBezTo>
                <a:cubicBezTo>
                  <a:pt x="10847839" y="4562475"/>
                  <a:pt x="10858500" y="4573136"/>
                  <a:pt x="10858500" y="4586288"/>
                </a:cubicBezTo>
                <a:close/>
                <a:moveTo>
                  <a:pt x="11009948" y="4586288"/>
                </a:moveTo>
                <a:cubicBezTo>
                  <a:pt x="11009948" y="4598913"/>
                  <a:pt x="10999713" y="4609148"/>
                  <a:pt x="10987088" y="4609148"/>
                </a:cubicBezTo>
                <a:cubicBezTo>
                  <a:pt x="10974462" y="4609148"/>
                  <a:pt x="10964228" y="4598913"/>
                  <a:pt x="10964228" y="4586288"/>
                </a:cubicBezTo>
                <a:cubicBezTo>
                  <a:pt x="10964228" y="4573662"/>
                  <a:pt x="10974462" y="4563428"/>
                  <a:pt x="10987088" y="4563428"/>
                </a:cubicBezTo>
                <a:cubicBezTo>
                  <a:pt x="10999713" y="4563428"/>
                  <a:pt x="11009948" y="4573662"/>
                  <a:pt x="11009948" y="4586288"/>
                </a:cubicBezTo>
                <a:close/>
                <a:moveTo>
                  <a:pt x="11160442" y="4586288"/>
                </a:moveTo>
                <a:cubicBezTo>
                  <a:pt x="11160442" y="4597861"/>
                  <a:pt x="11151061" y="4607242"/>
                  <a:pt x="11139488" y="4607242"/>
                </a:cubicBezTo>
                <a:cubicBezTo>
                  <a:pt x="11127914" y="4607242"/>
                  <a:pt x="11118532" y="4597861"/>
                  <a:pt x="11118532" y="4586288"/>
                </a:cubicBezTo>
                <a:cubicBezTo>
                  <a:pt x="11118532" y="4574714"/>
                  <a:pt x="11127914" y="4565332"/>
                  <a:pt x="11139488" y="4565332"/>
                </a:cubicBezTo>
                <a:cubicBezTo>
                  <a:pt x="11151061" y="4565332"/>
                  <a:pt x="11160442" y="4574714"/>
                  <a:pt x="11160442" y="4586288"/>
                </a:cubicBezTo>
                <a:close/>
                <a:moveTo>
                  <a:pt x="11311890" y="4586288"/>
                </a:moveTo>
                <a:cubicBezTo>
                  <a:pt x="11311890" y="4597335"/>
                  <a:pt x="11302935" y="4606290"/>
                  <a:pt x="11291888" y="4606290"/>
                </a:cubicBezTo>
                <a:cubicBezTo>
                  <a:pt x="11280840" y="4606290"/>
                  <a:pt x="11271885" y="4597335"/>
                  <a:pt x="11271885" y="4586288"/>
                </a:cubicBezTo>
                <a:cubicBezTo>
                  <a:pt x="11271885" y="4575240"/>
                  <a:pt x="11280840" y="4566285"/>
                  <a:pt x="11291888" y="4566285"/>
                </a:cubicBezTo>
                <a:cubicBezTo>
                  <a:pt x="11302935" y="4566285"/>
                  <a:pt x="11311890" y="4575240"/>
                  <a:pt x="11311890" y="4586288"/>
                </a:cubicBezTo>
                <a:close/>
                <a:moveTo>
                  <a:pt x="11462385" y="4586288"/>
                </a:moveTo>
                <a:cubicBezTo>
                  <a:pt x="11462385" y="4596282"/>
                  <a:pt x="11454282" y="4604385"/>
                  <a:pt x="11444288" y="4604385"/>
                </a:cubicBezTo>
                <a:cubicBezTo>
                  <a:pt x="11434293" y="4604385"/>
                  <a:pt x="11426190" y="4596282"/>
                  <a:pt x="11426190" y="4586288"/>
                </a:cubicBezTo>
                <a:cubicBezTo>
                  <a:pt x="11426190" y="4576293"/>
                  <a:pt x="11434293" y="4568190"/>
                  <a:pt x="11444288" y="4568190"/>
                </a:cubicBezTo>
                <a:cubicBezTo>
                  <a:pt x="11454282" y="4568190"/>
                  <a:pt x="11462385" y="4576293"/>
                  <a:pt x="11462385" y="4586288"/>
                </a:cubicBezTo>
                <a:close/>
                <a:moveTo>
                  <a:pt x="11613832" y="4586288"/>
                </a:moveTo>
                <a:cubicBezTo>
                  <a:pt x="11613832" y="4595756"/>
                  <a:pt x="11606156" y="4603432"/>
                  <a:pt x="11596688" y="4603432"/>
                </a:cubicBezTo>
                <a:cubicBezTo>
                  <a:pt x="11587219" y="4603432"/>
                  <a:pt x="11579542" y="4595756"/>
                  <a:pt x="11579542" y="4586288"/>
                </a:cubicBezTo>
                <a:cubicBezTo>
                  <a:pt x="11579542" y="4576819"/>
                  <a:pt x="11587219" y="4569142"/>
                  <a:pt x="11596688" y="4569142"/>
                </a:cubicBezTo>
                <a:cubicBezTo>
                  <a:pt x="11606156" y="4569142"/>
                  <a:pt x="11613832" y="4576819"/>
                  <a:pt x="11613832" y="4586288"/>
                </a:cubicBezTo>
                <a:close/>
                <a:moveTo>
                  <a:pt x="11764328" y="4586288"/>
                </a:moveTo>
                <a:cubicBezTo>
                  <a:pt x="11764328" y="4594704"/>
                  <a:pt x="11757504" y="4601528"/>
                  <a:pt x="11749088" y="4601528"/>
                </a:cubicBezTo>
                <a:cubicBezTo>
                  <a:pt x="11740671" y="4601528"/>
                  <a:pt x="11733848" y="4594704"/>
                  <a:pt x="11733848" y="4586288"/>
                </a:cubicBezTo>
                <a:cubicBezTo>
                  <a:pt x="11733848" y="4577871"/>
                  <a:pt x="11740671" y="4571048"/>
                  <a:pt x="11749088" y="4571048"/>
                </a:cubicBezTo>
                <a:cubicBezTo>
                  <a:pt x="11757504" y="4571048"/>
                  <a:pt x="11764328" y="4577871"/>
                  <a:pt x="11764328" y="4586288"/>
                </a:cubicBezTo>
                <a:close/>
                <a:moveTo>
                  <a:pt x="11915775" y="4586288"/>
                </a:moveTo>
                <a:cubicBezTo>
                  <a:pt x="11915775" y="4594178"/>
                  <a:pt x="11909378" y="4600575"/>
                  <a:pt x="11901488" y="4600575"/>
                </a:cubicBezTo>
                <a:cubicBezTo>
                  <a:pt x="11893597" y="4600575"/>
                  <a:pt x="11887200" y="4594178"/>
                  <a:pt x="11887200" y="4586288"/>
                </a:cubicBezTo>
                <a:cubicBezTo>
                  <a:pt x="11887200" y="4578397"/>
                  <a:pt x="11893597" y="4572000"/>
                  <a:pt x="11901488" y="4572000"/>
                </a:cubicBezTo>
                <a:cubicBezTo>
                  <a:pt x="11909378" y="4572000"/>
                  <a:pt x="11915775" y="4578397"/>
                  <a:pt x="11915775" y="4586288"/>
                </a:cubicBezTo>
                <a:close/>
                <a:moveTo>
                  <a:pt x="12066270" y="4586288"/>
                </a:moveTo>
                <a:cubicBezTo>
                  <a:pt x="12066270" y="4593126"/>
                  <a:pt x="12060726" y="4598670"/>
                  <a:pt x="12053888" y="4598670"/>
                </a:cubicBezTo>
                <a:cubicBezTo>
                  <a:pt x="12047049" y="4598670"/>
                  <a:pt x="12041505" y="4593126"/>
                  <a:pt x="12041505" y="4586288"/>
                </a:cubicBezTo>
                <a:cubicBezTo>
                  <a:pt x="12041505" y="4579449"/>
                  <a:pt x="12047049" y="4573905"/>
                  <a:pt x="12053888" y="4573905"/>
                </a:cubicBezTo>
                <a:cubicBezTo>
                  <a:pt x="12060726" y="4573905"/>
                  <a:pt x="12066270" y="4579449"/>
                  <a:pt x="12066270" y="4586288"/>
                </a:cubicBezTo>
                <a:close/>
                <a:moveTo>
                  <a:pt x="24765" y="4738688"/>
                </a:moveTo>
                <a:cubicBezTo>
                  <a:pt x="24765" y="4744474"/>
                  <a:pt x="20074" y="4749165"/>
                  <a:pt x="14288" y="4749165"/>
                </a:cubicBezTo>
                <a:cubicBezTo>
                  <a:pt x="8501" y="4749165"/>
                  <a:pt x="3810" y="4744474"/>
                  <a:pt x="3810" y="4738688"/>
                </a:cubicBezTo>
                <a:cubicBezTo>
                  <a:pt x="3810" y="4732901"/>
                  <a:pt x="8501" y="4728210"/>
                  <a:pt x="14288" y="4728210"/>
                </a:cubicBezTo>
                <a:cubicBezTo>
                  <a:pt x="20074" y="4728210"/>
                  <a:pt x="24765" y="4732901"/>
                  <a:pt x="24765" y="4738688"/>
                </a:cubicBezTo>
                <a:close/>
                <a:moveTo>
                  <a:pt x="179070" y="4738688"/>
                </a:moveTo>
                <a:cubicBezTo>
                  <a:pt x="179070" y="4745526"/>
                  <a:pt x="173526" y="4751070"/>
                  <a:pt x="166688" y="4751070"/>
                </a:cubicBezTo>
                <a:cubicBezTo>
                  <a:pt x="159849" y="4751070"/>
                  <a:pt x="154305" y="4745526"/>
                  <a:pt x="154305" y="4738688"/>
                </a:cubicBezTo>
                <a:cubicBezTo>
                  <a:pt x="154305" y="4731849"/>
                  <a:pt x="159849" y="4726305"/>
                  <a:pt x="166688" y="4726305"/>
                </a:cubicBezTo>
                <a:cubicBezTo>
                  <a:pt x="173526" y="4726305"/>
                  <a:pt x="179070" y="4731849"/>
                  <a:pt x="179070" y="4738688"/>
                </a:cubicBezTo>
                <a:close/>
                <a:moveTo>
                  <a:pt x="332422" y="4738688"/>
                </a:moveTo>
                <a:cubicBezTo>
                  <a:pt x="332422" y="4746052"/>
                  <a:pt x="326452" y="4752022"/>
                  <a:pt x="319088" y="4752022"/>
                </a:cubicBezTo>
                <a:cubicBezTo>
                  <a:pt x="311723" y="4752022"/>
                  <a:pt x="305752" y="4746052"/>
                  <a:pt x="305752" y="4738688"/>
                </a:cubicBezTo>
                <a:cubicBezTo>
                  <a:pt x="305752" y="4731323"/>
                  <a:pt x="311723" y="4725352"/>
                  <a:pt x="319088" y="4725352"/>
                </a:cubicBezTo>
                <a:cubicBezTo>
                  <a:pt x="326452" y="4725352"/>
                  <a:pt x="332422" y="4731323"/>
                  <a:pt x="332422" y="4738688"/>
                </a:cubicBezTo>
                <a:close/>
                <a:moveTo>
                  <a:pt x="485775" y="4738688"/>
                </a:moveTo>
                <a:cubicBezTo>
                  <a:pt x="485775" y="4746578"/>
                  <a:pt x="479378" y="4752975"/>
                  <a:pt x="471488" y="4752975"/>
                </a:cubicBezTo>
                <a:cubicBezTo>
                  <a:pt x="463597" y="4752975"/>
                  <a:pt x="457200" y="4746578"/>
                  <a:pt x="457200" y="4738688"/>
                </a:cubicBezTo>
                <a:cubicBezTo>
                  <a:pt x="457200" y="4730797"/>
                  <a:pt x="463597" y="4724400"/>
                  <a:pt x="471488" y="4724400"/>
                </a:cubicBezTo>
                <a:cubicBezTo>
                  <a:pt x="479378" y="4724400"/>
                  <a:pt x="485775" y="4730797"/>
                  <a:pt x="485775" y="4738688"/>
                </a:cubicBezTo>
                <a:close/>
                <a:moveTo>
                  <a:pt x="640080" y="4738688"/>
                </a:moveTo>
                <a:cubicBezTo>
                  <a:pt x="640080" y="4747630"/>
                  <a:pt x="632830" y="4754880"/>
                  <a:pt x="623888" y="4754880"/>
                </a:cubicBezTo>
                <a:cubicBezTo>
                  <a:pt x="614945" y="4754880"/>
                  <a:pt x="607695" y="4747630"/>
                  <a:pt x="607695" y="4738688"/>
                </a:cubicBezTo>
                <a:cubicBezTo>
                  <a:pt x="607695" y="4729745"/>
                  <a:pt x="614945" y="4722495"/>
                  <a:pt x="623888" y="4722495"/>
                </a:cubicBezTo>
                <a:cubicBezTo>
                  <a:pt x="632830" y="4722495"/>
                  <a:pt x="640080" y="4729745"/>
                  <a:pt x="640080" y="4738688"/>
                </a:cubicBezTo>
                <a:close/>
                <a:moveTo>
                  <a:pt x="793432" y="4738688"/>
                </a:moveTo>
                <a:cubicBezTo>
                  <a:pt x="793432" y="4748156"/>
                  <a:pt x="785756" y="4755832"/>
                  <a:pt x="776288" y="4755832"/>
                </a:cubicBezTo>
                <a:cubicBezTo>
                  <a:pt x="766819" y="4755832"/>
                  <a:pt x="759142" y="4748156"/>
                  <a:pt x="759142" y="4738688"/>
                </a:cubicBezTo>
                <a:cubicBezTo>
                  <a:pt x="759142" y="4729219"/>
                  <a:pt x="766819" y="4721542"/>
                  <a:pt x="776288" y="4721542"/>
                </a:cubicBezTo>
                <a:cubicBezTo>
                  <a:pt x="785756" y="4721542"/>
                  <a:pt x="793432" y="4729219"/>
                  <a:pt x="793432" y="4738688"/>
                </a:cubicBezTo>
                <a:close/>
                <a:moveTo>
                  <a:pt x="947738" y="4738688"/>
                </a:moveTo>
                <a:cubicBezTo>
                  <a:pt x="947738" y="4749209"/>
                  <a:pt x="939209" y="4757738"/>
                  <a:pt x="928688" y="4757738"/>
                </a:cubicBezTo>
                <a:cubicBezTo>
                  <a:pt x="918166" y="4757738"/>
                  <a:pt x="909638" y="4749209"/>
                  <a:pt x="909638" y="4738688"/>
                </a:cubicBezTo>
                <a:cubicBezTo>
                  <a:pt x="909638" y="4728166"/>
                  <a:pt x="918166" y="4719638"/>
                  <a:pt x="928688" y="4719638"/>
                </a:cubicBezTo>
                <a:cubicBezTo>
                  <a:pt x="939209" y="4719638"/>
                  <a:pt x="947738" y="4728166"/>
                  <a:pt x="947738" y="4738688"/>
                </a:cubicBezTo>
                <a:close/>
                <a:moveTo>
                  <a:pt x="1101090" y="4738688"/>
                </a:moveTo>
                <a:cubicBezTo>
                  <a:pt x="1101090" y="4749735"/>
                  <a:pt x="1092135" y="4758690"/>
                  <a:pt x="1081088" y="4758690"/>
                </a:cubicBezTo>
                <a:cubicBezTo>
                  <a:pt x="1070040" y="4758690"/>
                  <a:pt x="1061085" y="4749735"/>
                  <a:pt x="1061085" y="4738688"/>
                </a:cubicBezTo>
                <a:cubicBezTo>
                  <a:pt x="1061085" y="4727640"/>
                  <a:pt x="1070040" y="4718685"/>
                  <a:pt x="1081088" y="4718685"/>
                </a:cubicBezTo>
                <a:cubicBezTo>
                  <a:pt x="1092135" y="4718685"/>
                  <a:pt x="1101090" y="4727640"/>
                  <a:pt x="1101090" y="4738688"/>
                </a:cubicBezTo>
                <a:close/>
                <a:moveTo>
                  <a:pt x="1254442" y="4738688"/>
                </a:moveTo>
                <a:cubicBezTo>
                  <a:pt x="1254442" y="4750261"/>
                  <a:pt x="1245061" y="4759642"/>
                  <a:pt x="1233488" y="4759642"/>
                </a:cubicBezTo>
                <a:cubicBezTo>
                  <a:pt x="1221914" y="4759642"/>
                  <a:pt x="1212532" y="4750261"/>
                  <a:pt x="1212532" y="4738688"/>
                </a:cubicBezTo>
                <a:cubicBezTo>
                  <a:pt x="1212532" y="4727114"/>
                  <a:pt x="1221914" y="4717732"/>
                  <a:pt x="1233488" y="4717732"/>
                </a:cubicBezTo>
                <a:cubicBezTo>
                  <a:pt x="1245061" y="4717732"/>
                  <a:pt x="1254442" y="4727114"/>
                  <a:pt x="1254442" y="4738688"/>
                </a:cubicBezTo>
                <a:close/>
                <a:moveTo>
                  <a:pt x="1408748" y="4738688"/>
                </a:moveTo>
                <a:cubicBezTo>
                  <a:pt x="1408748" y="4751313"/>
                  <a:pt x="1398513" y="4761548"/>
                  <a:pt x="1385888" y="4761548"/>
                </a:cubicBezTo>
                <a:cubicBezTo>
                  <a:pt x="1373262" y="4761548"/>
                  <a:pt x="1363028" y="4751313"/>
                  <a:pt x="1363028" y="4738688"/>
                </a:cubicBezTo>
                <a:cubicBezTo>
                  <a:pt x="1363028" y="4726062"/>
                  <a:pt x="1373262" y="4715828"/>
                  <a:pt x="1385888" y="4715828"/>
                </a:cubicBezTo>
                <a:cubicBezTo>
                  <a:pt x="1398513" y="4715828"/>
                  <a:pt x="1408748" y="4726062"/>
                  <a:pt x="1408748" y="4738688"/>
                </a:cubicBezTo>
                <a:close/>
                <a:moveTo>
                  <a:pt x="1562100" y="4738688"/>
                </a:moveTo>
                <a:cubicBezTo>
                  <a:pt x="1562100" y="4751839"/>
                  <a:pt x="1551439" y="4762500"/>
                  <a:pt x="1538288" y="4762500"/>
                </a:cubicBezTo>
                <a:cubicBezTo>
                  <a:pt x="1525136" y="4762500"/>
                  <a:pt x="1514475" y="4751839"/>
                  <a:pt x="1514475" y="4738688"/>
                </a:cubicBezTo>
                <a:cubicBezTo>
                  <a:pt x="1514475" y="4725536"/>
                  <a:pt x="1525136" y="4714875"/>
                  <a:pt x="1538288" y="4714875"/>
                </a:cubicBezTo>
                <a:cubicBezTo>
                  <a:pt x="1551439" y="4714875"/>
                  <a:pt x="1562100" y="4725536"/>
                  <a:pt x="1562100" y="4738688"/>
                </a:cubicBezTo>
                <a:close/>
                <a:moveTo>
                  <a:pt x="1716405" y="4738688"/>
                </a:moveTo>
                <a:cubicBezTo>
                  <a:pt x="1716405" y="4752891"/>
                  <a:pt x="1704891" y="4764405"/>
                  <a:pt x="1690688" y="4764405"/>
                </a:cubicBezTo>
                <a:cubicBezTo>
                  <a:pt x="1676484" y="4764405"/>
                  <a:pt x="1664970" y="4752891"/>
                  <a:pt x="1664970" y="4738688"/>
                </a:cubicBezTo>
                <a:cubicBezTo>
                  <a:pt x="1664970" y="4724484"/>
                  <a:pt x="1676484" y="4712970"/>
                  <a:pt x="1690688" y="4712970"/>
                </a:cubicBezTo>
                <a:cubicBezTo>
                  <a:pt x="1704891" y="4712970"/>
                  <a:pt x="1716405" y="4724484"/>
                  <a:pt x="1716405" y="4738688"/>
                </a:cubicBezTo>
                <a:close/>
                <a:moveTo>
                  <a:pt x="1869758" y="4738688"/>
                </a:moveTo>
                <a:cubicBezTo>
                  <a:pt x="1869758" y="4753417"/>
                  <a:pt x="1857817" y="4765358"/>
                  <a:pt x="1843088" y="4765358"/>
                </a:cubicBezTo>
                <a:cubicBezTo>
                  <a:pt x="1828358" y="4765358"/>
                  <a:pt x="1816418" y="4753417"/>
                  <a:pt x="1816418" y="4738688"/>
                </a:cubicBezTo>
                <a:cubicBezTo>
                  <a:pt x="1816418" y="4723958"/>
                  <a:pt x="1828358" y="4712018"/>
                  <a:pt x="1843088" y="4712018"/>
                </a:cubicBezTo>
                <a:cubicBezTo>
                  <a:pt x="1857817" y="4712018"/>
                  <a:pt x="1869758" y="4723958"/>
                  <a:pt x="1869758" y="4738688"/>
                </a:cubicBezTo>
                <a:close/>
                <a:moveTo>
                  <a:pt x="2023110" y="4738688"/>
                </a:moveTo>
                <a:cubicBezTo>
                  <a:pt x="2023110" y="4753943"/>
                  <a:pt x="2010743" y="4766310"/>
                  <a:pt x="1995488" y="4766310"/>
                </a:cubicBezTo>
                <a:cubicBezTo>
                  <a:pt x="1980232" y="4766310"/>
                  <a:pt x="1967865" y="4753943"/>
                  <a:pt x="1967865" y="4738688"/>
                </a:cubicBezTo>
                <a:cubicBezTo>
                  <a:pt x="1967865" y="4723432"/>
                  <a:pt x="1980232" y="4711065"/>
                  <a:pt x="1995488" y="4711065"/>
                </a:cubicBezTo>
                <a:cubicBezTo>
                  <a:pt x="2010743" y="4711065"/>
                  <a:pt x="2023110" y="4723432"/>
                  <a:pt x="2023110" y="4738688"/>
                </a:cubicBezTo>
                <a:close/>
                <a:moveTo>
                  <a:pt x="2177415" y="4738688"/>
                </a:moveTo>
                <a:cubicBezTo>
                  <a:pt x="2177415" y="4754995"/>
                  <a:pt x="2164195" y="4768215"/>
                  <a:pt x="2147888" y="4768215"/>
                </a:cubicBezTo>
                <a:cubicBezTo>
                  <a:pt x="2131580" y="4768215"/>
                  <a:pt x="2118360" y="4754995"/>
                  <a:pt x="2118360" y="4738688"/>
                </a:cubicBezTo>
                <a:cubicBezTo>
                  <a:pt x="2118360" y="4722380"/>
                  <a:pt x="2131580" y="4709160"/>
                  <a:pt x="2147888" y="4709160"/>
                </a:cubicBezTo>
                <a:cubicBezTo>
                  <a:pt x="2164195" y="4709160"/>
                  <a:pt x="2177415" y="4722380"/>
                  <a:pt x="2177415" y="4738688"/>
                </a:cubicBezTo>
                <a:close/>
                <a:moveTo>
                  <a:pt x="2330768" y="4738688"/>
                </a:moveTo>
                <a:cubicBezTo>
                  <a:pt x="2330768" y="4755521"/>
                  <a:pt x="2317121" y="4769168"/>
                  <a:pt x="2300288" y="4769168"/>
                </a:cubicBezTo>
                <a:cubicBezTo>
                  <a:pt x="2283454" y="4769168"/>
                  <a:pt x="2269808" y="4755521"/>
                  <a:pt x="2269808" y="4738688"/>
                </a:cubicBezTo>
                <a:cubicBezTo>
                  <a:pt x="2269808" y="4721854"/>
                  <a:pt x="2283454" y="4708208"/>
                  <a:pt x="2300288" y="4708208"/>
                </a:cubicBezTo>
                <a:cubicBezTo>
                  <a:pt x="2317121" y="4708208"/>
                  <a:pt x="2330768" y="4721854"/>
                  <a:pt x="2330768" y="4738688"/>
                </a:cubicBezTo>
                <a:close/>
                <a:moveTo>
                  <a:pt x="2484120" y="4738688"/>
                </a:moveTo>
                <a:cubicBezTo>
                  <a:pt x="2484120" y="4756047"/>
                  <a:pt x="2470047" y="4770120"/>
                  <a:pt x="2452688" y="4770120"/>
                </a:cubicBezTo>
                <a:cubicBezTo>
                  <a:pt x="2435328" y="4770120"/>
                  <a:pt x="2421255" y="4756047"/>
                  <a:pt x="2421255" y="4738688"/>
                </a:cubicBezTo>
                <a:cubicBezTo>
                  <a:pt x="2421255" y="4721328"/>
                  <a:pt x="2435328" y="4707255"/>
                  <a:pt x="2452688" y="4707255"/>
                </a:cubicBezTo>
                <a:cubicBezTo>
                  <a:pt x="2470047" y="4707255"/>
                  <a:pt x="2484120" y="4721328"/>
                  <a:pt x="2484120" y="4738688"/>
                </a:cubicBezTo>
                <a:close/>
                <a:moveTo>
                  <a:pt x="2638425" y="4738688"/>
                </a:moveTo>
                <a:cubicBezTo>
                  <a:pt x="2638425" y="4757099"/>
                  <a:pt x="2623499" y="4772025"/>
                  <a:pt x="2605088" y="4772025"/>
                </a:cubicBezTo>
                <a:cubicBezTo>
                  <a:pt x="2586676" y="4772025"/>
                  <a:pt x="2571750" y="4757099"/>
                  <a:pt x="2571750" y="4738688"/>
                </a:cubicBezTo>
                <a:cubicBezTo>
                  <a:pt x="2571750" y="4720276"/>
                  <a:pt x="2586676" y="4705350"/>
                  <a:pt x="2605088" y="4705350"/>
                </a:cubicBezTo>
                <a:cubicBezTo>
                  <a:pt x="2623499" y="4705350"/>
                  <a:pt x="2638425" y="4720276"/>
                  <a:pt x="2638425" y="4738688"/>
                </a:cubicBezTo>
                <a:close/>
                <a:moveTo>
                  <a:pt x="2791778" y="4738688"/>
                </a:moveTo>
                <a:cubicBezTo>
                  <a:pt x="2791778" y="4757625"/>
                  <a:pt x="2776425" y="4772978"/>
                  <a:pt x="2757488" y="4772978"/>
                </a:cubicBezTo>
                <a:cubicBezTo>
                  <a:pt x="2738550" y="4772978"/>
                  <a:pt x="2723198" y="4757625"/>
                  <a:pt x="2723198" y="4738688"/>
                </a:cubicBezTo>
                <a:cubicBezTo>
                  <a:pt x="2723198" y="4719750"/>
                  <a:pt x="2738550" y="4704398"/>
                  <a:pt x="2757488" y="4704398"/>
                </a:cubicBezTo>
                <a:cubicBezTo>
                  <a:pt x="2776425" y="4704398"/>
                  <a:pt x="2791778" y="4719750"/>
                  <a:pt x="2791778" y="4738688"/>
                </a:cubicBezTo>
                <a:close/>
                <a:moveTo>
                  <a:pt x="2945130" y="4738688"/>
                </a:moveTo>
                <a:cubicBezTo>
                  <a:pt x="2945130" y="4758151"/>
                  <a:pt x="2929351" y="4773930"/>
                  <a:pt x="2909888" y="4773930"/>
                </a:cubicBezTo>
                <a:cubicBezTo>
                  <a:pt x="2890424" y="4773930"/>
                  <a:pt x="2874645" y="4758151"/>
                  <a:pt x="2874645" y="4738688"/>
                </a:cubicBezTo>
                <a:cubicBezTo>
                  <a:pt x="2874645" y="4719224"/>
                  <a:pt x="2890424" y="4703445"/>
                  <a:pt x="2909888" y="4703445"/>
                </a:cubicBezTo>
                <a:cubicBezTo>
                  <a:pt x="2929351" y="4703445"/>
                  <a:pt x="2945130" y="4719224"/>
                  <a:pt x="2945130" y="4738688"/>
                </a:cubicBezTo>
                <a:close/>
                <a:moveTo>
                  <a:pt x="3098482" y="4738688"/>
                </a:moveTo>
                <a:cubicBezTo>
                  <a:pt x="3098482" y="4758677"/>
                  <a:pt x="3082277" y="4774882"/>
                  <a:pt x="3062288" y="4774882"/>
                </a:cubicBezTo>
                <a:cubicBezTo>
                  <a:pt x="3042298" y="4774882"/>
                  <a:pt x="3026092" y="4758677"/>
                  <a:pt x="3026092" y="4738688"/>
                </a:cubicBezTo>
                <a:cubicBezTo>
                  <a:pt x="3026092" y="4718698"/>
                  <a:pt x="3042298" y="4702492"/>
                  <a:pt x="3062288" y="4702492"/>
                </a:cubicBezTo>
                <a:cubicBezTo>
                  <a:pt x="3082277" y="4702492"/>
                  <a:pt x="3098482" y="4718698"/>
                  <a:pt x="3098482" y="4738688"/>
                </a:cubicBezTo>
                <a:close/>
                <a:moveTo>
                  <a:pt x="3252788" y="4738688"/>
                </a:moveTo>
                <a:cubicBezTo>
                  <a:pt x="3252788" y="4759730"/>
                  <a:pt x="3235730" y="4776788"/>
                  <a:pt x="3214688" y="4776788"/>
                </a:cubicBezTo>
                <a:cubicBezTo>
                  <a:pt x="3193645" y="4776788"/>
                  <a:pt x="3176588" y="4759730"/>
                  <a:pt x="3176588" y="4738688"/>
                </a:cubicBezTo>
                <a:cubicBezTo>
                  <a:pt x="3176588" y="4717645"/>
                  <a:pt x="3193645" y="4700588"/>
                  <a:pt x="3214688" y="4700588"/>
                </a:cubicBezTo>
                <a:cubicBezTo>
                  <a:pt x="3235730" y="4700588"/>
                  <a:pt x="3252788" y="4717645"/>
                  <a:pt x="3252788" y="4738688"/>
                </a:cubicBezTo>
                <a:close/>
                <a:moveTo>
                  <a:pt x="3406140" y="4738688"/>
                </a:moveTo>
                <a:cubicBezTo>
                  <a:pt x="3406140" y="4760256"/>
                  <a:pt x="3388656" y="4777740"/>
                  <a:pt x="3367088" y="4777740"/>
                </a:cubicBezTo>
                <a:cubicBezTo>
                  <a:pt x="3345519" y="4777740"/>
                  <a:pt x="3328035" y="4760256"/>
                  <a:pt x="3328035" y="4738688"/>
                </a:cubicBezTo>
                <a:cubicBezTo>
                  <a:pt x="3328035" y="4717119"/>
                  <a:pt x="3345519" y="4699635"/>
                  <a:pt x="3367088" y="4699635"/>
                </a:cubicBezTo>
                <a:cubicBezTo>
                  <a:pt x="3388656" y="4699635"/>
                  <a:pt x="3406140" y="4717119"/>
                  <a:pt x="3406140" y="4738688"/>
                </a:cubicBezTo>
                <a:close/>
                <a:moveTo>
                  <a:pt x="3559492" y="4738688"/>
                </a:moveTo>
                <a:cubicBezTo>
                  <a:pt x="3559492" y="4760782"/>
                  <a:pt x="3541582" y="4778692"/>
                  <a:pt x="3519488" y="4778692"/>
                </a:cubicBezTo>
                <a:cubicBezTo>
                  <a:pt x="3497393" y="4778692"/>
                  <a:pt x="3479482" y="4760782"/>
                  <a:pt x="3479482" y="4738688"/>
                </a:cubicBezTo>
                <a:cubicBezTo>
                  <a:pt x="3479482" y="4716593"/>
                  <a:pt x="3497393" y="4698682"/>
                  <a:pt x="3519488" y="4698682"/>
                </a:cubicBezTo>
                <a:cubicBezTo>
                  <a:pt x="3541582" y="4698682"/>
                  <a:pt x="3559492" y="4716593"/>
                  <a:pt x="3559492" y="4738688"/>
                </a:cubicBezTo>
                <a:close/>
                <a:moveTo>
                  <a:pt x="3712845" y="4738688"/>
                </a:moveTo>
                <a:cubicBezTo>
                  <a:pt x="3712845" y="4761308"/>
                  <a:pt x="3694508" y="4779645"/>
                  <a:pt x="3671888" y="4779645"/>
                </a:cubicBezTo>
                <a:cubicBezTo>
                  <a:pt x="3649267" y="4779645"/>
                  <a:pt x="3630930" y="4761308"/>
                  <a:pt x="3630930" y="4738688"/>
                </a:cubicBezTo>
                <a:cubicBezTo>
                  <a:pt x="3630930" y="4716067"/>
                  <a:pt x="3649267" y="4697730"/>
                  <a:pt x="3671888" y="4697730"/>
                </a:cubicBezTo>
                <a:cubicBezTo>
                  <a:pt x="3694508" y="4697730"/>
                  <a:pt x="3712845" y="4716067"/>
                  <a:pt x="3712845" y="4738688"/>
                </a:cubicBezTo>
                <a:close/>
                <a:moveTo>
                  <a:pt x="3866198" y="4738688"/>
                </a:moveTo>
                <a:cubicBezTo>
                  <a:pt x="3866198" y="4761834"/>
                  <a:pt x="3847434" y="4780598"/>
                  <a:pt x="3824288" y="4780598"/>
                </a:cubicBezTo>
                <a:cubicBezTo>
                  <a:pt x="3801141" y="4780598"/>
                  <a:pt x="3782378" y="4761834"/>
                  <a:pt x="3782378" y="4738688"/>
                </a:cubicBezTo>
                <a:cubicBezTo>
                  <a:pt x="3782378" y="4715541"/>
                  <a:pt x="3801141" y="4696778"/>
                  <a:pt x="3824288" y="4696778"/>
                </a:cubicBezTo>
                <a:cubicBezTo>
                  <a:pt x="3847434" y="4696778"/>
                  <a:pt x="3866198" y="4715541"/>
                  <a:pt x="3866198" y="4738688"/>
                </a:cubicBezTo>
                <a:close/>
                <a:moveTo>
                  <a:pt x="4019550" y="4738688"/>
                </a:moveTo>
                <a:cubicBezTo>
                  <a:pt x="4019550" y="4762360"/>
                  <a:pt x="4000360" y="4781550"/>
                  <a:pt x="3976688" y="4781550"/>
                </a:cubicBezTo>
                <a:cubicBezTo>
                  <a:pt x="3953015" y="4781550"/>
                  <a:pt x="3933825" y="4762360"/>
                  <a:pt x="3933825" y="4738688"/>
                </a:cubicBezTo>
                <a:cubicBezTo>
                  <a:pt x="3933825" y="4715015"/>
                  <a:pt x="3953015" y="4695825"/>
                  <a:pt x="3976688" y="4695825"/>
                </a:cubicBezTo>
                <a:cubicBezTo>
                  <a:pt x="4000360" y="4695825"/>
                  <a:pt x="4019550" y="4715015"/>
                  <a:pt x="4019550" y="4738688"/>
                </a:cubicBezTo>
                <a:close/>
                <a:moveTo>
                  <a:pt x="4172902" y="4738688"/>
                </a:moveTo>
                <a:cubicBezTo>
                  <a:pt x="4172902" y="4762886"/>
                  <a:pt x="4153286" y="4782502"/>
                  <a:pt x="4129088" y="4782502"/>
                </a:cubicBezTo>
                <a:cubicBezTo>
                  <a:pt x="4104889" y="4782502"/>
                  <a:pt x="4085272" y="4762886"/>
                  <a:pt x="4085272" y="4738688"/>
                </a:cubicBezTo>
                <a:cubicBezTo>
                  <a:pt x="4085272" y="4714489"/>
                  <a:pt x="4104889" y="4694872"/>
                  <a:pt x="4129088" y="4694872"/>
                </a:cubicBezTo>
                <a:cubicBezTo>
                  <a:pt x="4153286" y="4694872"/>
                  <a:pt x="4172902" y="4714489"/>
                  <a:pt x="4172902" y="4738688"/>
                </a:cubicBezTo>
                <a:close/>
                <a:moveTo>
                  <a:pt x="4326255" y="4738688"/>
                </a:moveTo>
                <a:cubicBezTo>
                  <a:pt x="4326255" y="4763412"/>
                  <a:pt x="4306212" y="4783455"/>
                  <a:pt x="4281488" y="4783455"/>
                </a:cubicBezTo>
                <a:cubicBezTo>
                  <a:pt x="4256763" y="4783455"/>
                  <a:pt x="4236720" y="4763412"/>
                  <a:pt x="4236720" y="4738688"/>
                </a:cubicBezTo>
                <a:cubicBezTo>
                  <a:pt x="4236720" y="4713963"/>
                  <a:pt x="4256763" y="4693920"/>
                  <a:pt x="4281488" y="4693920"/>
                </a:cubicBezTo>
                <a:cubicBezTo>
                  <a:pt x="4306212" y="4693920"/>
                  <a:pt x="4326255" y="4713963"/>
                  <a:pt x="4326255" y="4738688"/>
                </a:cubicBezTo>
                <a:close/>
                <a:moveTo>
                  <a:pt x="4479608" y="4738688"/>
                </a:moveTo>
                <a:cubicBezTo>
                  <a:pt x="4479608" y="4763938"/>
                  <a:pt x="4459138" y="4784408"/>
                  <a:pt x="4433888" y="4784408"/>
                </a:cubicBezTo>
                <a:cubicBezTo>
                  <a:pt x="4408637" y="4784408"/>
                  <a:pt x="4388168" y="4763938"/>
                  <a:pt x="4388168" y="4738688"/>
                </a:cubicBezTo>
                <a:cubicBezTo>
                  <a:pt x="4388168" y="4713437"/>
                  <a:pt x="4408637" y="4692968"/>
                  <a:pt x="4433888" y="4692968"/>
                </a:cubicBezTo>
                <a:cubicBezTo>
                  <a:pt x="4459138" y="4692968"/>
                  <a:pt x="4479608" y="4713437"/>
                  <a:pt x="4479608" y="4738688"/>
                </a:cubicBezTo>
                <a:close/>
                <a:moveTo>
                  <a:pt x="4632960" y="4738688"/>
                </a:moveTo>
                <a:cubicBezTo>
                  <a:pt x="4632960" y="4764464"/>
                  <a:pt x="4612064" y="4785360"/>
                  <a:pt x="4586288" y="4785360"/>
                </a:cubicBezTo>
                <a:cubicBezTo>
                  <a:pt x="4560511" y="4785360"/>
                  <a:pt x="4539615" y="4764464"/>
                  <a:pt x="4539615" y="4738688"/>
                </a:cubicBezTo>
                <a:cubicBezTo>
                  <a:pt x="4539615" y="4712911"/>
                  <a:pt x="4560511" y="4692015"/>
                  <a:pt x="4586288" y="4692015"/>
                </a:cubicBezTo>
                <a:cubicBezTo>
                  <a:pt x="4612064" y="4692015"/>
                  <a:pt x="4632960" y="4712911"/>
                  <a:pt x="4632960" y="4738688"/>
                </a:cubicBezTo>
                <a:close/>
                <a:moveTo>
                  <a:pt x="4786312" y="4738688"/>
                </a:moveTo>
                <a:cubicBezTo>
                  <a:pt x="4786312" y="4764990"/>
                  <a:pt x="4764990" y="4786312"/>
                  <a:pt x="4738688" y="4786312"/>
                </a:cubicBezTo>
                <a:cubicBezTo>
                  <a:pt x="4712385" y="4786312"/>
                  <a:pt x="4691062" y="4764990"/>
                  <a:pt x="4691062" y="4738688"/>
                </a:cubicBezTo>
                <a:cubicBezTo>
                  <a:pt x="4691062" y="4712385"/>
                  <a:pt x="4712385" y="4691062"/>
                  <a:pt x="4738688" y="4691062"/>
                </a:cubicBezTo>
                <a:cubicBezTo>
                  <a:pt x="4764990" y="4691062"/>
                  <a:pt x="4786312" y="4712385"/>
                  <a:pt x="4786312" y="4738688"/>
                </a:cubicBezTo>
                <a:close/>
                <a:moveTo>
                  <a:pt x="4939665" y="4738688"/>
                </a:moveTo>
                <a:cubicBezTo>
                  <a:pt x="4939665" y="4765516"/>
                  <a:pt x="4917916" y="4787265"/>
                  <a:pt x="4891088" y="4787265"/>
                </a:cubicBezTo>
                <a:cubicBezTo>
                  <a:pt x="4864259" y="4787265"/>
                  <a:pt x="4842510" y="4765516"/>
                  <a:pt x="4842510" y="4738688"/>
                </a:cubicBezTo>
                <a:cubicBezTo>
                  <a:pt x="4842510" y="4711859"/>
                  <a:pt x="4864259" y="4690110"/>
                  <a:pt x="4891088" y="4690110"/>
                </a:cubicBezTo>
                <a:cubicBezTo>
                  <a:pt x="4917916" y="4690110"/>
                  <a:pt x="4939665" y="4711859"/>
                  <a:pt x="4939665" y="4738688"/>
                </a:cubicBezTo>
                <a:close/>
                <a:moveTo>
                  <a:pt x="5092065" y="4738688"/>
                </a:moveTo>
                <a:cubicBezTo>
                  <a:pt x="5092065" y="4765516"/>
                  <a:pt x="5070316" y="4787265"/>
                  <a:pt x="5043488" y="4787265"/>
                </a:cubicBezTo>
                <a:cubicBezTo>
                  <a:pt x="5016659" y="4787265"/>
                  <a:pt x="4994910" y="4765516"/>
                  <a:pt x="4994910" y="4738688"/>
                </a:cubicBezTo>
                <a:cubicBezTo>
                  <a:pt x="4994910" y="4711859"/>
                  <a:pt x="5016659" y="4690110"/>
                  <a:pt x="5043488" y="4690110"/>
                </a:cubicBezTo>
                <a:cubicBezTo>
                  <a:pt x="5070316" y="4690110"/>
                  <a:pt x="5092065" y="4711859"/>
                  <a:pt x="5092065" y="4738688"/>
                </a:cubicBezTo>
                <a:close/>
                <a:moveTo>
                  <a:pt x="5245418" y="4738688"/>
                </a:moveTo>
                <a:cubicBezTo>
                  <a:pt x="5245418" y="4766042"/>
                  <a:pt x="5223242" y="4788218"/>
                  <a:pt x="5195888" y="4788218"/>
                </a:cubicBezTo>
                <a:cubicBezTo>
                  <a:pt x="5168533" y="4788218"/>
                  <a:pt x="5146358" y="4766042"/>
                  <a:pt x="5146358" y="4738688"/>
                </a:cubicBezTo>
                <a:cubicBezTo>
                  <a:pt x="5146358" y="4711333"/>
                  <a:pt x="5168533" y="4689158"/>
                  <a:pt x="5195888" y="4689158"/>
                </a:cubicBezTo>
                <a:cubicBezTo>
                  <a:pt x="5223242" y="4689158"/>
                  <a:pt x="5245418" y="4711333"/>
                  <a:pt x="5245418" y="4738688"/>
                </a:cubicBezTo>
                <a:close/>
                <a:moveTo>
                  <a:pt x="5397818" y="4738688"/>
                </a:moveTo>
                <a:cubicBezTo>
                  <a:pt x="5397818" y="4766042"/>
                  <a:pt x="5375642" y="4788218"/>
                  <a:pt x="5348288" y="4788218"/>
                </a:cubicBezTo>
                <a:cubicBezTo>
                  <a:pt x="5320933" y="4788218"/>
                  <a:pt x="5298758" y="4766042"/>
                  <a:pt x="5298758" y="4738688"/>
                </a:cubicBezTo>
                <a:cubicBezTo>
                  <a:pt x="5298758" y="4711333"/>
                  <a:pt x="5320933" y="4689158"/>
                  <a:pt x="5348288" y="4689158"/>
                </a:cubicBezTo>
                <a:cubicBezTo>
                  <a:pt x="5375642" y="4689158"/>
                  <a:pt x="5397818" y="4711333"/>
                  <a:pt x="5397818" y="4738688"/>
                </a:cubicBezTo>
                <a:close/>
                <a:moveTo>
                  <a:pt x="5551170" y="4738688"/>
                </a:moveTo>
                <a:cubicBezTo>
                  <a:pt x="5551170" y="4766568"/>
                  <a:pt x="5528568" y="4789170"/>
                  <a:pt x="5500688" y="4789170"/>
                </a:cubicBezTo>
                <a:cubicBezTo>
                  <a:pt x="5472807" y="4789170"/>
                  <a:pt x="5450205" y="4766568"/>
                  <a:pt x="5450205" y="4738688"/>
                </a:cubicBezTo>
                <a:cubicBezTo>
                  <a:pt x="5450205" y="4710807"/>
                  <a:pt x="5472807" y="4688205"/>
                  <a:pt x="5500688" y="4688205"/>
                </a:cubicBezTo>
                <a:cubicBezTo>
                  <a:pt x="5528568" y="4688205"/>
                  <a:pt x="5551170" y="4710807"/>
                  <a:pt x="5551170" y="4738688"/>
                </a:cubicBezTo>
                <a:close/>
                <a:moveTo>
                  <a:pt x="5703570" y="4738688"/>
                </a:moveTo>
                <a:cubicBezTo>
                  <a:pt x="5703570" y="4766568"/>
                  <a:pt x="5680968" y="4789170"/>
                  <a:pt x="5653088" y="4789170"/>
                </a:cubicBezTo>
                <a:cubicBezTo>
                  <a:pt x="5625207" y="4789170"/>
                  <a:pt x="5602605" y="4766568"/>
                  <a:pt x="5602605" y="4738688"/>
                </a:cubicBezTo>
                <a:cubicBezTo>
                  <a:pt x="5602605" y="4710807"/>
                  <a:pt x="5625207" y="4688205"/>
                  <a:pt x="5653088" y="4688205"/>
                </a:cubicBezTo>
                <a:cubicBezTo>
                  <a:pt x="5680968" y="4688205"/>
                  <a:pt x="5703570" y="4710807"/>
                  <a:pt x="5703570" y="4738688"/>
                </a:cubicBezTo>
                <a:close/>
                <a:moveTo>
                  <a:pt x="5855970" y="4738688"/>
                </a:moveTo>
                <a:cubicBezTo>
                  <a:pt x="5855970" y="4766568"/>
                  <a:pt x="5833368" y="4789170"/>
                  <a:pt x="5805488" y="4789170"/>
                </a:cubicBezTo>
                <a:cubicBezTo>
                  <a:pt x="5777607" y="4789170"/>
                  <a:pt x="5755005" y="4766568"/>
                  <a:pt x="5755005" y="4738688"/>
                </a:cubicBezTo>
                <a:cubicBezTo>
                  <a:pt x="5755005" y="4710807"/>
                  <a:pt x="5777607" y="4688205"/>
                  <a:pt x="5805488" y="4688205"/>
                </a:cubicBezTo>
                <a:cubicBezTo>
                  <a:pt x="5833368" y="4688205"/>
                  <a:pt x="5855970" y="4710807"/>
                  <a:pt x="5855970" y="4738688"/>
                </a:cubicBezTo>
                <a:close/>
                <a:moveTo>
                  <a:pt x="6009322" y="4738688"/>
                </a:moveTo>
                <a:cubicBezTo>
                  <a:pt x="6009322" y="4767094"/>
                  <a:pt x="5986294" y="4790122"/>
                  <a:pt x="5957888" y="4790122"/>
                </a:cubicBezTo>
                <a:cubicBezTo>
                  <a:pt x="5929481" y="4790122"/>
                  <a:pt x="5906452" y="4767094"/>
                  <a:pt x="5906452" y="4738688"/>
                </a:cubicBezTo>
                <a:cubicBezTo>
                  <a:pt x="5906452" y="4710281"/>
                  <a:pt x="5929481" y="4687252"/>
                  <a:pt x="5957888" y="4687252"/>
                </a:cubicBezTo>
                <a:cubicBezTo>
                  <a:pt x="5986294" y="4687252"/>
                  <a:pt x="6009322" y="4710281"/>
                  <a:pt x="6009322" y="4738688"/>
                </a:cubicBezTo>
                <a:close/>
                <a:moveTo>
                  <a:pt x="6161722" y="4738688"/>
                </a:moveTo>
                <a:cubicBezTo>
                  <a:pt x="6161722" y="4767094"/>
                  <a:pt x="6138694" y="4790122"/>
                  <a:pt x="6110288" y="4790122"/>
                </a:cubicBezTo>
                <a:cubicBezTo>
                  <a:pt x="6081881" y="4790122"/>
                  <a:pt x="6058852" y="4767094"/>
                  <a:pt x="6058852" y="4738688"/>
                </a:cubicBezTo>
                <a:cubicBezTo>
                  <a:pt x="6058852" y="4710281"/>
                  <a:pt x="6081881" y="4687252"/>
                  <a:pt x="6110288" y="4687252"/>
                </a:cubicBezTo>
                <a:cubicBezTo>
                  <a:pt x="6138694" y="4687252"/>
                  <a:pt x="6161722" y="4710281"/>
                  <a:pt x="6161722" y="4738688"/>
                </a:cubicBezTo>
                <a:close/>
                <a:moveTo>
                  <a:pt x="6314122" y="4738688"/>
                </a:moveTo>
                <a:cubicBezTo>
                  <a:pt x="6314122" y="4767094"/>
                  <a:pt x="6291094" y="4790122"/>
                  <a:pt x="6262688" y="4790122"/>
                </a:cubicBezTo>
                <a:cubicBezTo>
                  <a:pt x="6234281" y="4790122"/>
                  <a:pt x="6211252" y="4767094"/>
                  <a:pt x="6211252" y="4738688"/>
                </a:cubicBezTo>
                <a:cubicBezTo>
                  <a:pt x="6211252" y="4710281"/>
                  <a:pt x="6234281" y="4687252"/>
                  <a:pt x="6262688" y="4687252"/>
                </a:cubicBezTo>
                <a:cubicBezTo>
                  <a:pt x="6291094" y="4687252"/>
                  <a:pt x="6314122" y="4710281"/>
                  <a:pt x="6314122" y="4738688"/>
                </a:cubicBezTo>
                <a:close/>
                <a:moveTo>
                  <a:pt x="6465570" y="4738688"/>
                </a:moveTo>
                <a:cubicBezTo>
                  <a:pt x="6465570" y="4766568"/>
                  <a:pt x="6442968" y="4789170"/>
                  <a:pt x="6415088" y="4789170"/>
                </a:cubicBezTo>
                <a:cubicBezTo>
                  <a:pt x="6387207" y="4789170"/>
                  <a:pt x="6364605" y="4766568"/>
                  <a:pt x="6364605" y="4738688"/>
                </a:cubicBezTo>
                <a:cubicBezTo>
                  <a:pt x="6364605" y="4710807"/>
                  <a:pt x="6387207" y="4688205"/>
                  <a:pt x="6415088" y="4688205"/>
                </a:cubicBezTo>
                <a:cubicBezTo>
                  <a:pt x="6442968" y="4688205"/>
                  <a:pt x="6465570" y="4710807"/>
                  <a:pt x="6465570" y="4738688"/>
                </a:cubicBezTo>
                <a:close/>
                <a:moveTo>
                  <a:pt x="6617970" y="4738688"/>
                </a:moveTo>
                <a:cubicBezTo>
                  <a:pt x="6617970" y="4766568"/>
                  <a:pt x="6595368" y="4789170"/>
                  <a:pt x="6567488" y="4789170"/>
                </a:cubicBezTo>
                <a:cubicBezTo>
                  <a:pt x="6539607" y="4789170"/>
                  <a:pt x="6517005" y="4766568"/>
                  <a:pt x="6517005" y="4738688"/>
                </a:cubicBezTo>
                <a:cubicBezTo>
                  <a:pt x="6517005" y="4710807"/>
                  <a:pt x="6539607" y="4688205"/>
                  <a:pt x="6567488" y="4688205"/>
                </a:cubicBezTo>
                <a:cubicBezTo>
                  <a:pt x="6595368" y="4688205"/>
                  <a:pt x="6617970" y="4710807"/>
                  <a:pt x="6617970" y="4738688"/>
                </a:cubicBezTo>
                <a:close/>
                <a:moveTo>
                  <a:pt x="6770370" y="4738688"/>
                </a:moveTo>
                <a:cubicBezTo>
                  <a:pt x="6770370" y="4766568"/>
                  <a:pt x="6747768" y="4789170"/>
                  <a:pt x="6719888" y="4789170"/>
                </a:cubicBezTo>
                <a:cubicBezTo>
                  <a:pt x="6692007" y="4789170"/>
                  <a:pt x="6669405" y="4766568"/>
                  <a:pt x="6669405" y="4738688"/>
                </a:cubicBezTo>
                <a:cubicBezTo>
                  <a:pt x="6669405" y="4710807"/>
                  <a:pt x="6692007" y="4688205"/>
                  <a:pt x="6719888" y="4688205"/>
                </a:cubicBezTo>
                <a:cubicBezTo>
                  <a:pt x="6747768" y="4688205"/>
                  <a:pt x="6770370" y="4710807"/>
                  <a:pt x="6770370" y="4738688"/>
                </a:cubicBezTo>
                <a:close/>
                <a:moveTo>
                  <a:pt x="6921818" y="4738688"/>
                </a:moveTo>
                <a:cubicBezTo>
                  <a:pt x="6921818" y="4766042"/>
                  <a:pt x="6899642" y="4788218"/>
                  <a:pt x="6872288" y="4788218"/>
                </a:cubicBezTo>
                <a:cubicBezTo>
                  <a:pt x="6844933" y="4788218"/>
                  <a:pt x="6822758" y="4766042"/>
                  <a:pt x="6822758" y="4738688"/>
                </a:cubicBezTo>
                <a:cubicBezTo>
                  <a:pt x="6822758" y="4711333"/>
                  <a:pt x="6844933" y="4689158"/>
                  <a:pt x="6872288" y="4689158"/>
                </a:cubicBezTo>
                <a:cubicBezTo>
                  <a:pt x="6899642" y="4689158"/>
                  <a:pt x="6921818" y="4711333"/>
                  <a:pt x="6921818" y="4738688"/>
                </a:cubicBezTo>
                <a:close/>
                <a:moveTo>
                  <a:pt x="7074218" y="4738688"/>
                </a:moveTo>
                <a:cubicBezTo>
                  <a:pt x="7074218" y="4766042"/>
                  <a:pt x="7052042" y="4788218"/>
                  <a:pt x="7024688" y="4788218"/>
                </a:cubicBezTo>
                <a:cubicBezTo>
                  <a:pt x="6997333" y="4788218"/>
                  <a:pt x="6975158" y="4766042"/>
                  <a:pt x="6975158" y="4738688"/>
                </a:cubicBezTo>
                <a:cubicBezTo>
                  <a:pt x="6975158" y="4711333"/>
                  <a:pt x="6997333" y="4689158"/>
                  <a:pt x="7024688" y="4689158"/>
                </a:cubicBezTo>
                <a:cubicBezTo>
                  <a:pt x="7052042" y="4689158"/>
                  <a:pt x="7074218" y="4711333"/>
                  <a:pt x="7074218" y="4738688"/>
                </a:cubicBezTo>
                <a:close/>
                <a:moveTo>
                  <a:pt x="7225665" y="4738688"/>
                </a:moveTo>
                <a:cubicBezTo>
                  <a:pt x="7225665" y="4765516"/>
                  <a:pt x="7203916" y="4787265"/>
                  <a:pt x="7177088" y="4787265"/>
                </a:cubicBezTo>
                <a:cubicBezTo>
                  <a:pt x="7150259" y="4787265"/>
                  <a:pt x="7128510" y="4765516"/>
                  <a:pt x="7128510" y="4738688"/>
                </a:cubicBezTo>
                <a:cubicBezTo>
                  <a:pt x="7128510" y="4711859"/>
                  <a:pt x="7150259" y="4690110"/>
                  <a:pt x="7177088" y="4690110"/>
                </a:cubicBezTo>
                <a:cubicBezTo>
                  <a:pt x="7203916" y="4690110"/>
                  <a:pt x="7225665" y="4711859"/>
                  <a:pt x="7225665" y="4738688"/>
                </a:cubicBezTo>
                <a:close/>
                <a:moveTo>
                  <a:pt x="7378065" y="4738688"/>
                </a:moveTo>
                <a:cubicBezTo>
                  <a:pt x="7378065" y="4765516"/>
                  <a:pt x="7356316" y="4787265"/>
                  <a:pt x="7329488" y="4787265"/>
                </a:cubicBezTo>
                <a:cubicBezTo>
                  <a:pt x="7302659" y="4787265"/>
                  <a:pt x="7280910" y="4765516"/>
                  <a:pt x="7280910" y="4738688"/>
                </a:cubicBezTo>
                <a:cubicBezTo>
                  <a:pt x="7280910" y="4711859"/>
                  <a:pt x="7302659" y="4690110"/>
                  <a:pt x="7329488" y="4690110"/>
                </a:cubicBezTo>
                <a:cubicBezTo>
                  <a:pt x="7356316" y="4690110"/>
                  <a:pt x="7378065" y="4711859"/>
                  <a:pt x="7378065" y="4738688"/>
                </a:cubicBezTo>
                <a:close/>
                <a:moveTo>
                  <a:pt x="7529512" y="4738688"/>
                </a:moveTo>
                <a:cubicBezTo>
                  <a:pt x="7529512" y="4764990"/>
                  <a:pt x="7508190" y="4786312"/>
                  <a:pt x="7481888" y="4786312"/>
                </a:cubicBezTo>
                <a:cubicBezTo>
                  <a:pt x="7455585" y="4786312"/>
                  <a:pt x="7434262" y="4764990"/>
                  <a:pt x="7434262" y="4738688"/>
                </a:cubicBezTo>
                <a:cubicBezTo>
                  <a:pt x="7434262" y="4712385"/>
                  <a:pt x="7455585" y="4691062"/>
                  <a:pt x="7481888" y="4691062"/>
                </a:cubicBezTo>
                <a:cubicBezTo>
                  <a:pt x="7508190" y="4691062"/>
                  <a:pt x="7529512" y="4712385"/>
                  <a:pt x="7529512" y="4738688"/>
                </a:cubicBezTo>
                <a:close/>
                <a:moveTo>
                  <a:pt x="7680960" y="4738688"/>
                </a:moveTo>
                <a:cubicBezTo>
                  <a:pt x="7680960" y="4764464"/>
                  <a:pt x="7660064" y="4785360"/>
                  <a:pt x="7634288" y="4785360"/>
                </a:cubicBezTo>
                <a:cubicBezTo>
                  <a:pt x="7608511" y="4785360"/>
                  <a:pt x="7587615" y="4764464"/>
                  <a:pt x="7587615" y="4738688"/>
                </a:cubicBezTo>
                <a:cubicBezTo>
                  <a:pt x="7587615" y="4712911"/>
                  <a:pt x="7608511" y="4692015"/>
                  <a:pt x="7634288" y="4692015"/>
                </a:cubicBezTo>
                <a:cubicBezTo>
                  <a:pt x="7660064" y="4692015"/>
                  <a:pt x="7680960" y="4712911"/>
                  <a:pt x="7680960" y="4738688"/>
                </a:cubicBezTo>
                <a:close/>
                <a:moveTo>
                  <a:pt x="7832408" y="4738688"/>
                </a:moveTo>
                <a:cubicBezTo>
                  <a:pt x="7832408" y="4763938"/>
                  <a:pt x="7811938" y="4784408"/>
                  <a:pt x="7786688" y="4784408"/>
                </a:cubicBezTo>
                <a:cubicBezTo>
                  <a:pt x="7761437" y="4784408"/>
                  <a:pt x="7740968" y="4763938"/>
                  <a:pt x="7740968" y="4738688"/>
                </a:cubicBezTo>
                <a:cubicBezTo>
                  <a:pt x="7740968" y="4713437"/>
                  <a:pt x="7761437" y="4692968"/>
                  <a:pt x="7786688" y="4692968"/>
                </a:cubicBezTo>
                <a:cubicBezTo>
                  <a:pt x="7811938" y="4692968"/>
                  <a:pt x="7832408" y="4713437"/>
                  <a:pt x="7832408" y="4738688"/>
                </a:cubicBezTo>
                <a:close/>
                <a:moveTo>
                  <a:pt x="7983855" y="4738688"/>
                </a:moveTo>
                <a:cubicBezTo>
                  <a:pt x="7983855" y="4763412"/>
                  <a:pt x="7963812" y="4783455"/>
                  <a:pt x="7939088" y="4783455"/>
                </a:cubicBezTo>
                <a:cubicBezTo>
                  <a:pt x="7914363" y="4783455"/>
                  <a:pt x="7894320" y="4763412"/>
                  <a:pt x="7894320" y="4738688"/>
                </a:cubicBezTo>
                <a:cubicBezTo>
                  <a:pt x="7894320" y="4713963"/>
                  <a:pt x="7914363" y="4693920"/>
                  <a:pt x="7939088" y="4693920"/>
                </a:cubicBezTo>
                <a:cubicBezTo>
                  <a:pt x="7963812" y="4693920"/>
                  <a:pt x="7983855" y="4713963"/>
                  <a:pt x="7983855" y="4738688"/>
                </a:cubicBezTo>
                <a:close/>
                <a:moveTo>
                  <a:pt x="8135302" y="4738688"/>
                </a:moveTo>
                <a:cubicBezTo>
                  <a:pt x="8135302" y="4762886"/>
                  <a:pt x="8115686" y="4782502"/>
                  <a:pt x="8091488" y="4782502"/>
                </a:cubicBezTo>
                <a:cubicBezTo>
                  <a:pt x="8067289" y="4782502"/>
                  <a:pt x="8047672" y="4762886"/>
                  <a:pt x="8047672" y="4738688"/>
                </a:cubicBezTo>
                <a:cubicBezTo>
                  <a:pt x="8047672" y="4714489"/>
                  <a:pt x="8067289" y="4694872"/>
                  <a:pt x="8091488" y="4694872"/>
                </a:cubicBezTo>
                <a:cubicBezTo>
                  <a:pt x="8115686" y="4694872"/>
                  <a:pt x="8135302" y="4714489"/>
                  <a:pt x="8135302" y="4738688"/>
                </a:cubicBezTo>
                <a:close/>
                <a:moveTo>
                  <a:pt x="8286750" y="4738688"/>
                </a:moveTo>
                <a:cubicBezTo>
                  <a:pt x="8286750" y="4762360"/>
                  <a:pt x="8267560" y="4781550"/>
                  <a:pt x="8243888" y="4781550"/>
                </a:cubicBezTo>
                <a:cubicBezTo>
                  <a:pt x="8220215" y="4781550"/>
                  <a:pt x="8201025" y="4762360"/>
                  <a:pt x="8201025" y="4738688"/>
                </a:cubicBezTo>
                <a:cubicBezTo>
                  <a:pt x="8201025" y="4715015"/>
                  <a:pt x="8220215" y="4695825"/>
                  <a:pt x="8243888" y="4695825"/>
                </a:cubicBezTo>
                <a:cubicBezTo>
                  <a:pt x="8267560" y="4695825"/>
                  <a:pt x="8286750" y="4715015"/>
                  <a:pt x="8286750" y="4738688"/>
                </a:cubicBezTo>
                <a:close/>
                <a:moveTo>
                  <a:pt x="8438198" y="4738688"/>
                </a:moveTo>
                <a:cubicBezTo>
                  <a:pt x="8438198" y="4761834"/>
                  <a:pt x="8419434" y="4780598"/>
                  <a:pt x="8396288" y="4780598"/>
                </a:cubicBezTo>
                <a:cubicBezTo>
                  <a:pt x="8373141" y="4780598"/>
                  <a:pt x="8354378" y="4761834"/>
                  <a:pt x="8354378" y="4738688"/>
                </a:cubicBezTo>
                <a:cubicBezTo>
                  <a:pt x="8354378" y="4715541"/>
                  <a:pt x="8373141" y="4696778"/>
                  <a:pt x="8396288" y="4696778"/>
                </a:cubicBezTo>
                <a:cubicBezTo>
                  <a:pt x="8419434" y="4696778"/>
                  <a:pt x="8438198" y="4715541"/>
                  <a:pt x="8438198" y="4738688"/>
                </a:cubicBezTo>
                <a:close/>
                <a:moveTo>
                  <a:pt x="8589645" y="4738688"/>
                </a:moveTo>
                <a:cubicBezTo>
                  <a:pt x="8589645" y="4761308"/>
                  <a:pt x="8571308" y="4779645"/>
                  <a:pt x="8548688" y="4779645"/>
                </a:cubicBezTo>
                <a:cubicBezTo>
                  <a:pt x="8526067" y="4779645"/>
                  <a:pt x="8507730" y="4761308"/>
                  <a:pt x="8507730" y="4738688"/>
                </a:cubicBezTo>
                <a:cubicBezTo>
                  <a:pt x="8507730" y="4716067"/>
                  <a:pt x="8526067" y="4697730"/>
                  <a:pt x="8548688" y="4697730"/>
                </a:cubicBezTo>
                <a:cubicBezTo>
                  <a:pt x="8571308" y="4697730"/>
                  <a:pt x="8589645" y="4716067"/>
                  <a:pt x="8589645" y="4738688"/>
                </a:cubicBezTo>
                <a:close/>
                <a:moveTo>
                  <a:pt x="8741092" y="4738688"/>
                </a:moveTo>
                <a:cubicBezTo>
                  <a:pt x="8741092" y="4760782"/>
                  <a:pt x="8723182" y="4778692"/>
                  <a:pt x="8701088" y="4778692"/>
                </a:cubicBezTo>
                <a:cubicBezTo>
                  <a:pt x="8678993" y="4778692"/>
                  <a:pt x="8661082" y="4760782"/>
                  <a:pt x="8661082" y="4738688"/>
                </a:cubicBezTo>
                <a:cubicBezTo>
                  <a:pt x="8661082" y="4716593"/>
                  <a:pt x="8678993" y="4698682"/>
                  <a:pt x="8701088" y="4698682"/>
                </a:cubicBezTo>
                <a:cubicBezTo>
                  <a:pt x="8723182" y="4698682"/>
                  <a:pt x="8741092" y="4716593"/>
                  <a:pt x="8741092" y="4738688"/>
                </a:cubicBezTo>
                <a:close/>
                <a:moveTo>
                  <a:pt x="8892540" y="4738688"/>
                </a:moveTo>
                <a:cubicBezTo>
                  <a:pt x="8892540" y="4760256"/>
                  <a:pt x="8875056" y="4777740"/>
                  <a:pt x="8853488" y="4777740"/>
                </a:cubicBezTo>
                <a:cubicBezTo>
                  <a:pt x="8831919" y="4777740"/>
                  <a:pt x="8814435" y="4760256"/>
                  <a:pt x="8814435" y="4738688"/>
                </a:cubicBezTo>
                <a:cubicBezTo>
                  <a:pt x="8814435" y="4717119"/>
                  <a:pt x="8831919" y="4699635"/>
                  <a:pt x="8853488" y="4699635"/>
                </a:cubicBezTo>
                <a:cubicBezTo>
                  <a:pt x="8875056" y="4699635"/>
                  <a:pt x="8892540" y="4717119"/>
                  <a:pt x="8892540" y="4738688"/>
                </a:cubicBezTo>
                <a:close/>
                <a:moveTo>
                  <a:pt x="9043988" y="4738688"/>
                </a:moveTo>
                <a:cubicBezTo>
                  <a:pt x="9043988" y="4759730"/>
                  <a:pt x="9026930" y="4776788"/>
                  <a:pt x="9005888" y="4776788"/>
                </a:cubicBezTo>
                <a:cubicBezTo>
                  <a:pt x="8984845" y="4776788"/>
                  <a:pt x="8967788" y="4759730"/>
                  <a:pt x="8967788" y="4738688"/>
                </a:cubicBezTo>
                <a:cubicBezTo>
                  <a:pt x="8967788" y="4717645"/>
                  <a:pt x="8984845" y="4700588"/>
                  <a:pt x="9005888" y="4700588"/>
                </a:cubicBezTo>
                <a:cubicBezTo>
                  <a:pt x="9026930" y="4700588"/>
                  <a:pt x="9043988" y="4717645"/>
                  <a:pt x="9043988" y="4738688"/>
                </a:cubicBezTo>
                <a:close/>
                <a:moveTo>
                  <a:pt x="9194482" y="4738688"/>
                </a:moveTo>
                <a:cubicBezTo>
                  <a:pt x="9194482" y="4758677"/>
                  <a:pt x="9178277" y="4774882"/>
                  <a:pt x="9158288" y="4774882"/>
                </a:cubicBezTo>
                <a:cubicBezTo>
                  <a:pt x="9138298" y="4774882"/>
                  <a:pt x="9122092" y="4758677"/>
                  <a:pt x="9122092" y="4738688"/>
                </a:cubicBezTo>
                <a:cubicBezTo>
                  <a:pt x="9122092" y="4718698"/>
                  <a:pt x="9138298" y="4702492"/>
                  <a:pt x="9158288" y="4702492"/>
                </a:cubicBezTo>
                <a:cubicBezTo>
                  <a:pt x="9178277" y="4702492"/>
                  <a:pt x="9194482" y="4718698"/>
                  <a:pt x="9194482" y="4738688"/>
                </a:cubicBezTo>
                <a:close/>
                <a:moveTo>
                  <a:pt x="9345930" y="4738688"/>
                </a:moveTo>
                <a:cubicBezTo>
                  <a:pt x="9345930" y="4758151"/>
                  <a:pt x="9330151" y="4773930"/>
                  <a:pt x="9310688" y="4773930"/>
                </a:cubicBezTo>
                <a:cubicBezTo>
                  <a:pt x="9291224" y="4773930"/>
                  <a:pt x="9275445" y="4758151"/>
                  <a:pt x="9275445" y="4738688"/>
                </a:cubicBezTo>
                <a:cubicBezTo>
                  <a:pt x="9275445" y="4719224"/>
                  <a:pt x="9291224" y="4703445"/>
                  <a:pt x="9310688" y="4703445"/>
                </a:cubicBezTo>
                <a:cubicBezTo>
                  <a:pt x="9330151" y="4703445"/>
                  <a:pt x="9345930" y="4719224"/>
                  <a:pt x="9345930" y="4738688"/>
                </a:cubicBezTo>
                <a:close/>
                <a:moveTo>
                  <a:pt x="9497378" y="4738688"/>
                </a:moveTo>
                <a:cubicBezTo>
                  <a:pt x="9497378" y="4757625"/>
                  <a:pt x="9482025" y="4772978"/>
                  <a:pt x="9463088" y="4772978"/>
                </a:cubicBezTo>
                <a:cubicBezTo>
                  <a:pt x="9444150" y="4772978"/>
                  <a:pt x="9428798" y="4757625"/>
                  <a:pt x="9428798" y="4738688"/>
                </a:cubicBezTo>
                <a:cubicBezTo>
                  <a:pt x="9428798" y="4719750"/>
                  <a:pt x="9444150" y="4704398"/>
                  <a:pt x="9463088" y="4704398"/>
                </a:cubicBezTo>
                <a:cubicBezTo>
                  <a:pt x="9482025" y="4704398"/>
                  <a:pt x="9497378" y="4719750"/>
                  <a:pt x="9497378" y="4738688"/>
                </a:cubicBezTo>
                <a:close/>
                <a:moveTo>
                  <a:pt x="9648825" y="4738688"/>
                </a:moveTo>
                <a:cubicBezTo>
                  <a:pt x="9648825" y="4757099"/>
                  <a:pt x="9633899" y="4772025"/>
                  <a:pt x="9615488" y="4772025"/>
                </a:cubicBezTo>
                <a:cubicBezTo>
                  <a:pt x="9597076" y="4772025"/>
                  <a:pt x="9582150" y="4757099"/>
                  <a:pt x="9582150" y="4738688"/>
                </a:cubicBezTo>
                <a:cubicBezTo>
                  <a:pt x="9582150" y="4720276"/>
                  <a:pt x="9597076" y="4705350"/>
                  <a:pt x="9615488" y="4705350"/>
                </a:cubicBezTo>
                <a:cubicBezTo>
                  <a:pt x="9633899" y="4705350"/>
                  <a:pt x="9648825" y="4720276"/>
                  <a:pt x="9648825" y="4738688"/>
                </a:cubicBezTo>
                <a:close/>
                <a:moveTo>
                  <a:pt x="9799320" y="4738688"/>
                </a:moveTo>
                <a:cubicBezTo>
                  <a:pt x="9799320" y="4756047"/>
                  <a:pt x="9785247" y="4770120"/>
                  <a:pt x="9767888" y="4770120"/>
                </a:cubicBezTo>
                <a:cubicBezTo>
                  <a:pt x="9750528" y="4770120"/>
                  <a:pt x="9736455" y="4756047"/>
                  <a:pt x="9736455" y="4738688"/>
                </a:cubicBezTo>
                <a:cubicBezTo>
                  <a:pt x="9736455" y="4721328"/>
                  <a:pt x="9750528" y="4707255"/>
                  <a:pt x="9767888" y="4707255"/>
                </a:cubicBezTo>
                <a:cubicBezTo>
                  <a:pt x="9785247" y="4707255"/>
                  <a:pt x="9799320" y="4721328"/>
                  <a:pt x="9799320" y="4738688"/>
                </a:cubicBezTo>
                <a:close/>
                <a:moveTo>
                  <a:pt x="9950768" y="4738688"/>
                </a:moveTo>
                <a:cubicBezTo>
                  <a:pt x="9950768" y="4755521"/>
                  <a:pt x="9937121" y="4769168"/>
                  <a:pt x="9920288" y="4769168"/>
                </a:cubicBezTo>
                <a:cubicBezTo>
                  <a:pt x="9903454" y="4769168"/>
                  <a:pt x="9889808" y="4755521"/>
                  <a:pt x="9889808" y="4738688"/>
                </a:cubicBezTo>
                <a:cubicBezTo>
                  <a:pt x="9889808" y="4721854"/>
                  <a:pt x="9903454" y="4708208"/>
                  <a:pt x="9920288" y="4708208"/>
                </a:cubicBezTo>
                <a:cubicBezTo>
                  <a:pt x="9937121" y="4708208"/>
                  <a:pt x="9950768" y="4721854"/>
                  <a:pt x="9950768" y="4738688"/>
                </a:cubicBezTo>
                <a:close/>
                <a:moveTo>
                  <a:pt x="10102215" y="4738688"/>
                </a:moveTo>
                <a:cubicBezTo>
                  <a:pt x="10102215" y="4754995"/>
                  <a:pt x="10088995" y="4768215"/>
                  <a:pt x="10072688" y="4768215"/>
                </a:cubicBezTo>
                <a:cubicBezTo>
                  <a:pt x="10056380" y="4768215"/>
                  <a:pt x="10043160" y="4754995"/>
                  <a:pt x="10043160" y="4738688"/>
                </a:cubicBezTo>
                <a:cubicBezTo>
                  <a:pt x="10043160" y="4722380"/>
                  <a:pt x="10056380" y="4709160"/>
                  <a:pt x="10072688" y="4709160"/>
                </a:cubicBezTo>
                <a:cubicBezTo>
                  <a:pt x="10088995" y="4709160"/>
                  <a:pt x="10102215" y="4722380"/>
                  <a:pt x="10102215" y="4738688"/>
                </a:cubicBezTo>
                <a:close/>
                <a:moveTo>
                  <a:pt x="10252710" y="4738688"/>
                </a:moveTo>
                <a:cubicBezTo>
                  <a:pt x="10252710" y="4753943"/>
                  <a:pt x="10240343" y="4766310"/>
                  <a:pt x="10225088" y="4766310"/>
                </a:cubicBezTo>
                <a:cubicBezTo>
                  <a:pt x="10209832" y="4766310"/>
                  <a:pt x="10197465" y="4753943"/>
                  <a:pt x="10197465" y="4738688"/>
                </a:cubicBezTo>
                <a:cubicBezTo>
                  <a:pt x="10197465" y="4723432"/>
                  <a:pt x="10209832" y="4711065"/>
                  <a:pt x="10225088" y="4711065"/>
                </a:cubicBezTo>
                <a:cubicBezTo>
                  <a:pt x="10240343" y="4711065"/>
                  <a:pt x="10252710" y="4723432"/>
                  <a:pt x="10252710" y="4738688"/>
                </a:cubicBezTo>
                <a:close/>
                <a:moveTo>
                  <a:pt x="10404158" y="4738688"/>
                </a:moveTo>
                <a:cubicBezTo>
                  <a:pt x="10404158" y="4753417"/>
                  <a:pt x="10392217" y="4765358"/>
                  <a:pt x="10377488" y="4765358"/>
                </a:cubicBezTo>
                <a:cubicBezTo>
                  <a:pt x="10362758" y="4765358"/>
                  <a:pt x="10350818" y="4753417"/>
                  <a:pt x="10350818" y="4738688"/>
                </a:cubicBezTo>
                <a:cubicBezTo>
                  <a:pt x="10350818" y="4723958"/>
                  <a:pt x="10362758" y="4712018"/>
                  <a:pt x="10377488" y="4712018"/>
                </a:cubicBezTo>
                <a:cubicBezTo>
                  <a:pt x="10392217" y="4712018"/>
                  <a:pt x="10404158" y="4723958"/>
                  <a:pt x="10404158" y="4738688"/>
                </a:cubicBezTo>
                <a:close/>
                <a:moveTo>
                  <a:pt x="10555605" y="4738688"/>
                </a:moveTo>
                <a:cubicBezTo>
                  <a:pt x="10555605" y="4752891"/>
                  <a:pt x="10544091" y="4764405"/>
                  <a:pt x="10529888" y="4764405"/>
                </a:cubicBezTo>
                <a:cubicBezTo>
                  <a:pt x="10515684" y="4764405"/>
                  <a:pt x="10504170" y="4752891"/>
                  <a:pt x="10504170" y="4738688"/>
                </a:cubicBezTo>
                <a:cubicBezTo>
                  <a:pt x="10504170" y="4724484"/>
                  <a:pt x="10515684" y="4712970"/>
                  <a:pt x="10529888" y="4712970"/>
                </a:cubicBezTo>
                <a:cubicBezTo>
                  <a:pt x="10544091" y="4712970"/>
                  <a:pt x="10555605" y="4724484"/>
                  <a:pt x="10555605" y="4738688"/>
                </a:cubicBezTo>
                <a:close/>
                <a:moveTo>
                  <a:pt x="10706100" y="4738688"/>
                </a:moveTo>
                <a:cubicBezTo>
                  <a:pt x="10706100" y="4751839"/>
                  <a:pt x="10695439" y="4762500"/>
                  <a:pt x="10682288" y="4762500"/>
                </a:cubicBezTo>
                <a:cubicBezTo>
                  <a:pt x="10669136" y="4762500"/>
                  <a:pt x="10658475" y="4751839"/>
                  <a:pt x="10658475" y="4738688"/>
                </a:cubicBezTo>
                <a:cubicBezTo>
                  <a:pt x="10658475" y="4725536"/>
                  <a:pt x="10669136" y="4714875"/>
                  <a:pt x="10682288" y="4714875"/>
                </a:cubicBezTo>
                <a:cubicBezTo>
                  <a:pt x="10695439" y="4714875"/>
                  <a:pt x="10706100" y="4725536"/>
                  <a:pt x="10706100" y="4738688"/>
                </a:cubicBezTo>
                <a:close/>
                <a:moveTo>
                  <a:pt x="10857548" y="4738688"/>
                </a:moveTo>
                <a:cubicBezTo>
                  <a:pt x="10857548" y="4751313"/>
                  <a:pt x="10847313" y="4761548"/>
                  <a:pt x="10834688" y="4761548"/>
                </a:cubicBezTo>
                <a:cubicBezTo>
                  <a:pt x="10822062" y="4761548"/>
                  <a:pt x="10811828" y="4751313"/>
                  <a:pt x="10811828" y="4738688"/>
                </a:cubicBezTo>
                <a:cubicBezTo>
                  <a:pt x="10811828" y="4726062"/>
                  <a:pt x="10822062" y="4715828"/>
                  <a:pt x="10834688" y="4715828"/>
                </a:cubicBezTo>
                <a:cubicBezTo>
                  <a:pt x="10847313" y="4715828"/>
                  <a:pt x="10857548" y="4726062"/>
                  <a:pt x="10857548" y="4738688"/>
                </a:cubicBezTo>
                <a:close/>
                <a:moveTo>
                  <a:pt x="11008042" y="4738688"/>
                </a:moveTo>
                <a:cubicBezTo>
                  <a:pt x="11008042" y="4750261"/>
                  <a:pt x="10998661" y="4759642"/>
                  <a:pt x="10987088" y="4759642"/>
                </a:cubicBezTo>
                <a:cubicBezTo>
                  <a:pt x="10975514" y="4759642"/>
                  <a:pt x="10966132" y="4750261"/>
                  <a:pt x="10966132" y="4738688"/>
                </a:cubicBezTo>
                <a:cubicBezTo>
                  <a:pt x="10966132" y="4727114"/>
                  <a:pt x="10975514" y="4717732"/>
                  <a:pt x="10987088" y="4717732"/>
                </a:cubicBezTo>
                <a:cubicBezTo>
                  <a:pt x="10998661" y="4717732"/>
                  <a:pt x="11008042" y="4727114"/>
                  <a:pt x="11008042" y="4738688"/>
                </a:cubicBezTo>
                <a:close/>
                <a:moveTo>
                  <a:pt x="11159490" y="4738688"/>
                </a:moveTo>
                <a:cubicBezTo>
                  <a:pt x="11159490" y="4749735"/>
                  <a:pt x="11150535" y="4758690"/>
                  <a:pt x="11139488" y="4758690"/>
                </a:cubicBezTo>
                <a:cubicBezTo>
                  <a:pt x="11128440" y="4758690"/>
                  <a:pt x="11119485" y="4749735"/>
                  <a:pt x="11119485" y="4738688"/>
                </a:cubicBezTo>
                <a:cubicBezTo>
                  <a:pt x="11119485" y="4727640"/>
                  <a:pt x="11128440" y="4718685"/>
                  <a:pt x="11139488" y="4718685"/>
                </a:cubicBezTo>
                <a:cubicBezTo>
                  <a:pt x="11150535" y="4718685"/>
                  <a:pt x="11159490" y="4727640"/>
                  <a:pt x="11159490" y="4738688"/>
                </a:cubicBezTo>
                <a:close/>
                <a:moveTo>
                  <a:pt x="11310938" y="4738688"/>
                </a:moveTo>
                <a:cubicBezTo>
                  <a:pt x="11310938" y="4749209"/>
                  <a:pt x="11302409" y="4757738"/>
                  <a:pt x="11291888" y="4757738"/>
                </a:cubicBezTo>
                <a:cubicBezTo>
                  <a:pt x="11281366" y="4757738"/>
                  <a:pt x="11272838" y="4749209"/>
                  <a:pt x="11272838" y="4738688"/>
                </a:cubicBezTo>
                <a:cubicBezTo>
                  <a:pt x="11272838" y="4728166"/>
                  <a:pt x="11281366" y="4719638"/>
                  <a:pt x="11291888" y="4719638"/>
                </a:cubicBezTo>
                <a:cubicBezTo>
                  <a:pt x="11302409" y="4719638"/>
                  <a:pt x="11310938" y="4728166"/>
                  <a:pt x="11310938" y="4738688"/>
                </a:cubicBezTo>
                <a:close/>
                <a:moveTo>
                  <a:pt x="11461432" y="4738688"/>
                </a:moveTo>
                <a:cubicBezTo>
                  <a:pt x="11461432" y="4748156"/>
                  <a:pt x="11453756" y="4755832"/>
                  <a:pt x="11444288" y="4755832"/>
                </a:cubicBezTo>
                <a:cubicBezTo>
                  <a:pt x="11434819" y="4755832"/>
                  <a:pt x="11427142" y="4748156"/>
                  <a:pt x="11427142" y="4738688"/>
                </a:cubicBezTo>
                <a:cubicBezTo>
                  <a:pt x="11427142" y="4729219"/>
                  <a:pt x="11434819" y="4721542"/>
                  <a:pt x="11444288" y="4721542"/>
                </a:cubicBezTo>
                <a:cubicBezTo>
                  <a:pt x="11453756" y="4721542"/>
                  <a:pt x="11461432" y="4729219"/>
                  <a:pt x="11461432" y="4738688"/>
                </a:cubicBezTo>
                <a:close/>
                <a:moveTo>
                  <a:pt x="11612880" y="4738688"/>
                </a:moveTo>
                <a:cubicBezTo>
                  <a:pt x="11612880" y="4747630"/>
                  <a:pt x="11605630" y="4754880"/>
                  <a:pt x="11596688" y="4754880"/>
                </a:cubicBezTo>
                <a:cubicBezTo>
                  <a:pt x="11587745" y="4754880"/>
                  <a:pt x="11580495" y="4747630"/>
                  <a:pt x="11580495" y="4738688"/>
                </a:cubicBezTo>
                <a:cubicBezTo>
                  <a:pt x="11580495" y="4729745"/>
                  <a:pt x="11587745" y="4722495"/>
                  <a:pt x="11596688" y="4722495"/>
                </a:cubicBezTo>
                <a:cubicBezTo>
                  <a:pt x="11605630" y="4722495"/>
                  <a:pt x="11612880" y="4729745"/>
                  <a:pt x="11612880" y="4738688"/>
                </a:cubicBezTo>
                <a:close/>
                <a:moveTo>
                  <a:pt x="11763375" y="4738688"/>
                </a:moveTo>
                <a:cubicBezTo>
                  <a:pt x="11763375" y="4746578"/>
                  <a:pt x="11756978" y="4752975"/>
                  <a:pt x="11749088" y="4752975"/>
                </a:cubicBezTo>
                <a:cubicBezTo>
                  <a:pt x="11741197" y="4752975"/>
                  <a:pt x="11734800" y="4746578"/>
                  <a:pt x="11734800" y="4738688"/>
                </a:cubicBezTo>
                <a:cubicBezTo>
                  <a:pt x="11734800" y="4730797"/>
                  <a:pt x="11741197" y="4724400"/>
                  <a:pt x="11749088" y="4724400"/>
                </a:cubicBezTo>
                <a:cubicBezTo>
                  <a:pt x="11756978" y="4724400"/>
                  <a:pt x="11763375" y="4730797"/>
                  <a:pt x="11763375" y="4738688"/>
                </a:cubicBezTo>
                <a:close/>
                <a:moveTo>
                  <a:pt x="11914822" y="4738688"/>
                </a:moveTo>
                <a:cubicBezTo>
                  <a:pt x="11914822" y="4746052"/>
                  <a:pt x="11908852" y="4752022"/>
                  <a:pt x="11901488" y="4752022"/>
                </a:cubicBezTo>
                <a:cubicBezTo>
                  <a:pt x="11894123" y="4752022"/>
                  <a:pt x="11888152" y="4746052"/>
                  <a:pt x="11888152" y="4738688"/>
                </a:cubicBezTo>
                <a:cubicBezTo>
                  <a:pt x="11888152" y="4731323"/>
                  <a:pt x="11894123" y="4725352"/>
                  <a:pt x="11901488" y="4725352"/>
                </a:cubicBezTo>
                <a:cubicBezTo>
                  <a:pt x="11908852" y="4725352"/>
                  <a:pt x="11914822" y="4731323"/>
                  <a:pt x="11914822" y="4738688"/>
                </a:cubicBezTo>
                <a:close/>
                <a:moveTo>
                  <a:pt x="12066270" y="4738688"/>
                </a:moveTo>
                <a:cubicBezTo>
                  <a:pt x="12066270" y="4745526"/>
                  <a:pt x="12060726" y="4751070"/>
                  <a:pt x="12053888" y="4751070"/>
                </a:cubicBezTo>
                <a:cubicBezTo>
                  <a:pt x="12047049" y="4751070"/>
                  <a:pt x="12041505" y="4745526"/>
                  <a:pt x="12041505" y="4738688"/>
                </a:cubicBezTo>
                <a:cubicBezTo>
                  <a:pt x="12041505" y="4731849"/>
                  <a:pt x="12047049" y="4726305"/>
                  <a:pt x="12053888" y="4726305"/>
                </a:cubicBezTo>
                <a:cubicBezTo>
                  <a:pt x="12060726" y="4726305"/>
                  <a:pt x="12066270" y="4731849"/>
                  <a:pt x="12066270" y="4738688"/>
                </a:cubicBezTo>
                <a:close/>
                <a:moveTo>
                  <a:pt x="23812" y="4891088"/>
                </a:moveTo>
                <a:cubicBezTo>
                  <a:pt x="23812" y="4896348"/>
                  <a:pt x="19548" y="4900612"/>
                  <a:pt x="14288" y="4900612"/>
                </a:cubicBezTo>
                <a:cubicBezTo>
                  <a:pt x="9027" y="4900612"/>
                  <a:pt x="4762" y="4896348"/>
                  <a:pt x="4762" y="4891088"/>
                </a:cubicBezTo>
                <a:cubicBezTo>
                  <a:pt x="4762" y="4885827"/>
                  <a:pt x="9027" y="4881562"/>
                  <a:pt x="14288" y="4881562"/>
                </a:cubicBezTo>
                <a:cubicBezTo>
                  <a:pt x="19548" y="4881562"/>
                  <a:pt x="23812" y="4885827"/>
                  <a:pt x="23812" y="4891088"/>
                </a:cubicBezTo>
                <a:close/>
                <a:moveTo>
                  <a:pt x="178118" y="4891088"/>
                </a:moveTo>
                <a:cubicBezTo>
                  <a:pt x="178118" y="4897400"/>
                  <a:pt x="173000" y="4902518"/>
                  <a:pt x="166688" y="4902518"/>
                </a:cubicBezTo>
                <a:cubicBezTo>
                  <a:pt x="160375" y="4902518"/>
                  <a:pt x="155258" y="4897400"/>
                  <a:pt x="155258" y="4891088"/>
                </a:cubicBezTo>
                <a:cubicBezTo>
                  <a:pt x="155258" y="4884775"/>
                  <a:pt x="160375" y="4879658"/>
                  <a:pt x="166688" y="4879658"/>
                </a:cubicBezTo>
                <a:cubicBezTo>
                  <a:pt x="173000" y="4879658"/>
                  <a:pt x="178118" y="4884775"/>
                  <a:pt x="178118" y="4891088"/>
                </a:cubicBezTo>
                <a:close/>
                <a:moveTo>
                  <a:pt x="331470" y="4891088"/>
                </a:moveTo>
                <a:cubicBezTo>
                  <a:pt x="331470" y="4897926"/>
                  <a:pt x="325926" y="4903470"/>
                  <a:pt x="319088" y="4903470"/>
                </a:cubicBezTo>
                <a:cubicBezTo>
                  <a:pt x="312249" y="4903470"/>
                  <a:pt x="306705" y="4897926"/>
                  <a:pt x="306705" y="4891088"/>
                </a:cubicBezTo>
                <a:cubicBezTo>
                  <a:pt x="306705" y="4884249"/>
                  <a:pt x="312249" y="4878705"/>
                  <a:pt x="319088" y="4878705"/>
                </a:cubicBezTo>
                <a:cubicBezTo>
                  <a:pt x="325926" y="4878705"/>
                  <a:pt x="331470" y="4884249"/>
                  <a:pt x="331470" y="4891088"/>
                </a:cubicBezTo>
                <a:close/>
                <a:moveTo>
                  <a:pt x="484822" y="4891088"/>
                </a:moveTo>
                <a:cubicBezTo>
                  <a:pt x="484822" y="4898452"/>
                  <a:pt x="478852" y="4904422"/>
                  <a:pt x="471488" y="4904422"/>
                </a:cubicBezTo>
                <a:cubicBezTo>
                  <a:pt x="464123" y="4904422"/>
                  <a:pt x="458152" y="4898452"/>
                  <a:pt x="458152" y="4891088"/>
                </a:cubicBezTo>
                <a:cubicBezTo>
                  <a:pt x="458152" y="4883723"/>
                  <a:pt x="464123" y="4877752"/>
                  <a:pt x="471488" y="4877752"/>
                </a:cubicBezTo>
                <a:cubicBezTo>
                  <a:pt x="478852" y="4877752"/>
                  <a:pt x="484822" y="4883723"/>
                  <a:pt x="484822" y="4891088"/>
                </a:cubicBezTo>
                <a:close/>
                <a:moveTo>
                  <a:pt x="639128" y="4891088"/>
                </a:moveTo>
                <a:cubicBezTo>
                  <a:pt x="639128" y="4899504"/>
                  <a:pt x="632304" y="4906328"/>
                  <a:pt x="623888" y="4906328"/>
                </a:cubicBezTo>
                <a:cubicBezTo>
                  <a:pt x="615471" y="4906328"/>
                  <a:pt x="608648" y="4899504"/>
                  <a:pt x="608648" y="4891088"/>
                </a:cubicBezTo>
                <a:cubicBezTo>
                  <a:pt x="608648" y="4882671"/>
                  <a:pt x="615471" y="4875848"/>
                  <a:pt x="623888" y="4875848"/>
                </a:cubicBezTo>
                <a:cubicBezTo>
                  <a:pt x="632304" y="4875848"/>
                  <a:pt x="639128" y="4882671"/>
                  <a:pt x="639128" y="4891088"/>
                </a:cubicBezTo>
                <a:close/>
                <a:moveTo>
                  <a:pt x="792480" y="4891088"/>
                </a:moveTo>
                <a:cubicBezTo>
                  <a:pt x="792480" y="4900030"/>
                  <a:pt x="785230" y="4907280"/>
                  <a:pt x="776288" y="4907280"/>
                </a:cubicBezTo>
                <a:cubicBezTo>
                  <a:pt x="767345" y="4907280"/>
                  <a:pt x="760095" y="4900030"/>
                  <a:pt x="760095" y="4891088"/>
                </a:cubicBezTo>
                <a:cubicBezTo>
                  <a:pt x="760095" y="4882145"/>
                  <a:pt x="767345" y="4874895"/>
                  <a:pt x="776288" y="4874895"/>
                </a:cubicBezTo>
                <a:cubicBezTo>
                  <a:pt x="785230" y="4874895"/>
                  <a:pt x="792480" y="4882145"/>
                  <a:pt x="792480" y="4891088"/>
                </a:cubicBezTo>
                <a:close/>
                <a:moveTo>
                  <a:pt x="945832" y="4891088"/>
                </a:moveTo>
                <a:cubicBezTo>
                  <a:pt x="945832" y="4900556"/>
                  <a:pt x="938156" y="4908232"/>
                  <a:pt x="928688" y="4908232"/>
                </a:cubicBezTo>
                <a:cubicBezTo>
                  <a:pt x="919219" y="4908232"/>
                  <a:pt x="911542" y="4900556"/>
                  <a:pt x="911542" y="4891088"/>
                </a:cubicBezTo>
                <a:cubicBezTo>
                  <a:pt x="911542" y="4881619"/>
                  <a:pt x="919219" y="4873942"/>
                  <a:pt x="928688" y="4873942"/>
                </a:cubicBezTo>
                <a:cubicBezTo>
                  <a:pt x="938156" y="4873942"/>
                  <a:pt x="945832" y="4881619"/>
                  <a:pt x="945832" y="4891088"/>
                </a:cubicBezTo>
                <a:close/>
                <a:moveTo>
                  <a:pt x="1100138" y="4891088"/>
                </a:moveTo>
                <a:cubicBezTo>
                  <a:pt x="1100138" y="4901609"/>
                  <a:pt x="1091609" y="4910138"/>
                  <a:pt x="1081088" y="4910138"/>
                </a:cubicBezTo>
                <a:cubicBezTo>
                  <a:pt x="1070566" y="4910138"/>
                  <a:pt x="1062038" y="4901609"/>
                  <a:pt x="1062038" y="4891088"/>
                </a:cubicBezTo>
                <a:cubicBezTo>
                  <a:pt x="1062038" y="4880566"/>
                  <a:pt x="1070566" y="4872038"/>
                  <a:pt x="1081088" y="4872038"/>
                </a:cubicBezTo>
                <a:cubicBezTo>
                  <a:pt x="1091609" y="4872038"/>
                  <a:pt x="1100138" y="4880566"/>
                  <a:pt x="1100138" y="4891088"/>
                </a:cubicBezTo>
                <a:close/>
                <a:moveTo>
                  <a:pt x="1253490" y="4891088"/>
                </a:moveTo>
                <a:cubicBezTo>
                  <a:pt x="1253490" y="4902135"/>
                  <a:pt x="1244535" y="4911090"/>
                  <a:pt x="1233488" y="4911090"/>
                </a:cubicBezTo>
                <a:cubicBezTo>
                  <a:pt x="1222440" y="4911090"/>
                  <a:pt x="1213485" y="4902135"/>
                  <a:pt x="1213485" y="4891088"/>
                </a:cubicBezTo>
                <a:cubicBezTo>
                  <a:pt x="1213485" y="4880040"/>
                  <a:pt x="1222440" y="4871085"/>
                  <a:pt x="1233488" y="4871085"/>
                </a:cubicBezTo>
                <a:cubicBezTo>
                  <a:pt x="1244535" y="4871085"/>
                  <a:pt x="1253490" y="4880040"/>
                  <a:pt x="1253490" y="4891088"/>
                </a:cubicBezTo>
                <a:close/>
                <a:moveTo>
                  <a:pt x="1407795" y="4891088"/>
                </a:moveTo>
                <a:cubicBezTo>
                  <a:pt x="1407795" y="4903187"/>
                  <a:pt x="1397987" y="4912995"/>
                  <a:pt x="1385888" y="4912995"/>
                </a:cubicBezTo>
                <a:cubicBezTo>
                  <a:pt x="1373788" y="4912995"/>
                  <a:pt x="1363980" y="4903187"/>
                  <a:pt x="1363980" y="4891088"/>
                </a:cubicBezTo>
                <a:cubicBezTo>
                  <a:pt x="1363980" y="4878988"/>
                  <a:pt x="1373788" y="4869180"/>
                  <a:pt x="1385888" y="4869180"/>
                </a:cubicBezTo>
                <a:cubicBezTo>
                  <a:pt x="1397987" y="4869180"/>
                  <a:pt x="1407795" y="4878988"/>
                  <a:pt x="1407795" y="4891088"/>
                </a:cubicBezTo>
                <a:close/>
                <a:moveTo>
                  <a:pt x="1561148" y="4891088"/>
                </a:moveTo>
                <a:cubicBezTo>
                  <a:pt x="1561148" y="4903713"/>
                  <a:pt x="1550913" y="4913948"/>
                  <a:pt x="1538288" y="4913948"/>
                </a:cubicBezTo>
                <a:cubicBezTo>
                  <a:pt x="1525662" y="4913948"/>
                  <a:pt x="1515428" y="4903713"/>
                  <a:pt x="1515428" y="4891088"/>
                </a:cubicBezTo>
                <a:cubicBezTo>
                  <a:pt x="1515428" y="4878462"/>
                  <a:pt x="1525662" y="4868228"/>
                  <a:pt x="1538288" y="4868228"/>
                </a:cubicBezTo>
                <a:cubicBezTo>
                  <a:pt x="1550913" y="4868228"/>
                  <a:pt x="1561148" y="4878462"/>
                  <a:pt x="1561148" y="4891088"/>
                </a:cubicBezTo>
                <a:close/>
                <a:moveTo>
                  <a:pt x="1714500" y="4891088"/>
                </a:moveTo>
                <a:cubicBezTo>
                  <a:pt x="1714500" y="4904239"/>
                  <a:pt x="1703839" y="4914900"/>
                  <a:pt x="1690688" y="4914900"/>
                </a:cubicBezTo>
                <a:cubicBezTo>
                  <a:pt x="1677536" y="4914900"/>
                  <a:pt x="1666875" y="4904239"/>
                  <a:pt x="1666875" y="4891088"/>
                </a:cubicBezTo>
                <a:cubicBezTo>
                  <a:pt x="1666875" y="4877936"/>
                  <a:pt x="1677536" y="4867275"/>
                  <a:pt x="1690688" y="4867275"/>
                </a:cubicBezTo>
                <a:cubicBezTo>
                  <a:pt x="1703839" y="4867275"/>
                  <a:pt x="1714500" y="4877936"/>
                  <a:pt x="1714500" y="4891088"/>
                </a:cubicBezTo>
                <a:close/>
                <a:moveTo>
                  <a:pt x="1868805" y="4891088"/>
                </a:moveTo>
                <a:cubicBezTo>
                  <a:pt x="1868805" y="4905291"/>
                  <a:pt x="1857291" y="4916805"/>
                  <a:pt x="1843088" y="4916805"/>
                </a:cubicBezTo>
                <a:cubicBezTo>
                  <a:pt x="1828884" y="4916805"/>
                  <a:pt x="1817370" y="4905291"/>
                  <a:pt x="1817370" y="4891088"/>
                </a:cubicBezTo>
                <a:cubicBezTo>
                  <a:pt x="1817370" y="4876884"/>
                  <a:pt x="1828884" y="4865370"/>
                  <a:pt x="1843088" y="4865370"/>
                </a:cubicBezTo>
                <a:cubicBezTo>
                  <a:pt x="1857291" y="4865370"/>
                  <a:pt x="1868805" y="4876884"/>
                  <a:pt x="1868805" y="4891088"/>
                </a:cubicBezTo>
                <a:close/>
                <a:moveTo>
                  <a:pt x="2022158" y="4891088"/>
                </a:moveTo>
                <a:cubicBezTo>
                  <a:pt x="2022158" y="4905817"/>
                  <a:pt x="2010217" y="4917758"/>
                  <a:pt x="1995488" y="4917758"/>
                </a:cubicBezTo>
                <a:cubicBezTo>
                  <a:pt x="1980758" y="4917758"/>
                  <a:pt x="1968818" y="4905817"/>
                  <a:pt x="1968818" y="4891088"/>
                </a:cubicBezTo>
                <a:cubicBezTo>
                  <a:pt x="1968818" y="4876358"/>
                  <a:pt x="1980758" y="4864418"/>
                  <a:pt x="1995488" y="4864418"/>
                </a:cubicBezTo>
                <a:cubicBezTo>
                  <a:pt x="2010217" y="4864418"/>
                  <a:pt x="2022158" y="4876358"/>
                  <a:pt x="2022158" y="4891088"/>
                </a:cubicBezTo>
                <a:close/>
                <a:moveTo>
                  <a:pt x="2175510" y="4891088"/>
                </a:moveTo>
                <a:cubicBezTo>
                  <a:pt x="2175510" y="4906343"/>
                  <a:pt x="2163143" y="4918710"/>
                  <a:pt x="2147888" y="4918710"/>
                </a:cubicBezTo>
                <a:cubicBezTo>
                  <a:pt x="2132632" y="4918710"/>
                  <a:pt x="2120265" y="4906343"/>
                  <a:pt x="2120265" y="4891088"/>
                </a:cubicBezTo>
                <a:cubicBezTo>
                  <a:pt x="2120265" y="4875832"/>
                  <a:pt x="2132632" y="4863465"/>
                  <a:pt x="2147888" y="4863465"/>
                </a:cubicBezTo>
                <a:cubicBezTo>
                  <a:pt x="2163143" y="4863465"/>
                  <a:pt x="2175510" y="4875832"/>
                  <a:pt x="2175510" y="4891088"/>
                </a:cubicBezTo>
                <a:close/>
                <a:moveTo>
                  <a:pt x="2328862" y="4891088"/>
                </a:moveTo>
                <a:cubicBezTo>
                  <a:pt x="2328862" y="4906869"/>
                  <a:pt x="2316069" y="4919662"/>
                  <a:pt x="2300288" y="4919662"/>
                </a:cubicBezTo>
                <a:cubicBezTo>
                  <a:pt x="2284506" y="4919662"/>
                  <a:pt x="2271712" y="4906869"/>
                  <a:pt x="2271712" y="4891088"/>
                </a:cubicBezTo>
                <a:cubicBezTo>
                  <a:pt x="2271712" y="4875306"/>
                  <a:pt x="2284506" y="4862512"/>
                  <a:pt x="2300288" y="4862512"/>
                </a:cubicBezTo>
                <a:cubicBezTo>
                  <a:pt x="2316069" y="4862512"/>
                  <a:pt x="2328862" y="4875306"/>
                  <a:pt x="2328862" y="4891088"/>
                </a:cubicBezTo>
                <a:close/>
                <a:moveTo>
                  <a:pt x="2483168" y="4891088"/>
                </a:moveTo>
                <a:cubicBezTo>
                  <a:pt x="2483168" y="4907921"/>
                  <a:pt x="2469521" y="4921568"/>
                  <a:pt x="2452688" y="4921568"/>
                </a:cubicBezTo>
                <a:cubicBezTo>
                  <a:pt x="2435854" y="4921568"/>
                  <a:pt x="2422208" y="4907921"/>
                  <a:pt x="2422208" y="4891088"/>
                </a:cubicBezTo>
                <a:cubicBezTo>
                  <a:pt x="2422208" y="4874254"/>
                  <a:pt x="2435854" y="4860608"/>
                  <a:pt x="2452688" y="4860608"/>
                </a:cubicBezTo>
                <a:cubicBezTo>
                  <a:pt x="2469521" y="4860608"/>
                  <a:pt x="2483168" y="4874254"/>
                  <a:pt x="2483168" y="4891088"/>
                </a:cubicBezTo>
                <a:close/>
                <a:moveTo>
                  <a:pt x="2636520" y="4891088"/>
                </a:moveTo>
                <a:cubicBezTo>
                  <a:pt x="2636520" y="4908447"/>
                  <a:pt x="2622447" y="4922520"/>
                  <a:pt x="2605088" y="4922520"/>
                </a:cubicBezTo>
                <a:cubicBezTo>
                  <a:pt x="2587728" y="4922520"/>
                  <a:pt x="2573655" y="4908447"/>
                  <a:pt x="2573655" y="4891088"/>
                </a:cubicBezTo>
                <a:cubicBezTo>
                  <a:pt x="2573655" y="4873728"/>
                  <a:pt x="2587728" y="4859655"/>
                  <a:pt x="2605088" y="4859655"/>
                </a:cubicBezTo>
                <a:cubicBezTo>
                  <a:pt x="2622447" y="4859655"/>
                  <a:pt x="2636520" y="4873728"/>
                  <a:pt x="2636520" y="4891088"/>
                </a:cubicBezTo>
                <a:close/>
                <a:moveTo>
                  <a:pt x="2789872" y="4891088"/>
                </a:moveTo>
                <a:cubicBezTo>
                  <a:pt x="2789872" y="4908973"/>
                  <a:pt x="2775373" y="4923472"/>
                  <a:pt x="2757488" y="4923472"/>
                </a:cubicBezTo>
                <a:cubicBezTo>
                  <a:pt x="2739602" y="4923472"/>
                  <a:pt x="2725102" y="4908973"/>
                  <a:pt x="2725102" y="4891088"/>
                </a:cubicBezTo>
                <a:cubicBezTo>
                  <a:pt x="2725102" y="4873202"/>
                  <a:pt x="2739602" y="4858702"/>
                  <a:pt x="2757488" y="4858702"/>
                </a:cubicBezTo>
                <a:cubicBezTo>
                  <a:pt x="2775373" y="4858702"/>
                  <a:pt x="2789872" y="4873202"/>
                  <a:pt x="2789872" y="4891088"/>
                </a:cubicBezTo>
                <a:close/>
                <a:moveTo>
                  <a:pt x="2943225" y="4891088"/>
                </a:moveTo>
                <a:cubicBezTo>
                  <a:pt x="2943225" y="4909499"/>
                  <a:pt x="2928299" y="4924425"/>
                  <a:pt x="2909888" y="4924425"/>
                </a:cubicBezTo>
                <a:cubicBezTo>
                  <a:pt x="2891476" y="4924425"/>
                  <a:pt x="2876550" y="4909499"/>
                  <a:pt x="2876550" y="4891088"/>
                </a:cubicBezTo>
                <a:cubicBezTo>
                  <a:pt x="2876550" y="4872676"/>
                  <a:pt x="2891476" y="4857750"/>
                  <a:pt x="2909888" y="4857750"/>
                </a:cubicBezTo>
                <a:cubicBezTo>
                  <a:pt x="2928299" y="4857750"/>
                  <a:pt x="2943225" y="4872676"/>
                  <a:pt x="2943225" y="4891088"/>
                </a:cubicBezTo>
                <a:close/>
                <a:moveTo>
                  <a:pt x="3097530" y="4891088"/>
                </a:moveTo>
                <a:cubicBezTo>
                  <a:pt x="3097530" y="4910551"/>
                  <a:pt x="3081751" y="4926330"/>
                  <a:pt x="3062288" y="4926330"/>
                </a:cubicBezTo>
                <a:cubicBezTo>
                  <a:pt x="3042824" y="4926330"/>
                  <a:pt x="3027045" y="4910551"/>
                  <a:pt x="3027045" y="4891088"/>
                </a:cubicBezTo>
                <a:cubicBezTo>
                  <a:pt x="3027045" y="4871624"/>
                  <a:pt x="3042824" y="4855845"/>
                  <a:pt x="3062288" y="4855845"/>
                </a:cubicBezTo>
                <a:cubicBezTo>
                  <a:pt x="3081751" y="4855845"/>
                  <a:pt x="3097530" y="4871624"/>
                  <a:pt x="3097530" y="4891088"/>
                </a:cubicBezTo>
                <a:close/>
                <a:moveTo>
                  <a:pt x="3250882" y="4891088"/>
                </a:moveTo>
                <a:cubicBezTo>
                  <a:pt x="3250882" y="4911077"/>
                  <a:pt x="3234677" y="4927282"/>
                  <a:pt x="3214688" y="4927282"/>
                </a:cubicBezTo>
                <a:cubicBezTo>
                  <a:pt x="3194698" y="4927282"/>
                  <a:pt x="3178492" y="4911077"/>
                  <a:pt x="3178492" y="4891088"/>
                </a:cubicBezTo>
                <a:cubicBezTo>
                  <a:pt x="3178492" y="4871098"/>
                  <a:pt x="3194698" y="4854892"/>
                  <a:pt x="3214688" y="4854892"/>
                </a:cubicBezTo>
                <a:cubicBezTo>
                  <a:pt x="3234677" y="4854892"/>
                  <a:pt x="3250882" y="4871098"/>
                  <a:pt x="3250882" y="4891088"/>
                </a:cubicBezTo>
                <a:close/>
                <a:moveTo>
                  <a:pt x="3404235" y="4891088"/>
                </a:moveTo>
                <a:cubicBezTo>
                  <a:pt x="3404235" y="4911603"/>
                  <a:pt x="3387603" y="4928235"/>
                  <a:pt x="3367088" y="4928235"/>
                </a:cubicBezTo>
                <a:cubicBezTo>
                  <a:pt x="3346572" y="4928235"/>
                  <a:pt x="3329940" y="4911603"/>
                  <a:pt x="3329940" y="4891088"/>
                </a:cubicBezTo>
                <a:cubicBezTo>
                  <a:pt x="3329940" y="4870572"/>
                  <a:pt x="3346572" y="4853940"/>
                  <a:pt x="3367088" y="4853940"/>
                </a:cubicBezTo>
                <a:cubicBezTo>
                  <a:pt x="3387603" y="4853940"/>
                  <a:pt x="3404235" y="4870572"/>
                  <a:pt x="3404235" y="4891088"/>
                </a:cubicBezTo>
                <a:close/>
                <a:moveTo>
                  <a:pt x="3557588" y="4891088"/>
                </a:moveTo>
                <a:cubicBezTo>
                  <a:pt x="3557588" y="4912130"/>
                  <a:pt x="3540530" y="4929188"/>
                  <a:pt x="3519488" y="4929188"/>
                </a:cubicBezTo>
                <a:cubicBezTo>
                  <a:pt x="3498445" y="4929188"/>
                  <a:pt x="3481388" y="4912130"/>
                  <a:pt x="3481388" y="4891088"/>
                </a:cubicBezTo>
                <a:cubicBezTo>
                  <a:pt x="3481388" y="4870045"/>
                  <a:pt x="3498445" y="4852988"/>
                  <a:pt x="3519488" y="4852988"/>
                </a:cubicBezTo>
                <a:cubicBezTo>
                  <a:pt x="3540530" y="4852988"/>
                  <a:pt x="3557588" y="4870045"/>
                  <a:pt x="3557588" y="4891088"/>
                </a:cubicBezTo>
                <a:close/>
                <a:moveTo>
                  <a:pt x="3710940" y="4891088"/>
                </a:moveTo>
                <a:cubicBezTo>
                  <a:pt x="3710940" y="4912656"/>
                  <a:pt x="3693456" y="4930140"/>
                  <a:pt x="3671888" y="4930140"/>
                </a:cubicBezTo>
                <a:cubicBezTo>
                  <a:pt x="3650319" y="4930140"/>
                  <a:pt x="3632835" y="4912656"/>
                  <a:pt x="3632835" y="4891088"/>
                </a:cubicBezTo>
                <a:cubicBezTo>
                  <a:pt x="3632835" y="4869519"/>
                  <a:pt x="3650319" y="4852035"/>
                  <a:pt x="3671888" y="4852035"/>
                </a:cubicBezTo>
                <a:cubicBezTo>
                  <a:pt x="3693456" y="4852035"/>
                  <a:pt x="3710940" y="4869519"/>
                  <a:pt x="3710940" y="4891088"/>
                </a:cubicBezTo>
                <a:close/>
                <a:moveTo>
                  <a:pt x="3864292" y="4891088"/>
                </a:moveTo>
                <a:cubicBezTo>
                  <a:pt x="3864292" y="4913182"/>
                  <a:pt x="3846382" y="4931092"/>
                  <a:pt x="3824288" y="4931092"/>
                </a:cubicBezTo>
                <a:cubicBezTo>
                  <a:pt x="3802193" y="4931092"/>
                  <a:pt x="3784282" y="4913182"/>
                  <a:pt x="3784282" y="4891088"/>
                </a:cubicBezTo>
                <a:cubicBezTo>
                  <a:pt x="3784282" y="4868993"/>
                  <a:pt x="3802193" y="4851082"/>
                  <a:pt x="3824288" y="4851082"/>
                </a:cubicBezTo>
                <a:cubicBezTo>
                  <a:pt x="3846382" y="4851082"/>
                  <a:pt x="3864292" y="4868993"/>
                  <a:pt x="3864292" y="4891088"/>
                </a:cubicBezTo>
                <a:close/>
                <a:moveTo>
                  <a:pt x="4017645" y="4891088"/>
                </a:moveTo>
                <a:cubicBezTo>
                  <a:pt x="4017645" y="4913708"/>
                  <a:pt x="3999308" y="4932045"/>
                  <a:pt x="3976688" y="4932045"/>
                </a:cubicBezTo>
                <a:cubicBezTo>
                  <a:pt x="3954067" y="4932045"/>
                  <a:pt x="3935730" y="4913708"/>
                  <a:pt x="3935730" y="4891088"/>
                </a:cubicBezTo>
                <a:cubicBezTo>
                  <a:pt x="3935730" y="4868467"/>
                  <a:pt x="3954067" y="4850130"/>
                  <a:pt x="3976688" y="4850130"/>
                </a:cubicBezTo>
                <a:cubicBezTo>
                  <a:pt x="3999308" y="4850130"/>
                  <a:pt x="4017645" y="4868467"/>
                  <a:pt x="4017645" y="4891088"/>
                </a:cubicBezTo>
                <a:close/>
                <a:moveTo>
                  <a:pt x="4170998" y="4891088"/>
                </a:moveTo>
                <a:cubicBezTo>
                  <a:pt x="4170998" y="4914234"/>
                  <a:pt x="4152234" y="4932998"/>
                  <a:pt x="4129088" y="4932998"/>
                </a:cubicBezTo>
                <a:cubicBezTo>
                  <a:pt x="4105941" y="4932998"/>
                  <a:pt x="4087178" y="4914234"/>
                  <a:pt x="4087178" y="4891088"/>
                </a:cubicBezTo>
                <a:cubicBezTo>
                  <a:pt x="4087178" y="4867941"/>
                  <a:pt x="4105941" y="4849178"/>
                  <a:pt x="4129088" y="4849178"/>
                </a:cubicBezTo>
                <a:cubicBezTo>
                  <a:pt x="4152234" y="4849178"/>
                  <a:pt x="4170998" y="4867941"/>
                  <a:pt x="4170998" y="4891088"/>
                </a:cubicBezTo>
                <a:close/>
                <a:moveTo>
                  <a:pt x="4324350" y="4891088"/>
                </a:moveTo>
                <a:cubicBezTo>
                  <a:pt x="4324350" y="4914760"/>
                  <a:pt x="4305160" y="4933950"/>
                  <a:pt x="4281488" y="4933950"/>
                </a:cubicBezTo>
                <a:cubicBezTo>
                  <a:pt x="4257815" y="4933950"/>
                  <a:pt x="4238625" y="4914760"/>
                  <a:pt x="4238625" y="4891088"/>
                </a:cubicBezTo>
                <a:cubicBezTo>
                  <a:pt x="4238625" y="4867415"/>
                  <a:pt x="4257815" y="4848225"/>
                  <a:pt x="4281488" y="4848225"/>
                </a:cubicBezTo>
                <a:cubicBezTo>
                  <a:pt x="4305160" y="4848225"/>
                  <a:pt x="4324350" y="4867415"/>
                  <a:pt x="4324350" y="4891088"/>
                </a:cubicBezTo>
                <a:close/>
                <a:moveTo>
                  <a:pt x="4477702" y="4891088"/>
                </a:moveTo>
                <a:cubicBezTo>
                  <a:pt x="4477702" y="4915286"/>
                  <a:pt x="4458086" y="4934902"/>
                  <a:pt x="4433888" y="4934902"/>
                </a:cubicBezTo>
                <a:cubicBezTo>
                  <a:pt x="4409689" y="4934902"/>
                  <a:pt x="4390072" y="4915286"/>
                  <a:pt x="4390072" y="4891088"/>
                </a:cubicBezTo>
                <a:cubicBezTo>
                  <a:pt x="4390072" y="4866889"/>
                  <a:pt x="4409689" y="4847272"/>
                  <a:pt x="4433888" y="4847272"/>
                </a:cubicBezTo>
                <a:cubicBezTo>
                  <a:pt x="4458086" y="4847272"/>
                  <a:pt x="4477702" y="4866889"/>
                  <a:pt x="4477702" y="4891088"/>
                </a:cubicBezTo>
                <a:close/>
                <a:moveTo>
                  <a:pt x="4631055" y="4891088"/>
                </a:moveTo>
                <a:cubicBezTo>
                  <a:pt x="4631055" y="4915812"/>
                  <a:pt x="4611012" y="4935855"/>
                  <a:pt x="4586288" y="4935855"/>
                </a:cubicBezTo>
                <a:cubicBezTo>
                  <a:pt x="4561563" y="4935855"/>
                  <a:pt x="4541520" y="4915812"/>
                  <a:pt x="4541520" y="4891088"/>
                </a:cubicBezTo>
                <a:cubicBezTo>
                  <a:pt x="4541520" y="4866363"/>
                  <a:pt x="4561563" y="4846320"/>
                  <a:pt x="4586288" y="4846320"/>
                </a:cubicBezTo>
                <a:cubicBezTo>
                  <a:pt x="4611012" y="4846320"/>
                  <a:pt x="4631055" y="4866363"/>
                  <a:pt x="4631055" y="4891088"/>
                </a:cubicBezTo>
                <a:close/>
                <a:moveTo>
                  <a:pt x="4783455" y="4891088"/>
                </a:moveTo>
                <a:cubicBezTo>
                  <a:pt x="4783455" y="4915812"/>
                  <a:pt x="4763412" y="4935855"/>
                  <a:pt x="4738688" y="4935855"/>
                </a:cubicBezTo>
                <a:cubicBezTo>
                  <a:pt x="4713963" y="4935855"/>
                  <a:pt x="4693920" y="4915812"/>
                  <a:pt x="4693920" y="4891088"/>
                </a:cubicBezTo>
                <a:cubicBezTo>
                  <a:pt x="4693920" y="4866363"/>
                  <a:pt x="4713963" y="4846320"/>
                  <a:pt x="4738688" y="4846320"/>
                </a:cubicBezTo>
                <a:cubicBezTo>
                  <a:pt x="4763412" y="4846320"/>
                  <a:pt x="4783455" y="4866363"/>
                  <a:pt x="4783455" y="4891088"/>
                </a:cubicBezTo>
                <a:close/>
                <a:moveTo>
                  <a:pt x="4936808" y="4891088"/>
                </a:moveTo>
                <a:cubicBezTo>
                  <a:pt x="4936808" y="4916338"/>
                  <a:pt x="4916338" y="4936808"/>
                  <a:pt x="4891088" y="4936808"/>
                </a:cubicBezTo>
                <a:cubicBezTo>
                  <a:pt x="4865837" y="4936808"/>
                  <a:pt x="4845368" y="4916338"/>
                  <a:pt x="4845368" y="4891088"/>
                </a:cubicBezTo>
                <a:cubicBezTo>
                  <a:pt x="4845368" y="4865837"/>
                  <a:pt x="4865837" y="4845368"/>
                  <a:pt x="4891088" y="4845368"/>
                </a:cubicBezTo>
                <a:cubicBezTo>
                  <a:pt x="4916338" y="4845368"/>
                  <a:pt x="4936808" y="4865837"/>
                  <a:pt x="4936808" y="4891088"/>
                </a:cubicBezTo>
                <a:close/>
                <a:moveTo>
                  <a:pt x="5090160" y="4891088"/>
                </a:moveTo>
                <a:cubicBezTo>
                  <a:pt x="5090160" y="4916864"/>
                  <a:pt x="5069264" y="4937760"/>
                  <a:pt x="5043488" y="4937760"/>
                </a:cubicBezTo>
                <a:cubicBezTo>
                  <a:pt x="5017711" y="4937760"/>
                  <a:pt x="4996815" y="4916864"/>
                  <a:pt x="4996815" y="4891088"/>
                </a:cubicBezTo>
                <a:cubicBezTo>
                  <a:pt x="4996815" y="4865311"/>
                  <a:pt x="5017711" y="4844415"/>
                  <a:pt x="5043488" y="4844415"/>
                </a:cubicBezTo>
                <a:cubicBezTo>
                  <a:pt x="5069264" y="4844415"/>
                  <a:pt x="5090160" y="4865311"/>
                  <a:pt x="5090160" y="4891088"/>
                </a:cubicBezTo>
                <a:close/>
                <a:moveTo>
                  <a:pt x="5242560" y="4891088"/>
                </a:moveTo>
                <a:cubicBezTo>
                  <a:pt x="5242560" y="4916864"/>
                  <a:pt x="5221664" y="4937760"/>
                  <a:pt x="5195888" y="4937760"/>
                </a:cubicBezTo>
                <a:cubicBezTo>
                  <a:pt x="5170111" y="4937760"/>
                  <a:pt x="5149215" y="4916864"/>
                  <a:pt x="5149215" y="4891088"/>
                </a:cubicBezTo>
                <a:cubicBezTo>
                  <a:pt x="5149215" y="4865311"/>
                  <a:pt x="5170111" y="4844415"/>
                  <a:pt x="5195888" y="4844415"/>
                </a:cubicBezTo>
                <a:cubicBezTo>
                  <a:pt x="5221664" y="4844415"/>
                  <a:pt x="5242560" y="4865311"/>
                  <a:pt x="5242560" y="4891088"/>
                </a:cubicBezTo>
                <a:close/>
                <a:moveTo>
                  <a:pt x="5395912" y="4891088"/>
                </a:moveTo>
                <a:cubicBezTo>
                  <a:pt x="5395912" y="4917390"/>
                  <a:pt x="5374590" y="4938712"/>
                  <a:pt x="5348288" y="4938712"/>
                </a:cubicBezTo>
                <a:cubicBezTo>
                  <a:pt x="5321985" y="4938712"/>
                  <a:pt x="5300662" y="4917390"/>
                  <a:pt x="5300662" y="4891088"/>
                </a:cubicBezTo>
                <a:cubicBezTo>
                  <a:pt x="5300662" y="4864785"/>
                  <a:pt x="5321985" y="4843462"/>
                  <a:pt x="5348288" y="4843462"/>
                </a:cubicBezTo>
                <a:cubicBezTo>
                  <a:pt x="5374590" y="4843462"/>
                  <a:pt x="5395912" y="4864785"/>
                  <a:pt x="5395912" y="4891088"/>
                </a:cubicBezTo>
                <a:close/>
                <a:moveTo>
                  <a:pt x="5548312" y="4891088"/>
                </a:moveTo>
                <a:cubicBezTo>
                  <a:pt x="5548312" y="4917390"/>
                  <a:pt x="5526990" y="4938712"/>
                  <a:pt x="5500688" y="4938712"/>
                </a:cubicBezTo>
                <a:cubicBezTo>
                  <a:pt x="5474385" y="4938712"/>
                  <a:pt x="5453062" y="4917390"/>
                  <a:pt x="5453062" y="4891088"/>
                </a:cubicBezTo>
                <a:cubicBezTo>
                  <a:pt x="5453062" y="4864785"/>
                  <a:pt x="5474385" y="4843462"/>
                  <a:pt x="5500688" y="4843462"/>
                </a:cubicBezTo>
                <a:cubicBezTo>
                  <a:pt x="5526990" y="4843462"/>
                  <a:pt x="5548312" y="4864785"/>
                  <a:pt x="5548312" y="4891088"/>
                </a:cubicBezTo>
                <a:close/>
                <a:moveTo>
                  <a:pt x="5700712" y="4891088"/>
                </a:moveTo>
                <a:cubicBezTo>
                  <a:pt x="5700712" y="4917390"/>
                  <a:pt x="5679390" y="4938712"/>
                  <a:pt x="5653088" y="4938712"/>
                </a:cubicBezTo>
                <a:cubicBezTo>
                  <a:pt x="5626785" y="4938712"/>
                  <a:pt x="5605462" y="4917390"/>
                  <a:pt x="5605462" y="4891088"/>
                </a:cubicBezTo>
                <a:cubicBezTo>
                  <a:pt x="5605462" y="4864785"/>
                  <a:pt x="5626785" y="4843462"/>
                  <a:pt x="5653088" y="4843462"/>
                </a:cubicBezTo>
                <a:cubicBezTo>
                  <a:pt x="5679390" y="4843462"/>
                  <a:pt x="5700712" y="4864785"/>
                  <a:pt x="5700712" y="4891088"/>
                </a:cubicBezTo>
                <a:close/>
                <a:moveTo>
                  <a:pt x="5854065" y="4891088"/>
                </a:moveTo>
                <a:cubicBezTo>
                  <a:pt x="5854065" y="4917916"/>
                  <a:pt x="5832316" y="4939665"/>
                  <a:pt x="5805488" y="4939665"/>
                </a:cubicBezTo>
                <a:cubicBezTo>
                  <a:pt x="5778659" y="4939665"/>
                  <a:pt x="5756910" y="4917916"/>
                  <a:pt x="5756910" y="4891088"/>
                </a:cubicBezTo>
                <a:cubicBezTo>
                  <a:pt x="5756910" y="4864259"/>
                  <a:pt x="5778659" y="4842510"/>
                  <a:pt x="5805488" y="4842510"/>
                </a:cubicBezTo>
                <a:cubicBezTo>
                  <a:pt x="5832316" y="4842510"/>
                  <a:pt x="5854065" y="4864259"/>
                  <a:pt x="5854065" y="4891088"/>
                </a:cubicBezTo>
                <a:close/>
                <a:moveTo>
                  <a:pt x="6006465" y="4891088"/>
                </a:moveTo>
                <a:cubicBezTo>
                  <a:pt x="6006465" y="4917916"/>
                  <a:pt x="5984716" y="4939665"/>
                  <a:pt x="5957888" y="4939665"/>
                </a:cubicBezTo>
                <a:cubicBezTo>
                  <a:pt x="5931059" y="4939665"/>
                  <a:pt x="5909310" y="4917916"/>
                  <a:pt x="5909310" y="4891088"/>
                </a:cubicBezTo>
                <a:cubicBezTo>
                  <a:pt x="5909310" y="4864259"/>
                  <a:pt x="5931059" y="4842510"/>
                  <a:pt x="5957888" y="4842510"/>
                </a:cubicBezTo>
                <a:cubicBezTo>
                  <a:pt x="5984716" y="4842510"/>
                  <a:pt x="6006465" y="4864259"/>
                  <a:pt x="6006465" y="4891088"/>
                </a:cubicBezTo>
                <a:close/>
                <a:moveTo>
                  <a:pt x="6158865" y="4891088"/>
                </a:moveTo>
                <a:cubicBezTo>
                  <a:pt x="6158865" y="4917916"/>
                  <a:pt x="6137116" y="4939665"/>
                  <a:pt x="6110288" y="4939665"/>
                </a:cubicBezTo>
                <a:cubicBezTo>
                  <a:pt x="6083459" y="4939665"/>
                  <a:pt x="6061710" y="4917916"/>
                  <a:pt x="6061710" y="4891088"/>
                </a:cubicBezTo>
                <a:cubicBezTo>
                  <a:pt x="6061710" y="4864259"/>
                  <a:pt x="6083459" y="4842510"/>
                  <a:pt x="6110288" y="4842510"/>
                </a:cubicBezTo>
                <a:cubicBezTo>
                  <a:pt x="6137116" y="4842510"/>
                  <a:pt x="6158865" y="4864259"/>
                  <a:pt x="6158865" y="4891088"/>
                </a:cubicBezTo>
                <a:close/>
                <a:moveTo>
                  <a:pt x="6311265" y="4891088"/>
                </a:moveTo>
                <a:cubicBezTo>
                  <a:pt x="6311265" y="4917916"/>
                  <a:pt x="6289516" y="4939665"/>
                  <a:pt x="6262688" y="4939665"/>
                </a:cubicBezTo>
                <a:cubicBezTo>
                  <a:pt x="6235859" y="4939665"/>
                  <a:pt x="6214110" y="4917916"/>
                  <a:pt x="6214110" y="4891088"/>
                </a:cubicBezTo>
                <a:cubicBezTo>
                  <a:pt x="6214110" y="4864259"/>
                  <a:pt x="6235859" y="4842510"/>
                  <a:pt x="6262688" y="4842510"/>
                </a:cubicBezTo>
                <a:cubicBezTo>
                  <a:pt x="6289516" y="4842510"/>
                  <a:pt x="6311265" y="4864259"/>
                  <a:pt x="6311265" y="4891088"/>
                </a:cubicBezTo>
                <a:close/>
                <a:moveTo>
                  <a:pt x="6463665" y="4891088"/>
                </a:moveTo>
                <a:cubicBezTo>
                  <a:pt x="6463665" y="4917916"/>
                  <a:pt x="6441916" y="4939665"/>
                  <a:pt x="6415088" y="4939665"/>
                </a:cubicBezTo>
                <a:cubicBezTo>
                  <a:pt x="6388259" y="4939665"/>
                  <a:pt x="6366510" y="4917916"/>
                  <a:pt x="6366510" y="4891088"/>
                </a:cubicBezTo>
                <a:cubicBezTo>
                  <a:pt x="6366510" y="4864259"/>
                  <a:pt x="6388259" y="4842510"/>
                  <a:pt x="6415088" y="4842510"/>
                </a:cubicBezTo>
                <a:cubicBezTo>
                  <a:pt x="6441916" y="4842510"/>
                  <a:pt x="6463665" y="4864259"/>
                  <a:pt x="6463665" y="4891088"/>
                </a:cubicBezTo>
                <a:close/>
                <a:moveTo>
                  <a:pt x="6615112" y="4891088"/>
                </a:moveTo>
                <a:cubicBezTo>
                  <a:pt x="6615112" y="4917390"/>
                  <a:pt x="6593790" y="4938712"/>
                  <a:pt x="6567488" y="4938712"/>
                </a:cubicBezTo>
                <a:cubicBezTo>
                  <a:pt x="6541185" y="4938712"/>
                  <a:pt x="6519862" y="4917390"/>
                  <a:pt x="6519862" y="4891088"/>
                </a:cubicBezTo>
                <a:cubicBezTo>
                  <a:pt x="6519862" y="4864785"/>
                  <a:pt x="6541185" y="4843462"/>
                  <a:pt x="6567488" y="4843462"/>
                </a:cubicBezTo>
                <a:cubicBezTo>
                  <a:pt x="6593790" y="4843462"/>
                  <a:pt x="6615112" y="4864785"/>
                  <a:pt x="6615112" y="4891088"/>
                </a:cubicBezTo>
                <a:close/>
                <a:moveTo>
                  <a:pt x="6767512" y="4891088"/>
                </a:moveTo>
                <a:cubicBezTo>
                  <a:pt x="6767512" y="4917390"/>
                  <a:pt x="6746190" y="4938712"/>
                  <a:pt x="6719888" y="4938712"/>
                </a:cubicBezTo>
                <a:cubicBezTo>
                  <a:pt x="6693585" y="4938712"/>
                  <a:pt x="6672262" y="4917390"/>
                  <a:pt x="6672262" y="4891088"/>
                </a:cubicBezTo>
                <a:cubicBezTo>
                  <a:pt x="6672262" y="4864785"/>
                  <a:pt x="6693585" y="4843462"/>
                  <a:pt x="6719888" y="4843462"/>
                </a:cubicBezTo>
                <a:cubicBezTo>
                  <a:pt x="6746190" y="4843462"/>
                  <a:pt x="6767512" y="4864785"/>
                  <a:pt x="6767512" y="4891088"/>
                </a:cubicBezTo>
                <a:close/>
                <a:moveTo>
                  <a:pt x="6919912" y="4891088"/>
                </a:moveTo>
                <a:cubicBezTo>
                  <a:pt x="6919912" y="4917390"/>
                  <a:pt x="6898590" y="4938712"/>
                  <a:pt x="6872288" y="4938712"/>
                </a:cubicBezTo>
                <a:cubicBezTo>
                  <a:pt x="6845985" y="4938712"/>
                  <a:pt x="6824662" y="4917390"/>
                  <a:pt x="6824662" y="4891088"/>
                </a:cubicBezTo>
                <a:cubicBezTo>
                  <a:pt x="6824662" y="4864785"/>
                  <a:pt x="6845985" y="4843462"/>
                  <a:pt x="6872288" y="4843462"/>
                </a:cubicBezTo>
                <a:cubicBezTo>
                  <a:pt x="6898590" y="4843462"/>
                  <a:pt x="6919912" y="4864785"/>
                  <a:pt x="6919912" y="4891088"/>
                </a:cubicBezTo>
                <a:close/>
                <a:moveTo>
                  <a:pt x="7071360" y="4891088"/>
                </a:moveTo>
                <a:cubicBezTo>
                  <a:pt x="7071360" y="4916864"/>
                  <a:pt x="7050464" y="4937760"/>
                  <a:pt x="7024688" y="4937760"/>
                </a:cubicBezTo>
                <a:cubicBezTo>
                  <a:pt x="6998911" y="4937760"/>
                  <a:pt x="6978015" y="4916864"/>
                  <a:pt x="6978015" y="4891088"/>
                </a:cubicBezTo>
                <a:cubicBezTo>
                  <a:pt x="6978015" y="4865311"/>
                  <a:pt x="6998911" y="4844415"/>
                  <a:pt x="7024688" y="4844415"/>
                </a:cubicBezTo>
                <a:cubicBezTo>
                  <a:pt x="7050464" y="4844415"/>
                  <a:pt x="7071360" y="4865311"/>
                  <a:pt x="7071360" y="4891088"/>
                </a:cubicBezTo>
                <a:close/>
                <a:moveTo>
                  <a:pt x="7223760" y="4891088"/>
                </a:moveTo>
                <a:cubicBezTo>
                  <a:pt x="7223760" y="4916864"/>
                  <a:pt x="7202864" y="4937760"/>
                  <a:pt x="7177088" y="4937760"/>
                </a:cubicBezTo>
                <a:cubicBezTo>
                  <a:pt x="7151311" y="4937760"/>
                  <a:pt x="7130415" y="4916864"/>
                  <a:pt x="7130415" y="4891088"/>
                </a:cubicBezTo>
                <a:cubicBezTo>
                  <a:pt x="7130415" y="4865311"/>
                  <a:pt x="7151311" y="4844415"/>
                  <a:pt x="7177088" y="4844415"/>
                </a:cubicBezTo>
                <a:cubicBezTo>
                  <a:pt x="7202864" y="4844415"/>
                  <a:pt x="7223760" y="4865311"/>
                  <a:pt x="7223760" y="4891088"/>
                </a:cubicBezTo>
                <a:close/>
                <a:moveTo>
                  <a:pt x="7375208" y="4891088"/>
                </a:moveTo>
                <a:cubicBezTo>
                  <a:pt x="7375208" y="4916338"/>
                  <a:pt x="7354738" y="4936808"/>
                  <a:pt x="7329488" y="4936808"/>
                </a:cubicBezTo>
                <a:cubicBezTo>
                  <a:pt x="7304237" y="4936808"/>
                  <a:pt x="7283768" y="4916338"/>
                  <a:pt x="7283768" y="4891088"/>
                </a:cubicBezTo>
                <a:cubicBezTo>
                  <a:pt x="7283768" y="4865837"/>
                  <a:pt x="7304237" y="4845368"/>
                  <a:pt x="7329488" y="4845368"/>
                </a:cubicBezTo>
                <a:cubicBezTo>
                  <a:pt x="7354738" y="4845368"/>
                  <a:pt x="7375208" y="4865837"/>
                  <a:pt x="7375208" y="4891088"/>
                </a:cubicBezTo>
                <a:close/>
                <a:moveTo>
                  <a:pt x="7526655" y="4891088"/>
                </a:moveTo>
                <a:cubicBezTo>
                  <a:pt x="7526655" y="4915812"/>
                  <a:pt x="7506612" y="4935855"/>
                  <a:pt x="7481888" y="4935855"/>
                </a:cubicBezTo>
                <a:cubicBezTo>
                  <a:pt x="7457163" y="4935855"/>
                  <a:pt x="7437120" y="4915812"/>
                  <a:pt x="7437120" y="4891088"/>
                </a:cubicBezTo>
                <a:cubicBezTo>
                  <a:pt x="7437120" y="4866363"/>
                  <a:pt x="7457163" y="4846320"/>
                  <a:pt x="7481888" y="4846320"/>
                </a:cubicBezTo>
                <a:cubicBezTo>
                  <a:pt x="7506612" y="4846320"/>
                  <a:pt x="7526655" y="4866363"/>
                  <a:pt x="7526655" y="4891088"/>
                </a:cubicBezTo>
                <a:close/>
                <a:moveTo>
                  <a:pt x="7679055" y="4891088"/>
                </a:moveTo>
                <a:cubicBezTo>
                  <a:pt x="7679055" y="4915812"/>
                  <a:pt x="7659012" y="4935855"/>
                  <a:pt x="7634288" y="4935855"/>
                </a:cubicBezTo>
                <a:cubicBezTo>
                  <a:pt x="7609563" y="4935855"/>
                  <a:pt x="7589520" y="4915812"/>
                  <a:pt x="7589520" y="4891088"/>
                </a:cubicBezTo>
                <a:cubicBezTo>
                  <a:pt x="7589520" y="4866363"/>
                  <a:pt x="7609563" y="4846320"/>
                  <a:pt x="7634288" y="4846320"/>
                </a:cubicBezTo>
                <a:cubicBezTo>
                  <a:pt x="7659012" y="4846320"/>
                  <a:pt x="7679055" y="4866363"/>
                  <a:pt x="7679055" y="4891088"/>
                </a:cubicBezTo>
                <a:close/>
                <a:moveTo>
                  <a:pt x="7830502" y="4891088"/>
                </a:moveTo>
                <a:cubicBezTo>
                  <a:pt x="7830502" y="4915286"/>
                  <a:pt x="7810886" y="4934902"/>
                  <a:pt x="7786688" y="4934902"/>
                </a:cubicBezTo>
                <a:cubicBezTo>
                  <a:pt x="7762489" y="4934902"/>
                  <a:pt x="7742872" y="4915286"/>
                  <a:pt x="7742872" y="4891088"/>
                </a:cubicBezTo>
                <a:cubicBezTo>
                  <a:pt x="7742872" y="4866889"/>
                  <a:pt x="7762489" y="4847272"/>
                  <a:pt x="7786688" y="4847272"/>
                </a:cubicBezTo>
                <a:cubicBezTo>
                  <a:pt x="7810886" y="4847272"/>
                  <a:pt x="7830502" y="4866889"/>
                  <a:pt x="7830502" y="4891088"/>
                </a:cubicBezTo>
                <a:close/>
                <a:moveTo>
                  <a:pt x="7981950" y="4891088"/>
                </a:moveTo>
                <a:cubicBezTo>
                  <a:pt x="7981950" y="4914760"/>
                  <a:pt x="7962760" y="4933950"/>
                  <a:pt x="7939088" y="4933950"/>
                </a:cubicBezTo>
                <a:cubicBezTo>
                  <a:pt x="7915415" y="4933950"/>
                  <a:pt x="7896225" y="4914760"/>
                  <a:pt x="7896225" y="4891088"/>
                </a:cubicBezTo>
                <a:cubicBezTo>
                  <a:pt x="7896225" y="4867415"/>
                  <a:pt x="7915415" y="4848225"/>
                  <a:pt x="7939088" y="4848225"/>
                </a:cubicBezTo>
                <a:cubicBezTo>
                  <a:pt x="7962760" y="4848225"/>
                  <a:pt x="7981950" y="4867415"/>
                  <a:pt x="7981950" y="4891088"/>
                </a:cubicBezTo>
                <a:close/>
                <a:moveTo>
                  <a:pt x="8133398" y="4891088"/>
                </a:moveTo>
                <a:cubicBezTo>
                  <a:pt x="8133398" y="4914234"/>
                  <a:pt x="8114634" y="4932998"/>
                  <a:pt x="8091488" y="4932998"/>
                </a:cubicBezTo>
                <a:cubicBezTo>
                  <a:pt x="8068341" y="4932998"/>
                  <a:pt x="8049578" y="4914234"/>
                  <a:pt x="8049578" y="4891088"/>
                </a:cubicBezTo>
                <a:cubicBezTo>
                  <a:pt x="8049578" y="4867941"/>
                  <a:pt x="8068341" y="4849178"/>
                  <a:pt x="8091488" y="4849178"/>
                </a:cubicBezTo>
                <a:cubicBezTo>
                  <a:pt x="8114634" y="4849178"/>
                  <a:pt x="8133398" y="4867941"/>
                  <a:pt x="8133398" y="4891088"/>
                </a:cubicBezTo>
                <a:close/>
                <a:moveTo>
                  <a:pt x="8284845" y="4891088"/>
                </a:moveTo>
                <a:cubicBezTo>
                  <a:pt x="8284845" y="4913708"/>
                  <a:pt x="8266508" y="4932045"/>
                  <a:pt x="8243888" y="4932045"/>
                </a:cubicBezTo>
                <a:cubicBezTo>
                  <a:pt x="8221267" y="4932045"/>
                  <a:pt x="8202930" y="4913708"/>
                  <a:pt x="8202930" y="4891088"/>
                </a:cubicBezTo>
                <a:cubicBezTo>
                  <a:pt x="8202930" y="4868467"/>
                  <a:pt x="8221267" y="4850130"/>
                  <a:pt x="8243888" y="4850130"/>
                </a:cubicBezTo>
                <a:cubicBezTo>
                  <a:pt x="8266508" y="4850130"/>
                  <a:pt x="8284845" y="4868467"/>
                  <a:pt x="8284845" y="4891088"/>
                </a:cubicBezTo>
                <a:close/>
                <a:moveTo>
                  <a:pt x="8436292" y="4891088"/>
                </a:moveTo>
                <a:cubicBezTo>
                  <a:pt x="8436292" y="4913182"/>
                  <a:pt x="8418382" y="4931092"/>
                  <a:pt x="8396288" y="4931092"/>
                </a:cubicBezTo>
                <a:cubicBezTo>
                  <a:pt x="8374193" y="4931092"/>
                  <a:pt x="8356282" y="4913182"/>
                  <a:pt x="8356282" y="4891088"/>
                </a:cubicBezTo>
                <a:cubicBezTo>
                  <a:pt x="8356282" y="4868993"/>
                  <a:pt x="8374193" y="4851082"/>
                  <a:pt x="8396288" y="4851082"/>
                </a:cubicBezTo>
                <a:cubicBezTo>
                  <a:pt x="8418382" y="4851082"/>
                  <a:pt x="8436292" y="4868993"/>
                  <a:pt x="8436292" y="4891088"/>
                </a:cubicBezTo>
                <a:close/>
                <a:moveTo>
                  <a:pt x="8587740" y="4891088"/>
                </a:moveTo>
                <a:cubicBezTo>
                  <a:pt x="8587740" y="4912656"/>
                  <a:pt x="8570256" y="4930140"/>
                  <a:pt x="8548688" y="4930140"/>
                </a:cubicBezTo>
                <a:cubicBezTo>
                  <a:pt x="8527119" y="4930140"/>
                  <a:pt x="8509635" y="4912656"/>
                  <a:pt x="8509635" y="4891088"/>
                </a:cubicBezTo>
                <a:cubicBezTo>
                  <a:pt x="8509635" y="4869519"/>
                  <a:pt x="8527119" y="4852035"/>
                  <a:pt x="8548688" y="4852035"/>
                </a:cubicBezTo>
                <a:cubicBezTo>
                  <a:pt x="8570256" y="4852035"/>
                  <a:pt x="8587740" y="4869519"/>
                  <a:pt x="8587740" y="4891088"/>
                </a:cubicBezTo>
                <a:close/>
                <a:moveTo>
                  <a:pt x="8739188" y="4891088"/>
                </a:moveTo>
                <a:cubicBezTo>
                  <a:pt x="8739188" y="4912130"/>
                  <a:pt x="8722130" y="4929188"/>
                  <a:pt x="8701088" y="4929188"/>
                </a:cubicBezTo>
                <a:cubicBezTo>
                  <a:pt x="8680045" y="4929188"/>
                  <a:pt x="8662988" y="4912130"/>
                  <a:pt x="8662988" y="4891088"/>
                </a:cubicBezTo>
                <a:cubicBezTo>
                  <a:pt x="8662988" y="4870045"/>
                  <a:pt x="8680045" y="4852988"/>
                  <a:pt x="8701088" y="4852988"/>
                </a:cubicBezTo>
                <a:cubicBezTo>
                  <a:pt x="8722130" y="4852988"/>
                  <a:pt x="8739188" y="4870045"/>
                  <a:pt x="8739188" y="4891088"/>
                </a:cubicBezTo>
                <a:close/>
                <a:moveTo>
                  <a:pt x="8890635" y="4891088"/>
                </a:moveTo>
                <a:cubicBezTo>
                  <a:pt x="8890635" y="4911603"/>
                  <a:pt x="8874003" y="4928235"/>
                  <a:pt x="8853488" y="4928235"/>
                </a:cubicBezTo>
                <a:cubicBezTo>
                  <a:pt x="8832972" y="4928235"/>
                  <a:pt x="8816340" y="4911603"/>
                  <a:pt x="8816340" y="4891088"/>
                </a:cubicBezTo>
                <a:cubicBezTo>
                  <a:pt x="8816340" y="4870572"/>
                  <a:pt x="8832972" y="4853940"/>
                  <a:pt x="8853488" y="4853940"/>
                </a:cubicBezTo>
                <a:cubicBezTo>
                  <a:pt x="8874003" y="4853940"/>
                  <a:pt x="8890635" y="4870572"/>
                  <a:pt x="8890635" y="4891088"/>
                </a:cubicBezTo>
                <a:close/>
                <a:moveTo>
                  <a:pt x="9042082" y="4891088"/>
                </a:moveTo>
                <a:cubicBezTo>
                  <a:pt x="9042082" y="4911077"/>
                  <a:pt x="9025877" y="4927282"/>
                  <a:pt x="9005888" y="4927282"/>
                </a:cubicBezTo>
                <a:cubicBezTo>
                  <a:pt x="8985898" y="4927282"/>
                  <a:pt x="8969692" y="4911077"/>
                  <a:pt x="8969692" y="4891088"/>
                </a:cubicBezTo>
                <a:cubicBezTo>
                  <a:pt x="8969692" y="4871098"/>
                  <a:pt x="8985898" y="4854892"/>
                  <a:pt x="9005888" y="4854892"/>
                </a:cubicBezTo>
                <a:cubicBezTo>
                  <a:pt x="9025877" y="4854892"/>
                  <a:pt x="9042082" y="4871098"/>
                  <a:pt x="9042082" y="4891088"/>
                </a:cubicBezTo>
                <a:close/>
                <a:moveTo>
                  <a:pt x="9193530" y="4891088"/>
                </a:moveTo>
                <a:cubicBezTo>
                  <a:pt x="9193530" y="4910551"/>
                  <a:pt x="9177751" y="4926330"/>
                  <a:pt x="9158288" y="4926330"/>
                </a:cubicBezTo>
                <a:cubicBezTo>
                  <a:pt x="9138824" y="4926330"/>
                  <a:pt x="9123045" y="4910551"/>
                  <a:pt x="9123045" y="4891088"/>
                </a:cubicBezTo>
                <a:cubicBezTo>
                  <a:pt x="9123045" y="4871624"/>
                  <a:pt x="9138824" y="4855845"/>
                  <a:pt x="9158288" y="4855845"/>
                </a:cubicBezTo>
                <a:cubicBezTo>
                  <a:pt x="9177751" y="4855845"/>
                  <a:pt x="9193530" y="4871624"/>
                  <a:pt x="9193530" y="4891088"/>
                </a:cubicBezTo>
                <a:close/>
                <a:moveTo>
                  <a:pt x="9344025" y="4891088"/>
                </a:moveTo>
                <a:cubicBezTo>
                  <a:pt x="9344025" y="4909499"/>
                  <a:pt x="9329099" y="4924425"/>
                  <a:pt x="9310688" y="4924425"/>
                </a:cubicBezTo>
                <a:cubicBezTo>
                  <a:pt x="9292276" y="4924425"/>
                  <a:pt x="9277350" y="4909499"/>
                  <a:pt x="9277350" y="4891088"/>
                </a:cubicBezTo>
                <a:cubicBezTo>
                  <a:pt x="9277350" y="4872676"/>
                  <a:pt x="9292276" y="4857750"/>
                  <a:pt x="9310688" y="4857750"/>
                </a:cubicBezTo>
                <a:cubicBezTo>
                  <a:pt x="9329099" y="4857750"/>
                  <a:pt x="9344025" y="4872676"/>
                  <a:pt x="9344025" y="4891088"/>
                </a:cubicBezTo>
                <a:close/>
                <a:moveTo>
                  <a:pt x="9495472" y="4891088"/>
                </a:moveTo>
                <a:cubicBezTo>
                  <a:pt x="9495472" y="4908973"/>
                  <a:pt x="9480973" y="4923472"/>
                  <a:pt x="9463088" y="4923472"/>
                </a:cubicBezTo>
                <a:cubicBezTo>
                  <a:pt x="9445202" y="4923472"/>
                  <a:pt x="9430702" y="4908973"/>
                  <a:pt x="9430702" y="4891088"/>
                </a:cubicBezTo>
                <a:cubicBezTo>
                  <a:pt x="9430702" y="4873202"/>
                  <a:pt x="9445202" y="4858702"/>
                  <a:pt x="9463088" y="4858702"/>
                </a:cubicBezTo>
                <a:cubicBezTo>
                  <a:pt x="9480973" y="4858702"/>
                  <a:pt x="9495472" y="4873202"/>
                  <a:pt x="9495472" y="4891088"/>
                </a:cubicBezTo>
                <a:close/>
                <a:moveTo>
                  <a:pt x="9646920" y="4891088"/>
                </a:moveTo>
                <a:cubicBezTo>
                  <a:pt x="9646920" y="4908447"/>
                  <a:pt x="9632847" y="4922520"/>
                  <a:pt x="9615488" y="4922520"/>
                </a:cubicBezTo>
                <a:cubicBezTo>
                  <a:pt x="9598128" y="4922520"/>
                  <a:pt x="9584055" y="4908447"/>
                  <a:pt x="9584055" y="4891088"/>
                </a:cubicBezTo>
                <a:cubicBezTo>
                  <a:pt x="9584055" y="4873728"/>
                  <a:pt x="9598128" y="4859655"/>
                  <a:pt x="9615488" y="4859655"/>
                </a:cubicBezTo>
                <a:cubicBezTo>
                  <a:pt x="9632847" y="4859655"/>
                  <a:pt x="9646920" y="4873728"/>
                  <a:pt x="9646920" y="4891088"/>
                </a:cubicBezTo>
                <a:close/>
                <a:moveTo>
                  <a:pt x="9798368" y="4891088"/>
                </a:moveTo>
                <a:cubicBezTo>
                  <a:pt x="9798368" y="4907921"/>
                  <a:pt x="9784721" y="4921568"/>
                  <a:pt x="9767888" y="4921568"/>
                </a:cubicBezTo>
                <a:cubicBezTo>
                  <a:pt x="9751054" y="4921568"/>
                  <a:pt x="9737408" y="4907921"/>
                  <a:pt x="9737408" y="4891088"/>
                </a:cubicBezTo>
                <a:cubicBezTo>
                  <a:pt x="9737408" y="4874254"/>
                  <a:pt x="9751054" y="4860608"/>
                  <a:pt x="9767888" y="4860608"/>
                </a:cubicBezTo>
                <a:cubicBezTo>
                  <a:pt x="9784721" y="4860608"/>
                  <a:pt x="9798368" y="4874254"/>
                  <a:pt x="9798368" y="4891088"/>
                </a:cubicBezTo>
                <a:close/>
                <a:moveTo>
                  <a:pt x="9948862" y="4891088"/>
                </a:moveTo>
                <a:cubicBezTo>
                  <a:pt x="9948862" y="4906869"/>
                  <a:pt x="9936069" y="4919662"/>
                  <a:pt x="9920288" y="4919662"/>
                </a:cubicBezTo>
                <a:cubicBezTo>
                  <a:pt x="9904506" y="4919662"/>
                  <a:pt x="9891712" y="4906869"/>
                  <a:pt x="9891712" y="4891088"/>
                </a:cubicBezTo>
                <a:cubicBezTo>
                  <a:pt x="9891712" y="4875306"/>
                  <a:pt x="9904506" y="4862512"/>
                  <a:pt x="9920288" y="4862512"/>
                </a:cubicBezTo>
                <a:cubicBezTo>
                  <a:pt x="9936069" y="4862512"/>
                  <a:pt x="9948862" y="4875306"/>
                  <a:pt x="9948862" y="4891088"/>
                </a:cubicBezTo>
                <a:close/>
                <a:moveTo>
                  <a:pt x="10100310" y="4891088"/>
                </a:moveTo>
                <a:cubicBezTo>
                  <a:pt x="10100310" y="4906343"/>
                  <a:pt x="10087943" y="4918710"/>
                  <a:pt x="10072688" y="4918710"/>
                </a:cubicBezTo>
                <a:cubicBezTo>
                  <a:pt x="10057432" y="4918710"/>
                  <a:pt x="10045065" y="4906343"/>
                  <a:pt x="10045065" y="4891088"/>
                </a:cubicBezTo>
                <a:cubicBezTo>
                  <a:pt x="10045065" y="4875832"/>
                  <a:pt x="10057432" y="4863465"/>
                  <a:pt x="10072688" y="4863465"/>
                </a:cubicBezTo>
                <a:cubicBezTo>
                  <a:pt x="10087943" y="4863465"/>
                  <a:pt x="10100310" y="4875832"/>
                  <a:pt x="10100310" y="4891088"/>
                </a:cubicBezTo>
                <a:close/>
                <a:moveTo>
                  <a:pt x="10251758" y="4891088"/>
                </a:moveTo>
                <a:cubicBezTo>
                  <a:pt x="10251758" y="4905817"/>
                  <a:pt x="10239817" y="4917758"/>
                  <a:pt x="10225088" y="4917758"/>
                </a:cubicBezTo>
                <a:cubicBezTo>
                  <a:pt x="10210358" y="4917758"/>
                  <a:pt x="10198418" y="4905817"/>
                  <a:pt x="10198418" y="4891088"/>
                </a:cubicBezTo>
                <a:cubicBezTo>
                  <a:pt x="10198418" y="4876358"/>
                  <a:pt x="10210358" y="4864418"/>
                  <a:pt x="10225088" y="4864418"/>
                </a:cubicBezTo>
                <a:cubicBezTo>
                  <a:pt x="10239817" y="4864418"/>
                  <a:pt x="10251758" y="4876358"/>
                  <a:pt x="10251758" y="4891088"/>
                </a:cubicBezTo>
                <a:close/>
                <a:moveTo>
                  <a:pt x="10403205" y="4891088"/>
                </a:moveTo>
                <a:cubicBezTo>
                  <a:pt x="10403205" y="4905291"/>
                  <a:pt x="10391691" y="4916805"/>
                  <a:pt x="10377488" y="4916805"/>
                </a:cubicBezTo>
                <a:cubicBezTo>
                  <a:pt x="10363284" y="4916805"/>
                  <a:pt x="10351770" y="4905291"/>
                  <a:pt x="10351770" y="4891088"/>
                </a:cubicBezTo>
                <a:cubicBezTo>
                  <a:pt x="10351770" y="4876884"/>
                  <a:pt x="10363284" y="4865370"/>
                  <a:pt x="10377488" y="4865370"/>
                </a:cubicBezTo>
                <a:cubicBezTo>
                  <a:pt x="10391691" y="4865370"/>
                  <a:pt x="10403205" y="4876884"/>
                  <a:pt x="10403205" y="4891088"/>
                </a:cubicBezTo>
                <a:close/>
                <a:moveTo>
                  <a:pt x="10553700" y="4891088"/>
                </a:moveTo>
                <a:cubicBezTo>
                  <a:pt x="10553700" y="4904239"/>
                  <a:pt x="10543039" y="4914900"/>
                  <a:pt x="10529888" y="4914900"/>
                </a:cubicBezTo>
                <a:cubicBezTo>
                  <a:pt x="10516736" y="4914900"/>
                  <a:pt x="10506075" y="4904239"/>
                  <a:pt x="10506075" y="4891088"/>
                </a:cubicBezTo>
                <a:cubicBezTo>
                  <a:pt x="10506075" y="4877936"/>
                  <a:pt x="10516736" y="4867275"/>
                  <a:pt x="10529888" y="4867275"/>
                </a:cubicBezTo>
                <a:cubicBezTo>
                  <a:pt x="10543039" y="4867275"/>
                  <a:pt x="10553700" y="4877936"/>
                  <a:pt x="10553700" y="4891088"/>
                </a:cubicBezTo>
                <a:close/>
                <a:moveTo>
                  <a:pt x="10705148" y="4891088"/>
                </a:moveTo>
                <a:cubicBezTo>
                  <a:pt x="10705148" y="4903713"/>
                  <a:pt x="10694913" y="4913948"/>
                  <a:pt x="10682288" y="4913948"/>
                </a:cubicBezTo>
                <a:cubicBezTo>
                  <a:pt x="10669662" y="4913948"/>
                  <a:pt x="10659428" y="4903713"/>
                  <a:pt x="10659428" y="4891088"/>
                </a:cubicBezTo>
                <a:cubicBezTo>
                  <a:pt x="10659428" y="4878462"/>
                  <a:pt x="10669662" y="4868228"/>
                  <a:pt x="10682288" y="4868228"/>
                </a:cubicBezTo>
                <a:cubicBezTo>
                  <a:pt x="10694913" y="4868228"/>
                  <a:pt x="10705148" y="4878462"/>
                  <a:pt x="10705148" y="4891088"/>
                </a:cubicBezTo>
                <a:close/>
                <a:moveTo>
                  <a:pt x="10856595" y="4891088"/>
                </a:moveTo>
                <a:cubicBezTo>
                  <a:pt x="10856595" y="4903187"/>
                  <a:pt x="10846787" y="4912995"/>
                  <a:pt x="10834688" y="4912995"/>
                </a:cubicBezTo>
                <a:cubicBezTo>
                  <a:pt x="10822588" y="4912995"/>
                  <a:pt x="10812780" y="4903187"/>
                  <a:pt x="10812780" y="4891088"/>
                </a:cubicBezTo>
                <a:cubicBezTo>
                  <a:pt x="10812780" y="4878988"/>
                  <a:pt x="10822588" y="4869180"/>
                  <a:pt x="10834688" y="4869180"/>
                </a:cubicBezTo>
                <a:cubicBezTo>
                  <a:pt x="10846787" y="4869180"/>
                  <a:pt x="10856595" y="4878988"/>
                  <a:pt x="10856595" y="4891088"/>
                </a:cubicBezTo>
                <a:close/>
                <a:moveTo>
                  <a:pt x="11007090" y="4891088"/>
                </a:moveTo>
                <a:cubicBezTo>
                  <a:pt x="11007090" y="4902135"/>
                  <a:pt x="10998135" y="4911090"/>
                  <a:pt x="10987088" y="4911090"/>
                </a:cubicBezTo>
                <a:cubicBezTo>
                  <a:pt x="10976040" y="4911090"/>
                  <a:pt x="10967085" y="4902135"/>
                  <a:pt x="10967085" y="4891088"/>
                </a:cubicBezTo>
                <a:cubicBezTo>
                  <a:pt x="10967085" y="4880040"/>
                  <a:pt x="10976040" y="4871085"/>
                  <a:pt x="10987088" y="4871085"/>
                </a:cubicBezTo>
                <a:cubicBezTo>
                  <a:pt x="10998135" y="4871085"/>
                  <a:pt x="11007090" y="4880040"/>
                  <a:pt x="11007090" y="4891088"/>
                </a:cubicBezTo>
                <a:close/>
                <a:moveTo>
                  <a:pt x="11158538" y="4891088"/>
                </a:moveTo>
                <a:cubicBezTo>
                  <a:pt x="11158538" y="4901609"/>
                  <a:pt x="11150009" y="4910138"/>
                  <a:pt x="11139488" y="4910138"/>
                </a:cubicBezTo>
                <a:cubicBezTo>
                  <a:pt x="11128966" y="4910138"/>
                  <a:pt x="11120438" y="4901609"/>
                  <a:pt x="11120438" y="4891088"/>
                </a:cubicBezTo>
                <a:cubicBezTo>
                  <a:pt x="11120438" y="4880566"/>
                  <a:pt x="11128966" y="4872038"/>
                  <a:pt x="11139488" y="4872038"/>
                </a:cubicBezTo>
                <a:cubicBezTo>
                  <a:pt x="11150009" y="4872038"/>
                  <a:pt x="11158538" y="4880566"/>
                  <a:pt x="11158538" y="4891088"/>
                </a:cubicBezTo>
                <a:close/>
                <a:moveTo>
                  <a:pt x="11309032" y="4891088"/>
                </a:moveTo>
                <a:cubicBezTo>
                  <a:pt x="11309032" y="4900556"/>
                  <a:pt x="11301356" y="4908232"/>
                  <a:pt x="11291888" y="4908232"/>
                </a:cubicBezTo>
                <a:cubicBezTo>
                  <a:pt x="11282419" y="4908232"/>
                  <a:pt x="11274742" y="4900556"/>
                  <a:pt x="11274742" y="4891088"/>
                </a:cubicBezTo>
                <a:cubicBezTo>
                  <a:pt x="11274742" y="4881619"/>
                  <a:pt x="11282419" y="4873942"/>
                  <a:pt x="11291888" y="4873942"/>
                </a:cubicBezTo>
                <a:cubicBezTo>
                  <a:pt x="11301356" y="4873942"/>
                  <a:pt x="11309032" y="4881619"/>
                  <a:pt x="11309032" y="4891088"/>
                </a:cubicBezTo>
                <a:close/>
                <a:moveTo>
                  <a:pt x="11460480" y="4891088"/>
                </a:moveTo>
                <a:cubicBezTo>
                  <a:pt x="11460480" y="4900030"/>
                  <a:pt x="11453230" y="4907280"/>
                  <a:pt x="11444288" y="4907280"/>
                </a:cubicBezTo>
                <a:cubicBezTo>
                  <a:pt x="11435345" y="4907280"/>
                  <a:pt x="11428095" y="4900030"/>
                  <a:pt x="11428095" y="4891088"/>
                </a:cubicBezTo>
                <a:cubicBezTo>
                  <a:pt x="11428095" y="4882145"/>
                  <a:pt x="11435345" y="4874895"/>
                  <a:pt x="11444288" y="4874895"/>
                </a:cubicBezTo>
                <a:cubicBezTo>
                  <a:pt x="11453230" y="4874895"/>
                  <a:pt x="11460480" y="4882145"/>
                  <a:pt x="11460480" y="4891088"/>
                </a:cubicBezTo>
                <a:close/>
                <a:moveTo>
                  <a:pt x="11611928" y="4891088"/>
                </a:moveTo>
                <a:cubicBezTo>
                  <a:pt x="11611928" y="4899504"/>
                  <a:pt x="11605104" y="4906328"/>
                  <a:pt x="11596688" y="4906328"/>
                </a:cubicBezTo>
                <a:cubicBezTo>
                  <a:pt x="11588271" y="4906328"/>
                  <a:pt x="11581448" y="4899504"/>
                  <a:pt x="11581448" y="4891088"/>
                </a:cubicBezTo>
                <a:cubicBezTo>
                  <a:pt x="11581448" y="4882671"/>
                  <a:pt x="11588271" y="4875848"/>
                  <a:pt x="11596688" y="4875848"/>
                </a:cubicBezTo>
                <a:cubicBezTo>
                  <a:pt x="11605104" y="4875848"/>
                  <a:pt x="11611928" y="4882671"/>
                  <a:pt x="11611928" y="4891088"/>
                </a:cubicBezTo>
                <a:close/>
                <a:moveTo>
                  <a:pt x="11762422" y="4891088"/>
                </a:moveTo>
                <a:cubicBezTo>
                  <a:pt x="11762422" y="4898452"/>
                  <a:pt x="11756452" y="4904422"/>
                  <a:pt x="11749088" y="4904422"/>
                </a:cubicBezTo>
                <a:cubicBezTo>
                  <a:pt x="11741723" y="4904422"/>
                  <a:pt x="11735752" y="4898452"/>
                  <a:pt x="11735752" y="4891088"/>
                </a:cubicBezTo>
                <a:cubicBezTo>
                  <a:pt x="11735752" y="4883723"/>
                  <a:pt x="11741723" y="4877752"/>
                  <a:pt x="11749088" y="4877752"/>
                </a:cubicBezTo>
                <a:cubicBezTo>
                  <a:pt x="11756452" y="4877752"/>
                  <a:pt x="11762422" y="4883723"/>
                  <a:pt x="11762422" y="4891088"/>
                </a:cubicBezTo>
                <a:close/>
                <a:moveTo>
                  <a:pt x="11913870" y="4891088"/>
                </a:moveTo>
                <a:cubicBezTo>
                  <a:pt x="11913870" y="4897926"/>
                  <a:pt x="11908326" y="4903470"/>
                  <a:pt x="11901488" y="4903470"/>
                </a:cubicBezTo>
                <a:cubicBezTo>
                  <a:pt x="11894649" y="4903470"/>
                  <a:pt x="11889105" y="4897926"/>
                  <a:pt x="11889105" y="4891088"/>
                </a:cubicBezTo>
                <a:cubicBezTo>
                  <a:pt x="11889105" y="4884249"/>
                  <a:pt x="11894649" y="4878705"/>
                  <a:pt x="11901488" y="4878705"/>
                </a:cubicBezTo>
                <a:cubicBezTo>
                  <a:pt x="11908326" y="4878705"/>
                  <a:pt x="11913870" y="4884249"/>
                  <a:pt x="11913870" y="4891088"/>
                </a:cubicBezTo>
                <a:close/>
                <a:moveTo>
                  <a:pt x="12065318" y="4891088"/>
                </a:moveTo>
                <a:cubicBezTo>
                  <a:pt x="12065318" y="4897400"/>
                  <a:pt x="12060200" y="4902518"/>
                  <a:pt x="12053888" y="4902518"/>
                </a:cubicBezTo>
                <a:cubicBezTo>
                  <a:pt x="12047575" y="4902518"/>
                  <a:pt x="12042458" y="4897400"/>
                  <a:pt x="12042458" y="4891088"/>
                </a:cubicBezTo>
                <a:cubicBezTo>
                  <a:pt x="12042458" y="4884775"/>
                  <a:pt x="12047575" y="4879658"/>
                  <a:pt x="12053888" y="4879658"/>
                </a:cubicBezTo>
                <a:cubicBezTo>
                  <a:pt x="12060200" y="4879658"/>
                  <a:pt x="12065318" y="4884775"/>
                  <a:pt x="12065318" y="4891088"/>
                </a:cubicBezTo>
                <a:close/>
                <a:moveTo>
                  <a:pt x="22860" y="5043488"/>
                </a:moveTo>
                <a:cubicBezTo>
                  <a:pt x="22860" y="5048222"/>
                  <a:pt x="19022" y="5052060"/>
                  <a:pt x="14288" y="5052060"/>
                </a:cubicBezTo>
                <a:cubicBezTo>
                  <a:pt x="9553" y="5052060"/>
                  <a:pt x="5715" y="5048222"/>
                  <a:pt x="5715" y="5043488"/>
                </a:cubicBezTo>
                <a:cubicBezTo>
                  <a:pt x="5715" y="5038753"/>
                  <a:pt x="9553" y="5034915"/>
                  <a:pt x="14288" y="5034915"/>
                </a:cubicBezTo>
                <a:cubicBezTo>
                  <a:pt x="19022" y="5034915"/>
                  <a:pt x="22860" y="5038753"/>
                  <a:pt x="22860" y="5043488"/>
                </a:cubicBezTo>
                <a:close/>
                <a:moveTo>
                  <a:pt x="176212" y="5043488"/>
                </a:moveTo>
                <a:cubicBezTo>
                  <a:pt x="176212" y="5048748"/>
                  <a:pt x="171948" y="5053012"/>
                  <a:pt x="166688" y="5053012"/>
                </a:cubicBezTo>
                <a:cubicBezTo>
                  <a:pt x="161427" y="5053012"/>
                  <a:pt x="157162" y="5048748"/>
                  <a:pt x="157162" y="5043488"/>
                </a:cubicBezTo>
                <a:cubicBezTo>
                  <a:pt x="157162" y="5038227"/>
                  <a:pt x="161427" y="5033962"/>
                  <a:pt x="166688" y="5033962"/>
                </a:cubicBezTo>
                <a:cubicBezTo>
                  <a:pt x="171948" y="5033962"/>
                  <a:pt x="176212" y="5038227"/>
                  <a:pt x="176212" y="5043488"/>
                </a:cubicBezTo>
                <a:close/>
                <a:moveTo>
                  <a:pt x="330518" y="5043488"/>
                </a:moveTo>
                <a:cubicBezTo>
                  <a:pt x="330518" y="5049800"/>
                  <a:pt x="325400" y="5054918"/>
                  <a:pt x="319088" y="5054918"/>
                </a:cubicBezTo>
                <a:cubicBezTo>
                  <a:pt x="312775" y="5054918"/>
                  <a:pt x="307658" y="5049800"/>
                  <a:pt x="307658" y="5043488"/>
                </a:cubicBezTo>
                <a:cubicBezTo>
                  <a:pt x="307658" y="5037175"/>
                  <a:pt x="312775" y="5032058"/>
                  <a:pt x="319088" y="5032058"/>
                </a:cubicBezTo>
                <a:cubicBezTo>
                  <a:pt x="325400" y="5032058"/>
                  <a:pt x="330518" y="5037175"/>
                  <a:pt x="330518" y="5043488"/>
                </a:cubicBezTo>
                <a:close/>
                <a:moveTo>
                  <a:pt x="483870" y="5043488"/>
                </a:moveTo>
                <a:cubicBezTo>
                  <a:pt x="483870" y="5050326"/>
                  <a:pt x="478326" y="5055870"/>
                  <a:pt x="471488" y="5055870"/>
                </a:cubicBezTo>
                <a:cubicBezTo>
                  <a:pt x="464649" y="5055870"/>
                  <a:pt x="459105" y="5050326"/>
                  <a:pt x="459105" y="5043488"/>
                </a:cubicBezTo>
                <a:cubicBezTo>
                  <a:pt x="459105" y="5036649"/>
                  <a:pt x="464649" y="5031105"/>
                  <a:pt x="471488" y="5031105"/>
                </a:cubicBezTo>
                <a:cubicBezTo>
                  <a:pt x="478326" y="5031105"/>
                  <a:pt x="483870" y="5036649"/>
                  <a:pt x="483870" y="5043488"/>
                </a:cubicBezTo>
                <a:close/>
                <a:moveTo>
                  <a:pt x="638175" y="5043488"/>
                </a:moveTo>
                <a:cubicBezTo>
                  <a:pt x="638175" y="5051378"/>
                  <a:pt x="631778" y="5057775"/>
                  <a:pt x="623888" y="5057775"/>
                </a:cubicBezTo>
                <a:cubicBezTo>
                  <a:pt x="615997" y="5057775"/>
                  <a:pt x="609600" y="5051378"/>
                  <a:pt x="609600" y="5043488"/>
                </a:cubicBezTo>
                <a:cubicBezTo>
                  <a:pt x="609600" y="5035597"/>
                  <a:pt x="615997" y="5029200"/>
                  <a:pt x="623888" y="5029200"/>
                </a:cubicBezTo>
                <a:cubicBezTo>
                  <a:pt x="631778" y="5029200"/>
                  <a:pt x="638175" y="5035597"/>
                  <a:pt x="638175" y="5043488"/>
                </a:cubicBezTo>
                <a:close/>
                <a:moveTo>
                  <a:pt x="791528" y="5043488"/>
                </a:moveTo>
                <a:cubicBezTo>
                  <a:pt x="791528" y="5051904"/>
                  <a:pt x="784704" y="5058728"/>
                  <a:pt x="776288" y="5058728"/>
                </a:cubicBezTo>
                <a:cubicBezTo>
                  <a:pt x="767871" y="5058728"/>
                  <a:pt x="761048" y="5051904"/>
                  <a:pt x="761048" y="5043488"/>
                </a:cubicBezTo>
                <a:cubicBezTo>
                  <a:pt x="761048" y="5035071"/>
                  <a:pt x="767871" y="5028248"/>
                  <a:pt x="776288" y="5028248"/>
                </a:cubicBezTo>
                <a:cubicBezTo>
                  <a:pt x="784704" y="5028248"/>
                  <a:pt x="791528" y="5035071"/>
                  <a:pt x="791528" y="5043488"/>
                </a:cubicBezTo>
                <a:close/>
                <a:moveTo>
                  <a:pt x="944880" y="5043488"/>
                </a:moveTo>
                <a:cubicBezTo>
                  <a:pt x="944880" y="5052430"/>
                  <a:pt x="937630" y="5059680"/>
                  <a:pt x="928688" y="5059680"/>
                </a:cubicBezTo>
                <a:cubicBezTo>
                  <a:pt x="919745" y="5059680"/>
                  <a:pt x="912495" y="5052430"/>
                  <a:pt x="912495" y="5043488"/>
                </a:cubicBezTo>
                <a:cubicBezTo>
                  <a:pt x="912495" y="5034545"/>
                  <a:pt x="919745" y="5027295"/>
                  <a:pt x="928688" y="5027295"/>
                </a:cubicBezTo>
                <a:cubicBezTo>
                  <a:pt x="937630" y="5027295"/>
                  <a:pt x="944880" y="5034545"/>
                  <a:pt x="944880" y="5043488"/>
                </a:cubicBezTo>
                <a:close/>
                <a:moveTo>
                  <a:pt x="1099185" y="5043488"/>
                </a:moveTo>
                <a:cubicBezTo>
                  <a:pt x="1099185" y="5053482"/>
                  <a:pt x="1091082" y="5061585"/>
                  <a:pt x="1081088" y="5061585"/>
                </a:cubicBezTo>
                <a:cubicBezTo>
                  <a:pt x="1071093" y="5061585"/>
                  <a:pt x="1062990" y="5053482"/>
                  <a:pt x="1062990" y="5043488"/>
                </a:cubicBezTo>
                <a:cubicBezTo>
                  <a:pt x="1062990" y="5033493"/>
                  <a:pt x="1071093" y="5025390"/>
                  <a:pt x="1081088" y="5025390"/>
                </a:cubicBezTo>
                <a:cubicBezTo>
                  <a:pt x="1091082" y="5025390"/>
                  <a:pt x="1099185" y="5033493"/>
                  <a:pt x="1099185" y="5043488"/>
                </a:cubicBezTo>
                <a:close/>
                <a:moveTo>
                  <a:pt x="1252538" y="5043488"/>
                </a:moveTo>
                <a:cubicBezTo>
                  <a:pt x="1252538" y="5054009"/>
                  <a:pt x="1244009" y="5062538"/>
                  <a:pt x="1233488" y="5062538"/>
                </a:cubicBezTo>
                <a:cubicBezTo>
                  <a:pt x="1222966" y="5062538"/>
                  <a:pt x="1214438" y="5054009"/>
                  <a:pt x="1214438" y="5043488"/>
                </a:cubicBezTo>
                <a:cubicBezTo>
                  <a:pt x="1214438" y="5032966"/>
                  <a:pt x="1222966" y="5024438"/>
                  <a:pt x="1233488" y="5024438"/>
                </a:cubicBezTo>
                <a:cubicBezTo>
                  <a:pt x="1244009" y="5024438"/>
                  <a:pt x="1252538" y="5032966"/>
                  <a:pt x="1252538" y="5043488"/>
                </a:cubicBezTo>
                <a:close/>
                <a:moveTo>
                  <a:pt x="1405890" y="5043488"/>
                </a:moveTo>
                <a:cubicBezTo>
                  <a:pt x="1405890" y="5054535"/>
                  <a:pt x="1396935" y="5063490"/>
                  <a:pt x="1385888" y="5063490"/>
                </a:cubicBezTo>
                <a:cubicBezTo>
                  <a:pt x="1374840" y="5063490"/>
                  <a:pt x="1365885" y="5054535"/>
                  <a:pt x="1365885" y="5043488"/>
                </a:cubicBezTo>
                <a:cubicBezTo>
                  <a:pt x="1365885" y="5032440"/>
                  <a:pt x="1374840" y="5023485"/>
                  <a:pt x="1385888" y="5023485"/>
                </a:cubicBezTo>
                <a:cubicBezTo>
                  <a:pt x="1396935" y="5023485"/>
                  <a:pt x="1405890" y="5032440"/>
                  <a:pt x="1405890" y="5043488"/>
                </a:cubicBezTo>
                <a:close/>
                <a:moveTo>
                  <a:pt x="1560195" y="5043488"/>
                </a:moveTo>
                <a:cubicBezTo>
                  <a:pt x="1560195" y="5055587"/>
                  <a:pt x="1550387" y="5065395"/>
                  <a:pt x="1538288" y="5065395"/>
                </a:cubicBezTo>
                <a:cubicBezTo>
                  <a:pt x="1526188" y="5065395"/>
                  <a:pt x="1516380" y="5055587"/>
                  <a:pt x="1516380" y="5043488"/>
                </a:cubicBezTo>
                <a:cubicBezTo>
                  <a:pt x="1516380" y="5031388"/>
                  <a:pt x="1526188" y="5021580"/>
                  <a:pt x="1538288" y="5021580"/>
                </a:cubicBezTo>
                <a:cubicBezTo>
                  <a:pt x="1550387" y="5021580"/>
                  <a:pt x="1560195" y="5031388"/>
                  <a:pt x="1560195" y="5043488"/>
                </a:cubicBezTo>
                <a:close/>
                <a:moveTo>
                  <a:pt x="1713548" y="5043488"/>
                </a:moveTo>
                <a:cubicBezTo>
                  <a:pt x="1713548" y="5056113"/>
                  <a:pt x="1703313" y="5066348"/>
                  <a:pt x="1690688" y="5066348"/>
                </a:cubicBezTo>
                <a:cubicBezTo>
                  <a:pt x="1678062" y="5066348"/>
                  <a:pt x="1667828" y="5056113"/>
                  <a:pt x="1667828" y="5043488"/>
                </a:cubicBezTo>
                <a:cubicBezTo>
                  <a:pt x="1667828" y="5030862"/>
                  <a:pt x="1678062" y="5020628"/>
                  <a:pt x="1690688" y="5020628"/>
                </a:cubicBezTo>
                <a:cubicBezTo>
                  <a:pt x="1703313" y="5020628"/>
                  <a:pt x="1713548" y="5030862"/>
                  <a:pt x="1713548" y="5043488"/>
                </a:cubicBezTo>
                <a:close/>
                <a:moveTo>
                  <a:pt x="1866900" y="5043488"/>
                </a:moveTo>
                <a:cubicBezTo>
                  <a:pt x="1866900" y="5056639"/>
                  <a:pt x="1856239" y="5067300"/>
                  <a:pt x="1843088" y="5067300"/>
                </a:cubicBezTo>
                <a:cubicBezTo>
                  <a:pt x="1829936" y="5067300"/>
                  <a:pt x="1819275" y="5056639"/>
                  <a:pt x="1819275" y="5043488"/>
                </a:cubicBezTo>
                <a:cubicBezTo>
                  <a:pt x="1819275" y="5030336"/>
                  <a:pt x="1829936" y="5019675"/>
                  <a:pt x="1843088" y="5019675"/>
                </a:cubicBezTo>
                <a:cubicBezTo>
                  <a:pt x="1856239" y="5019675"/>
                  <a:pt x="1866900" y="5030336"/>
                  <a:pt x="1866900" y="5043488"/>
                </a:cubicBezTo>
                <a:close/>
                <a:moveTo>
                  <a:pt x="2020252" y="5043488"/>
                </a:moveTo>
                <a:cubicBezTo>
                  <a:pt x="2020252" y="5057165"/>
                  <a:pt x="2009165" y="5068252"/>
                  <a:pt x="1995488" y="5068252"/>
                </a:cubicBezTo>
                <a:cubicBezTo>
                  <a:pt x="1981810" y="5068252"/>
                  <a:pt x="1970722" y="5057165"/>
                  <a:pt x="1970722" y="5043488"/>
                </a:cubicBezTo>
                <a:cubicBezTo>
                  <a:pt x="1970722" y="5029810"/>
                  <a:pt x="1981810" y="5018722"/>
                  <a:pt x="1995488" y="5018722"/>
                </a:cubicBezTo>
                <a:cubicBezTo>
                  <a:pt x="2009165" y="5018722"/>
                  <a:pt x="2020252" y="5029810"/>
                  <a:pt x="2020252" y="5043488"/>
                </a:cubicBezTo>
                <a:close/>
                <a:moveTo>
                  <a:pt x="2174558" y="5043488"/>
                </a:moveTo>
                <a:cubicBezTo>
                  <a:pt x="2174558" y="5058217"/>
                  <a:pt x="2162617" y="5070158"/>
                  <a:pt x="2147888" y="5070158"/>
                </a:cubicBezTo>
                <a:cubicBezTo>
                  <a:pt x="2133158" y="5070158"/>
                  <a:pt x="2121218" y="5058217"/>
                  <a:pt x="2121218" y="5043488"/>
                </a:cubicBezTo>
                <a:cubicBezTo>
                  <a:pt x="2121218" y="5028758"/>
                  <a:pt x="2133158" y="5016818"/>
                  <a:pt x="2147888" y="5016818"/>
                </a:cubicBezTo>
                <a:cubicBezTo>
                  <a:pt x="2162617" y="5016818"/>
                  <a:pt x="2174558" y="5028758"/>
                  <a:pt x="2174558" y="5043488"/>
                </a:cubicBezTo>
                <a:close/>
                <a:moveTo>
                  <a:pt x="2327910" y="5043488"/>
                </a:moveTo>
                <a:cubicBezTo>
                  <a:pt x="2327910" y="5058743"/>
                  <a:pt x="2315543" y="5071110"/>
                  <a:pt x="2300288" y="5071110"/>
                </a:cubicBezTo>
                <a:cubicBezTo>
                  <a:pt x="2285032" y="5071110"/>
                  <a:pt x="2272665" y="5058743"/>
                  <a:pt x="2272665" y="5043488"/>
                </a:cubicBezTo>
                <a:cubicBezTo>
                  <a:pt x="2272665" y="5028232"/>
                  <a:pt x="2285032" y="5015865"/>
                  <a:pt x="2300288" y="5015865"/>
                </a:cubicBezTo>
                <a:cubicBezTo>
                  <a:pt x="2315543" y="5015865"/>
                  <a:pt x="2327910" y="5028232"/>
                  <a:pt x="2327910" y="5043488"/>
                </a:cubicBezTo>
                <a:close/>
                <a:moveTo>
                  <a:pt x="2481262" y="5043488"/>
                </a:moveTo>
                <a:cubicBezTo>
                  <a:pt x="2481262" y="5059269"/>
                  <a:pt x="2468469" y="5072062"/>
                  <a:pt x="2452688" y="5072062"/>
                </a:cubicBezTo>
                <a:cubicBezTo>
                  <a:pt x="2436906" y="5072062"/>
                  <a:pt x="2424112" y="5059269"/>
                  <a:pt x="2424112" y="5043488"/>
                </a:cubicBezTo>
                <a:cubicBezTo>
                  <a:pt x="2424112" y="5027706"/>
                  <a:pt x="2436906" y="5014912"/>
                  <a:pt x="2452688" y="5014912"/>
                </a:cubicBezTo>
                <a:cubicBezTo>
                  <a:pt x="2468469" y="5014912"/>
                  <a:pt x="2481262" y="5027706"/>
                  <a:pt x="2481262" y="5043488"/>
                </a:cubicBezTo>
                <a:close/>
                <a:moveTo>
                  <a:pt x="2634615" y="5043488"/>
                </a:moveTo>
                <a:cubicBezTo>
                  <a:pt x="2634615" y="5059795"/>
                  <a:pt x="2621395" y="5073015"/>
                  <a:pt x="2605088" y="5073015"/>
                </a:cubicBezTo>
                <a:cubicBezTo>
                  <a:pt x="2588780" y="5073015"/>
                  <a:pt x="2575560" y="5059795"/>
                  <a:pt x="2575560" y="5043488"/>
                </a:cubicBezTo>
                <a:cubicBezTo>
                  <a:pt x="2575560" y="5027180"/>
                  <a:pt x="2588780" y="5013960"/>
                  <a:pt x="2605088" y="5013960"/>
                </a:cubicBezTo>
                <a:cubicBezTo>
                  <a:pt x="2621395" y="5013960"/>
                  <a:pt x="2634615" y="5027180"/>
                  <a:pt x="2634615" y="5043488"/>
                </a:cubicBezTo>
                <a:close/>
                <a:moveTo>
                  <a:pt x="2787968" y="5043488"/>
                </a:moveTo>
                <a:cubicBezTo>
                  <a:pt x="2787968" y="5060321"/>
                  <a:pt x="2774321" y="5073968"/>
                  <a:pt x="2757488" y="5073968"/>
                </a:cubicBezTo>
                <a:cubicBezTo>
                  <a:pt x="2740654" y="5073968"/>
                  <a:pt x="2727008" y="5060321"/>
                  <a:pt x="2727008" y="5043488"/>
                </a:cubicBezTo>
                <a:cubicBezTo>
                  <a:pt x="2727008" y="5026654"/>
                  <a:pt x="2740654" y="5013008"/>
                  <a:pt x="2757488" y="5013008"/>
                </a:cubicBezTo>
                <a:cubicBezTo>
                  <a:pt x="2774321" y="5013008"/>
                  <a:pt x="2787968" y="5026654"/>
                  <a:pt x="2787968" y="5043488"/>
                </a:cubicBezTo>
                <a:close/>
                <a:moveTo>
                  <a:pt x="2942272" y="5043488"/>
                </a:moveTo>
                <a:cubicBezTo>
                  <a:pt x="2942272" y="5061373"/>
                  <a:pt x="2927773" y="5075872"/>
                  <a:pt x="2909888" y="5075872"/>
                </a:cubicBezTo>
                <a:cubicBezTo>
                  <a:pt x="2892002" y="5075872"/>
                  <a:pt x="2877502" y="5061373"/>
                  <a:pt x="2877502" y="5043488"/>
                </a:cubicBezTo>
                <a:cubicBezTo>
                  <a:pt x="2877502" y="5025602"/>
                  <a:pt x="2892002" y="5011102"/>
                  <a:pt x="2909888" y="5011102"/>
                </a:cubicBezTo>
                <a:cubicBezTo>
                  <a:pt x="2927773" y="5011102"/>
                  <a:pt x="2942272" y="5025602"/>
                  <a:pt x="2942272" y="5043488"/>
                </a:cubicBezTo>
                <a:close/>
                <a:moveTo>
                  <a:pt x="3095625" y="5043488"/>
                </a:moveTo>
                <a:cubicBezTo>
                  <a:pt x="3095625" y="5061899"/>
                  <a:pt x="3080699" y="5076825"/>
                  <a:pt x="3062288" y="5076825"/>
                </a:cubicBezTo>
                <a:cubicBezTo>
                  <a:pt x="3043876" y="5076825"/>
                  <a:pt x="3028950" y="5061899"/>
                  <a:pt x="3028950" y="5043488"/>
                </a:cubicBezTo>
                <a:cubicBezTo>
                  <a:pt x="3028950" y="5025076"/>
                  <a:pt x="3043876" y="5010150"/>
                  <a:pt x="3062288" y="5010150"/>
                </a:cubicBezTo>
                <a:cubicBezTo>
                  <a:pt x="3080699" y="5010150"/>
                  <a:pt x="3095625" y="5025076"/>
                  <a:pt x="3095625" y="5043488"/>
                </a:cubicBezTo>
                <a:close/>
                <a:moveTo>
                  <a:pt x="3248978" y="5043488"/>
                </a:moveTo>
                <a:cubicBezTo>
                  <a:pt x="3248978" y="5062425"/>
                  <a:pt x="3233625" y="5077778"/>
                  <a:pt x="3214688" y="5077778"/>
                </a:cubicBezTo>
                <a:cubicBezTo>
                  <a:pt x="3195750" y="5077778"/>
                  <a:pt x="3180398" y="5062425"/>
                  <a:pt x="3180398" y="5043488"/>
                </a:cubicBezTo>
                <a:cubicBezTo>
                  <a:pt x="3180398" y="5024550"/>
                  <a:pt x="3195750" y="5009198"/>
                  <a:pt x="3214688" y="5009198"/>
                </a:cubicBezTo>
                <a:cubicBezTo>
                  <a:pt x="3233625" y="5009198"/>
                  <a:pt x="3248978" y="5024550"/>
                  <a:pt x="3248978" y="5043488"/>
                </a:cubicBezTo>
                <a:close/>
                <a:moveTo>
                  <a:pt x="3402330" y="5043488"/>
                </a:moveTo>
                <a:cubicBezTo>
                  <a:pt x="3402330" y="5062951"/>
                  <a:pt x="3386551" y="5078730"/>
                  <a:pt x="3367088" y="5078730"/>
                </a:cubicBezTo>
                <a:cubicBezTo>
                  <a:pt x="3347624" y="5078730"/>
                  <a:pt x="3331845" y="5062951"/>
                  <a:pt x="3331845" y="5043488"/>
                </a:cubicBezTo>
                <a:cubicBezTo>
                  <a:pt x="3331845" y="5024024"/>
                  <a:pt x="3347624" y="5008245"/>
                  <a:pt x="3367088" y="5008245"/>
                </a:cubicBezTo>
                <a:cubicBezTo>
                  <a:pt x="3386551" y="5008245"/>
                  <a:pt x="3402330" y="5024024"/>
                  <a:pt x="3402330" y="5043488"/>
                </a:cubicBezTo>
                <a:close/>
                <a:moveTo>
                  <a:pt x="3555682" y="5043488"/>
                </a:moveTo>
                <a:cubicBezTo>
                  <a:pt x="3555682" y="5063477"/>
                  <a:pt x="3539477" y="5079682"/>
                  <a:pt x="3519488" y="5079682"/>
                </a:cubicBezTo>
                <a:cubicBezTo>
                  <a:pt x="3499498" y="5079682"/>
                  <a:pt x="3483292" y="5063477"/>
                  <a:pt x="3483292" y="5043488"/>
                </a:cubicBezTo>
                <a:cubicBezTo>
                  <a:pt x="3483292" y="5023498"/>
                  <a:pt x="3499498" y="5007292"/>
                  <a:pt x="3519488" y="5007292"/>
                </a:cubicBezTo>
                <a:cubicBezTo>
                  <a:pt x="3539477" y="5007292"/>
                  <a:pt x="3555682" y="5023498"/>
                  <a:pt x="3555682" y="5043488"/>
                </a:cubicBezTo>
                <a:close/>
                <a:moveTo>
                  <a:pt x="3709035" y="5043488"/>
                </a:moveTo>
                <a:cubicBezTo>
                  <a:pt x="3709035" y="5064003"/>
                  <a:pt x="3692403" y="5080635"/>
                  <a:pt x="3671888" y="5080635"/>
                </a:cubicBezTo>
                <a:cubicBezTo>
                  <a:pt x="3651372" y="5080635"/>
                  <a:pt x="3634740" y="5064003"/>
                  <a:pt x="3634740" y="5043488"/>
                </a:cubicBezTo>
                <a:cubicBezTo>
                  <a:pt x="3634740" y="5022972"/>
                  <a:pt x="3651372" y="5006340"/>
                  <a:pt x="3671888" y="5006340"/>
                </a:cubicBezTo>
                <a:cubicBezTo>
                  <a:pt x="3692403" y="5006340"/>
                  <a:pt x="3709035" y="5022972"/>
                  <a:pt x="3709035" y="5043488"/>
                </a:cubicBezTo>
                <a:close/>
                <a:moveTo>
                  <a:pt x="3862388" y="5043488"/>
                </a:moveTo>
                <a:cubicBezTo>
                  <a:pt x="3862388" y="5064530"/>
                  <a:pt x="3845330" y="5081588"/>
                  <a:pt x="3824288" y="5081588"/>
                </a:cubicBezTo>
                <a:cubicBezTo>
                  <a:pt x="3803245" y="5081588"/>
                  <a:pt x="3786188" y="5064530"/>
                  <a:pt x="3786188" y="5043488"/>
                </a:cubicBezTo>
                <a:cubicBezTo>
                  <a:pt x="3786188" y="5022445"/>
                  <a:pt x="3803245" y="5005388"/>
                  <a:pt x="3824288" y="5005388"/>
                </a:cubicBezTo>
                <a:cubicBezTo>
                  <a:pt x="3845330" y="5005388"/>
                  <a:pt x="3862388" y="5022445"/>
                  <a:pt x="3862388" y="5043488"/>
                </a:cubicBezTo>
                <a:close/>
                <a:moveTo>
                  <a:pt x="4015740" y="5043488"/>
                </a:moveTo>
                <a:cubicBezTo>
                  <a:pt x="4015740" y="5065056"/>
                  <a:pt x="3998256" y="5082540"/>
                  <a:pt x="3976688" y="5082540"/>
                </a:cubicBezTo>
                <a:cubicBezTo>
                  <a:pt x="3955119" y="5082540"/>
                  <a:pt x="3937635" y="5065056"/>
                  <a:pt x="3937635" y="5043488"/>
                </a:cubicBezTo>
                <a:cubicBezTo>
                  <a:pt x="3937635" y="5021919"/>
                  <a:pt x="3955119" y="5004435"/>
                  <a:pt x="3976688" y="5004435"/>
                </a:cubicBezTo>
                <a:cubicBezTo>
                  <a:pt x="3998256" y="5004435"/>
                  <a:pt x="4015740" y="5021919"/>
                  <a:pt x="4015740" y="5043488"/>
                </a:cubicBezTo>
                <a:close/>
                <a:moveTo>
                  <a:pt x="4169092" y="5043488"/>
                </a:moveTo>
                <a:cubicBezTo>
                  <a:pt x="4169092" y="5065582"/>
                  <a:pt x="4151182" y="5083492"/>
                  <a:pt x="4129088" y="5083492"/>
                </a:cubicBezTo>
                <a:cubicBezTo>
                  <a:pt x="4106993" y="5083492"/>
                  <a:pt x="4089082" y="5065582"/>
                  <a:pt x="4089082" y="5043488"/>
                </a:cubicBezTo>
                <a:cubicBezTo>
                  <a:pt x="4089082" y="5021393"/>
                  <a:pt x="4106993" y="5003482"/>
                  <a:pt x="4129088" y="5003482"/>
                </a:cubicBezTo>
                <a:cubicBezTo>
                  <a:pt x="4151182" y="5003482"/>
                  <a:pt x="4169092" y="5021393"/>
                  <a:pt x="4169092" y="5043488"/>
                </a:cubicBezTo>
                <a:close/>
                <a:moveTo>
                  <a:pt x="4322445" y="5043488"/>
                </a:moveTo>
                <a:cubicBezTo>
                  <a:pt x="4322445" y="5066108"/>
                  <a:pt x="4304108" y="5084445"/>
                  <a:pt x="4281488" y="5084445"/>
                </a:cubicBezTo>
                <a:cubicBezTo>
                  <a:pt x="4258867" y="5084445"/>
                  <a:pt x="4240530" y="5066108"/>
                  <a:pt x="4240530" y="5043488"/>
                </a:cubicBezTo>
                <a:cubicBezTo>
                  <a:pt x="4240530" y="5020867"/>
                  <a:pt x="4258867" y="5002530"/>
                  <a:pt x="4281488" y="5002530"/>
                </a:cubicBezTo>
                <a:cubicBezTo>
                  <a:pt x="4304108" y="5002530"/>
                  <a:pt x="4322445" y="5020867"/>
                  <a:pt x="4322445" y="5043488"/>
                </a:cubicBezTo>
                <a:close/>
                <a:moveTo>
                  <a:pt x="4475798" y="5043488"/>
                </a:moveTo>
                <a:cubicBezTo>
                  <a:pt x="4475798" y="5066634"/>
                  <a:pt x="4457034" y="5085398"/>
                  <a:pt x="4433888" y="5085398"/>
                </a:cubicBezTo>
                <a:cubicBezTo>
                  <a:pt x="4410741" y="5085398"/>
                  <a:pt x="4391978" y="5066634"/>
                  <a:pt x="4391978" y="5043488"/>
                </a:cubicBezTo>
                <a:cubicBezTo>
                  <a:pt x="4391978" y="5020341"/>
                  <a:pt x="4410741" y="5001578"/>
                  <a:pt x="4433888" y="5001578"/>
                </a:cubicBezTo>
                <a:cubicBezTo>
                  <a:pt x="4457034" y="5001578"/>
                  <a:pt x="4475798" y="5020341"/>
                  <a:pt x="4475798" y="5043488"/>
                </a:cubicBezTo>
                <a:close/>
                <a:moveTo>
                  <a:pt x="4628198" y="5043488"/>
                </a:moveTo>
                <a:cubicBezTo>
                  <a:pt x="4628198" y="5066634"/>
                  <a:pt x="4609434" y="5085398"/>
                  <a:pt x="4586288" y="5085398"/>
                </a:cubicBezTo>
                <a:cubicBezTo>
                  <a:pt x="4563141" y="5085398"/>
                  <a:pt x="4544378" y="5066634"/>
                  <a:pt x="4544378" y="5043488"/>
                </a:cubicBezTo>
                <a:cubicBezTo>
                  <a:pt x="4544378" y="5020341"/>
                  <a:pt x="4563141" y="5001578"/>
                  <a:pt x="4586288" y="5001578"/>
                </a:cubicBezTo>
                <a:cubicBezTo>
                  <a:pt x="4609434" y="5001578"/>
                  <a:pt x="4628198" y="5020341"/>
                  <a:pt x="4628198" y="5043488"/>
                </a:cubicBezTo>
                <a:close/>
                <a:moveTo>
                  <a:pt x="4781550" y="5043488"/>
                </a:moveTo>
                <a:cubicBezTo>
                  <a:pt x="4781550" y="5067160"/>
                  <a:pt x="4762360" y="5086350"/>
                  <a:pt x="4738688" y="5086350"/>
                </a:cubicBezTo>
                <a:cubicBezTo>
                  <a:pt x="4715015" y="5086350"/>
                  <a:pt x="4695825" y="5067160"/>
                  <a:pt x="4695825" y="5043488"/>
                </a:cubicBezTo>
                <a:cubicBezTo>
                  <a:pt x="4695825" y="5019815"/>
                  <a:pt x="4715015" y="5000625"/>
                  <a:pt x="4738688" y="5000625"/>
                </a:cubicBezTo>
                <a:cubicBezTo>
                  <a:pt x="4762360" y="5000625"/>
                  <a:pt x="4781550" y="5019815"/>
                  <a:pt x="4781550" y="5043488"/>
                </a:cubicBezTo>
                <a:close/>
                <a:moveTo>
                  <a:pt x="4934902" y="5043488"/>
                </a:moveTo>
                <a:cubicBezTo>
                  <a:pt x="4934902" y="5067686"/>
                  <a:pt x="4915286" y="5087302"/>
                  <a:pt x="4891088" y="5087302"/>
                </a:cubicBezTo>
                <a:cubicBezTo>
                  <a:pt x="4866889" y="5087302"/>
                  <a:pt x="4847272" y="5067686"/>
                  <a:pt x="4847272" y="5043488"/>
                </a:cubicBezTo>
                <a:cubicBezTo>
                  <a:pt x="4847272" y="5019289"/>
                  <a:pt x="4866889" y="4999672"/>
                  <a:pt x="4891088" y="4999672"/>
                </a:cubicBezTo>
                <a:cubicBezTo>
                  <a:pt x="4915286" y="4999672"/>
                  <a:pt x="4934902" y="5019289"/>
                  <a:pt x="4934902" y="5043488"/>
                </a:cubicBezTo>
                <a:close/>
                <a:moveTo>
                  <a:pt x="5087302" y="5043488"/>
                </a:moveTo>
                <a:cubicBezTo>
                  <a:pt x="5087302" y="5067686"/>
                  <a:pt x="5067686" y="5087302"/>
                  <a:pt x="5043488" y="5087302"/>
                </a:cubicBezTo>
                <a:cubicBezTo>
                  <a:pt x="5019289" y="5087302"/>
                  <a:pt x="4999672" y="5067686"/>
                  <a:pt x="4999672" y="5043488"/>
                </a:cubicBezTo>
                <a:cubicBezTo>
                  <a:pt x="4999672" y="5019289"/>
                  <a:pt x="5019289" y="4999672"/>
                  <a:pt x="5043488" y="4999672"/>
                </a:cubicBezTo>
                <a:cubicBezTo>
                  <a:pt x="5067686" y="4999672"/>
                  <a:pt x="5087302" y="5019289"/>
                  <a:pt x="5087302" y="5043488"/>
                </a:cubicBezTo>
                <a:close/>
                <a:moveTo>
                  <a:pt x="5240655" y="5043488"/>
                </a:moveTo>
                <a:cubicBezTo>
                  <a:pt x="5240655" y="5068212"/>
                  <a:pt x="5220612" y="5088255"/>
                  <a:pt x="5195888" y="5088255"/>
                </a:cubicBezTo>
                <a:cubicBezTo>
                  <a:pt x="5171163" y="5088255"/>
                  <a:pt x="5151120" y="5068212"/>
                  <a:pt x="5151120" y="5043488"/>
                </a:cubicBezTo>
                <a:cubicBezTo>
                  <a:pt x="5151120" y="5018763"/>
                  <a:pt x="5171163" y="4998720"/>
                  <a:pt x="5195888" y="4998720"/>
                </a:cubicBezTo>
                <a:cubicBezTo>
                  <a:pt x="5220612" y="4998720"/>
                  <a:pt x="5240655" y="5018763"/>
                  <a:pt x="5240655" y="5043488"/>
                </a:cubicBezTo>
                <a:close/>
                <a:moveTo>
                  <a:pt x="5393055" y="5043488"/>
                </a:moveTo>
                <a:cubicBezTo>
                  <a:pt x="5393055" y="5068212"/>
                  <a:pt x="5373012" y="5088255"/>
                  <a:pt x="5348288" y="5088255"/>
                </a:cubicBezTo>
                <a:cubicBezTo>
                  <a:pt x="5323563" y="5088255"/>
                  <a:pt x="5303520" y="5068212"/>
                  <a:pt x="5303520" y="5043488"/>
                </a:cubicBezTo>
                <a:cubicBezTo>
                  <a:pt x="5303520" y="5018763"/>
                  <a:pt x="5323563" y="4998720"/>
                  <a:pt x="5348288" y="4998720"/>
                </a:cubicBezTo>
                <a:cubicBezTo>
                  <a:pt x="5373012" y="4998720"/>
                  <a:pt x="5393055" y="5018763"/>
                  <a:pt x="5393055" y="5043488"/>
                </a:cubicBezTo>
                <a:close/>
                <a:moveTo>
                  <a:pt x="5545455" y="5043488"/>
                </a:moveTo>
                <a:cubicBezTo>
                  <a:pt x="5545455" y="5068212"/>
                  <a:pt x="5525412" y="5088255"/>
                  <a:pt x="5500688" y="5088255"/>
                </a:cubicBezTo>
                <a:cubicBezTo>
                  <a:pt x="5475963" y="5088255"/>
                  <a:pt x="5455920" y="5068212"/>
                  <a:pt x="5455920" y="5043488"/>
                </a:cubicBezTo>
                <a:cubicBezTo>
                  <a:pt x="5455920" y="5018763"/>
                  <a:pt x="5475963" y="4998720"/>
                  <a:pt x="5500688" y="4998720"/>
                </a:cubicBezTo>
                <a:cubicBezTo>
                  <a:pt x="5525412" y="4998720"/>
                  <a:pt x="5545455" y="5018763"/>
                  <a:pt x="5545455" y="5043488"/>
                </a:cubicBezTo>
                <a:close/>
                <a:moveTo>
                  <a:pt x="5698808" y="5043488"/>
                </a:moveTo>
                <a:cubicBezTo>
                  <a:pt x="5698808" y="5068738"/>
                  <a:pt x="5678338" y="5089208"/>
                  <a:pt x="5653088" y="5089208"/>
                </a:cubicBezTo>
                <a:cubicBezTo>
                  <a:pt x="5627837" y="5089208"/>
                  <a:pt x="5607368" y="5068738"/>
                  <a:pt x="5607368" y="5043488"/>
                </a:cubicBezTo>
                <a:cubicBezTo>
                  <a:pt x="5607368" y="5018237"/>
                  <a:pt x="5627837" y="4997768"/>
                  <a:pt x="5653088" y="4997768"/>
                </a:cubicBezTo>
                <a:cubicBezTo>
                  <a:pt x="5678338" y="4997768"/>
                  <a:pt x="5698808" y="5018237"/>
                  <a:pt x="5698808" y="5043488"/>
                </a:cubicBezTo>
                <a:close/>
                <a:moveTo>
                  <a:pt x="5851208" y="5043488"/>
                </a:moveTo>
                <a:cubicBezTo>
                  <a:pt x="5851208" y="5068738"/>
                  <a:pt x="5830738" y="5089208"/>
                  <a:pt x="5805488" y="5089208"/>
                </a:cubicBezTo>
                <a:cubicBezTo>
                  <a:pt x="5780237" y="5089208"/>
                  <a:pt x="5759768" y="5068738"/>
                  <a:pt x="5759768" y="5043488"/>
                </a:cubicBezTo>
                <a:cubicBezTo>
                  <a:pt x="5759768" y="5018237"/>
                  <a:pt x="5780237" y="4997768"/>
                  <a:pt x="5805488" y="4997768"/>
                </a:cubicBezTo>
                <a:cubicBezTo>
                  <a:pt x="5830738" y="4997768"/>
                  <a:pt x="5851208" y="5018237"/>
                  <a:pt x="5851208" y="5043488"/>
                </a:cubicBezTo>
                <a:close/>
                <a:moveTo>
                  <a:pt x="6003608" y="5043488"/>
                </a:moveTo>
                <a:cubicBezTo>
                  <a:pt x="6003608" y="5068738"/>
                  <a:pt x="5983138" y="5089208"/>
                  <a:pt x="5957888" y="5089208"/>
                </a:cubicBezTo>
                <a:cubicBezTo>
                  <a:pt x="5932637" y="5089208"/>
                  <a:pt x="5912168" y="5068738"/>
                  <a:pt x="5912168" y="5043488"/>
                </a:cubicBezTo>
                <a:cubicBezTo>
                  <a:pt x="5912168" y="5018237"/>
                  <a:pt x="5932637" y="4997768"/>
                  <a:pt x="5957888" y="4997768"/>
                </a:cubicBezTo>
                <a:cubicBezTo>
                  <a:pt x="5983138" y="4997768"/>
                  <a:pt x="6003608" y="5018237"/>
                  <a:pt x="6003608" y="5043488"/>
                </a:cubicBezTo>
                <a:close/>
                <a:moveTo>
                  <a:pt x="6156008" y="5043488"/>
                </a:moveTo>
                <a:cubicBezTo>
                  <a:pt x="6156008" y="5068738"/>
                  <a:pt x="6135538" y="5089208"/>
                  <a:pt x="6110288" y="5089208"/>
                </a:cubicBezTo>
                <a:cubicBezTo>
                  <a:pt x="6085037" y="5089208"/>
                  <a:pt x="6064568" y="5068738"/>
                  <a:pt x="6064568" y="5043488"/>
                </a:cubicBezTo>
                <a:cubicBezTo>
                  <a:pt x="6064568" y="5018237"/>
                  <a:pt x="6085037" y="4997768"/>
                  <a:pt x="6110288" y="4997768"/>
                </a:cubicBezTo>
                <a:cubicBezTo>
                  <a:pt x="6135538" y="4997768"/>
                  <a:pt x="6156008" y="5018237"/>
                  <a:pt x="6156008" y="5043488"/>
                </a:cubicBezTo>
                <a:close/>
                <a:moveTo>
                  <a:pt x="6308408" y="5043488"/>
                </a:moveTo>
                <a:cubicBezTo>
                  <a:pt x="6308408" y="5068738"/>
                  <a:pt x="6287938" y="5089208"/>
                  <a:pt x="6262688" y="5089208"/>
                </a:cubicBezTo>
                <a:cubicBezTo>
                  <a:pt x="6237437" y="5089208"/>
                  <a:pt x="6216968" y="5068738"/>
                  <a:pt x="6216968" y="5043488"/>
                </a:cubicBezTo>
                <a:cubicBezTo>
                  <a:pt x="6216968" y="5018237"/>
                  <a:pt x="6237437" y="4997768"/>
                  <a:pt x="6262688" y="4997768"/>
                </a:cubicBezTo>
                <a:cubicBezTo>
                  <a:pt x="6287938" y="4997768"/>
                  <a:pt x="6308408" y="5018237"/>
                  <a:pt x="6308408" y="5043488"/>
                </a:cubicBezTo>
                <a:close/>
                <a:moveTo>
                  <a:pt x="6460808" y="5043488"/>
                </a:moveTo>
                <a:cubicBezTo>
                  <a:pt x="6460808" y="5068738"/>
                  <a:pt x="6440338" y="5089208"/>
                  <a:pt x="6415088" y="5089208"/>
                </a:cubicBezTo>
                <a:cubicBezTo>
                  <a:pt x="6389837" y="5089208"/>
                  <a:pt x="6369368" y="5068738"/>
                  <a:pt x="6369368" y="5043488"/>
                </a:cubicBezTo>
                <a:cubicBezTo>
                  <a:pt x="6369368" y="5018237"/>
                  <a:pt x="6389837" y="4997768"/>
                  <a:pt x="6415088" y="4997768"/>
                </a:cubicBezTo>
                <a:cubicBezTo>
                  <a:pt x="6440338" y="4997768"/>
                  <a:pt x="6460808" y="5018237"/>
                  <a:pt x="6460808" y="5043488"/>
                </a:cubicBezTo>
                <a:close/>
                <a:moveTo>
                  <a:pt x="6613208" y="5043488"/>
                </a:moveTo>
                <a:cubicBezTo>
                  <a:pt x="6613208" y="5068738"/>
                  <a:pt x="6592738" y="5089208"/>
                  <a:pt x="6567488" y="5089208"/>
                </a:cubicBezTo>
                <a:cubicBezTo>
                  <a:pt x="6542237" y="5089208"/>
                  <a:pt x="6521768" y="5068738"/>
                  <a:pt x="6521768" y="5043488"/>
                </a:cubicBezTo>
                <a:cubicBezTo>
                  <a:pt x="6521768" y="5018237"/>
                  <a:pt x="6542237" y="4997768"/>
                  <a:pt x="6567488" y="4997768"/>
                </a:cubicBezTo>
                <a:cubicBezTo>
                  <a:pt x="6592738" y="4997768"/>
                  <a:pt x="6613208" y="5018237"/>
                  <a:pt x="6613208" y="5043488"/>
                </a:cubicBezTo>
                <a:close/>
                <a:moveTo>
                  <a:pt x="6764655" y="5043488"/>
                </a:moveTo>
                <a:cubicBezTo>
                  <a:pt x="6764655" y="5068212"/>
                  <a:pt x="6744612" y="5088255"/>
                  <a:pt x="6719888" y="5088255"/>
                </a:cubicBezTo>
                <a:cubicBezTo>
                  <a:pt x="6695163" y="5088255"/>
                  <a:pt x="6675120" y="5068212"/>
                  <a:pt x="6675120" y="5043488"/>
                </a:cubicBezTo>
                <a:cubicBezTo>
                  <a:pt x="6675120" y="5018763"/>
                  <a:pt x="6695163" y="4998720"/>
                  <a:pt x="6719888" y="4998720"/>
                </a:cubicBezTo>
                <a:cubicBezTo>
                  <a:pt x="6744612" y="4998720"/>
                  <a:pt x="6764655" y="5018763"/>
                  <a:pt x="6764655" y="5043488"/>
                </a:cubicBezTo>
                <a:close/>
                <a:moveTo>
                  <a:pt x="6917055" y="5043488"/>
                </a:moveTo>
                <a:cubicBezTo>
                  <a:pt x="6917055" y="5068212"/>
                  <a:pt x="6897012" y="5088255"/>
                  <a:pt x="6872288" y="5088255"/>
                </a:cubicBezTo>
                <a:cubicBezTo>
                  <a:pt x="6847563" y="5088255"/>
                  <a:pt x="6827520" y="5068212"/>
                  <a:pt x="6827520" y="5043488"/>
                </a:cubicBezTo>
                <a:cubicBezTo>
                  <a:pt x="6827520" y="5018763"/>
                  <a:pt x="6847563" y="4998720"/>
                  <a:pt x="6872288" y="4998720"/>
                </a:cubicBezTo>
                <a:cubicBezTo>
                  <a:pt x="6897012" y="4998720"/>
                  <a:pt x="6917055" y="5018763"/>
                  <a:pt x="6917055" y="5043488"/>
                </a:cubicBezTo>
                <a:close/>
                <a:moveTo>
                  <a:pt x="7069455" y="5043488"/>
                </a:moveTo>
                <a:cubicBezTo>
                  <a:pt x="7069455" y="5068212"/>
                  <a:pt x="7049412" y="5088255"/>
                  <a:pt x="7024688" y="5088255"/>
                </a:cubicBezTo>
                <a:cubicBezTo>
                  <a:pt x="6999963" y="5088255"/>
                  <a:pt x="6979920" y="5068212"/>
                  <a:pt x="6979920" y="5043488"/>
                </a:cubicBezTo>
                <a:cubicBezTo>
                  <a:pt x="6979920" y="5018763"/>
                  <a:pt x="6999963" y="4998720"/>
                  <a:pt x="7024688" y="4998720"/>
                </a:cubicBezTo>
                <a:cubicBezTo>
                  <a:pt x="7049412" y="4998720"/>
                  <a:pt x="7069455" y="5018763"/>
                  <a:pt x="7069455" y="5043488"/>
                </a:cubicBezTo>
                <a:close/>
                <a:moveTo>
                  <a:pt x="7220902" y="5043488"/>
                </a:moveTo>
                <a:cubicBezTo>
                  <a:pt x="7220902" y="5067686"/>
                  <a:pt x="7201286" y="5087302"/>
                  <a:pt x="7177088" y="5087302"/>
                </a:cubicBezTo>
                <a:cubicBezTo>
                  <a:pt x="7152889" y="5087302"/>
                  <a:pt x="7133272" y="5067686"/>
                  <a:pt x="7133272" y="5043488"/>
                </a:cubicBezTo>
                <a:cubicBezTo>
                  <a:pt x="7133272" y="5019289"/>
                  <a:pt x="7152889" y="4999672"/>
                  <a:pt x="7177088" y="4999672"/>
                </a:cubicBezTo>
                <a:cubicBezTo>
                  <a:pt x="7201286" y="4999672"/>
                  <a:pt x="7220902" y="5019289"/>
                  <a:pt x="7220902" y="5043488"/>
                </a:cubicBezTo>
                <a:close/>
                <a:moveTo>
                  <a:pt x="7373302" y="5043488"/>
                </a:moveTo>
                <a:cubicBezTo>
                  <a:pt x="7373302" y="5067686"/>
                  <a:pt x="7353686" y="5087302"/>
                  <a:pt x="7329488" y="5087302"/>
                </a:cubicBezTo>
                <a:cubicBezTo>
                  <a:pt x="7305289" y="5087302"/>
                  <a:pt x="7285672" y="5067686"/>
                  <a:pt x="7285672" y="5043488"/>
                </a:cubicBezTo>
                <a:cubicBezTo>
                  <a:pt x="7285672" y="5019289"/>
                  <a:pt x="7305289" y="4999672"/>
                  <a:pt x="7329488" y="4999672"/>
                </a:cubicBezTo>
                <a:cubicBezTo>
                  <a:pt x="7353686" y="4999672"/>
                  <a:pt x="7373302" y="5019289"/>
                  <a:pt x="7373302" y="5043488"/>
                </a:cubicBezTo>
                <a:close/>
                <a:moveTo>
                  <a:pt x="7524750" y="5043488"/>
                </a:moveTo>
                <a:cubicBezTo>
                  <a:pt x="7524750" y="5067160"/>
                  <a:pt x="7505560" y="5086350"/>
                  <a:pt x="7481888" y="5086350"/>
                </a:cubicBezTo>
                <a:cubicBezTo>
                  <a:pt x="7458215" y="5086350"/>
                  <a:pt x="7439025" y="5067160"/>
                  <a:pt x="7439025" y="5043488"/>
                </a:cubicBezTo>
                <a:cubicBezTo>
                  <a:pt x="7439025" y="5019815"/>
                  <a:pt x="7458215" y="5000625"/>
                  <a:pt x="7481888" y="5000625"/>
                </a:cubicBezTo>
                <a:cubicBezTo>
                  <a:pt x="7505560" y="5000625"/>
                  <a:pt x="7524750" y="5019815"/>
                  <a:pt x="7524750" y="5043488"/>
                </a:cubicBezTo>
                <a:close/>
                <a:moveTo>
                  <a:pt x="7676198" y="5043488"/>
                </a:moveTo>
                <a:cubicBezTo>
                  <a:pt x="7676198" y="5066634"/>
                  <a:pt x="7657434" y="5085398"/>
                  <a:pt x="7634288" y="5085398"/>
                </a:cubicBezTo>
                <a:cubicBezTo>
                  <a:pt x="7611141" y="5085398"/>
                  <a:pt x="7592378" y="5066634"/>
                  <a:pt x="7592378" y="5043488"/>
                </a:cubicBezTo>
                <a:cubicBezTo>
                  <a:pt x="7592378" y="5020341"/>
                  <a:pt x="7611141" y="5001578"/>
                  <a:pt x="7634288" y="5001578"/>
                </a:cubicBezTo>
                <a:cubicBezTo>
                  <a:pt x="7657434" y="5001578"/>
                  <a:pt x="7676198" y="5020341"/>
                  <a:pt x="7676198" y="5043488"/>
                </a:cubicBezTo>
                <a:close/>
                <a:moveTo>
                  <a:pt x="7828598" y="5043488"/>
                </a:moveTo>
                <a:cubicBezTo>
                  <a:pt x="7828598" y="5066634"/>
                  <a:pt x="7809834" y="5085398"/>
                  <a:pt x="7786688" y="5085398"/>
                </a:cubicBezTo>
                <a:cubicBezTo>
                  <a:pt x="7763541" y="5085398"/>
                  <a:pt x="7744778" y="5066634"/>
                  <a:pt x="7744778" y="5043488"/>
                </a:cubicBezTo>
                <a:cubicBezTo>
                  <a:pt x="7744778" y="5020341"/>
                  <a:pt x="7763541" y="5001578"/>
                  <a:pt x="7786688" y="5001578"/>
                </a:cubicBezTo>
                <a:cubicBezTo>
                  <a:pt x="7809834" y="5001578"/>
                  <a:pt x="7828598" y="5020341"/>
                  <a:pt x="7828598" y="5043488"/>
                </a:cubicBezTo>
                <a:close/>
                <a:moveTo>
                  <a:pt x="7980045" y="5043488"/>
                </a:moveTo>
                <a:cubicBezTo>
                  <a:pt x="7980045" y="5066108"/>
                  <a:pt x="7961708" y="5084445"/>
                  <a:pt x="7939088" y="5084445"/>
                </a:cubicBezTo>
                <a:cubicBezTo>
                  <a:pt x="7916467" y="5084445"/>
                  <a:pt x="7898130" y="5066108"/>
                  <a:pt x="7898130" y="5043488"/>
                </a:cubicBezTo>
                <a:cubicBezTo>
                  <a:pt x="7898130" y="5020867"/>
                  <a:pt x="7916467" y="5002530"/>
                  <a:pt x="7939088" y="5002530"/>
                </a:cubicBezTo>
                <a:cubicBezTo>
                  <a:pt x="7961708" y="5002530"/>
                  <a:pt x="7980045" y="5020867"/>
                  <a:pt x="7980045" y="5043488"/>
                </a:cubicBezTo>
                <a:close/>
                <a:moveTo>
                  <a:pt x="8131492" y="5043488"/>
                </a:moveTo>
                <a:cubicBezTo>
                  <a:pt x="8131492" y="5065582"/>
                  <a:pt x="8113582" y="5083492"/>
                  <a:pt x="8091488" y="5083492"/>
                </a:cubicBezTo>
                <a:cubicBezTo>
                  <a:pt x="8069393" y="5083492"/>
                  <a:pt x="8051482" y="5065582"/>
                  <a:pt x="8051482" y="5043488"/>
                </a:cubicBezTo>
                <a:cubicBezTo>
                  <a:pt x="8051482" y="5021393"/>
                  <a:pt x="8069393" y="5003482"/>
                  <a:pt x="8091488" y="5003482"/>
                </a:cubicBezTo>
                <a:cubicBezTo>
                  <a:pt x="8113582" y="5003482"/>
                  <a:pt x="8131492" y="5021393"/>
                  <a:pt x="8131492" y="5043488"/>
                </a:cubicBezTo>
                <a:close/>
                <a:moveTo>
                  <a:pt x="8282940" y="5043488"/>
                </a:moveTo>
                <a:cubicBezTo>
                  <a:pt x="8282940" y="5065056"/>
                  <a:pt x="8265456" y="5082540"/>
                  <a:pt x="8243888" y="5082540"/>
                </a:cubicBezTo>
                <a:cubicBezTo>
                  <a:pt x="8222319" y="5082540"/>
                  <a:pt x="8204835" y="5065056"/>
                  <a:pt x="8204835" y="5043488"/>
                </a:cubicBezTo>
                <a:cubicBezTo>
                  <a:pt x="8204835" y="5021919"/>
                  <a:pt x="8222319" y="5004435"/>
                  <a:pt x="8243888" y="5004435"/>
                </a:cubicBezTo>
                <a:cubicBezTo>
                  <a:pt x="8265456" y="5004435"/>
                  <a:pt x="8282940" y="5021919"/>
                  <a:pt x="8282940" y="5043488"/>
                </a:cubicBezTo>
                <a:close/>
                <a:moveTo>
                  <a:pt x="8434388" y="5043488"/>
                </a:moveTo>
                <a:cubicBezTo>
                  <a:pt x="8434388" y="5064530"/>
                  <a:pt x="8417330" y="5081588"/>
                  <a:pt x="8396288" y="5081588"/>
                </a:cubicBezTo>
                <a:cubicBezTo>
                  <a:pt x="8375245" y="5081588"/>
                  <a:pt x="8358188" y="5064530"/>
                  <a:pt x="8358188" y="5043488"/>
                </a:cubicBezTo>
                <a:cubicBezTo>
                  <a:pt x="8358188" y="5022445"/>
                  <a:pt x="8375245" y="5005388"/>
                  <a:pt x="8396288" y="5005388"/>
                </a:cubicBezTo>
                <a:cubicBezTo>
                  <a:pt x="8417330" y="5005388"/>
                  <a:pt x="8434388" y="5022445"/>
                  <a:pt x="8434388" y="5043488"/>
                </a:cubicBezTo>
                <a:close/>
                <a:moveTo>
                  <a:pt x="8585835" y="5043488"/>
                </a:moveTo>
                <a:cubicBezTo>
                  <a:pt x="8585835" y="5064003"/>
                  <a:pt x="8569203" y="5080635"/>
                  <a:pt x="8548688" y="5080635"/>
                </a:cubicBezTo>
                <a:cubicBezTo>
                  <a:pt x="8528172" y="5080635"/>
                  <a:pt x="8511540" y="5064003"/>
                  <a:pt x="8511540" y="5043488"/>
                </a:cubicBezTo>
                <a:cubicBezTo>
                  <a:pt x="8511540" y="5022972"/>
                  <a:pt x="8528172" y="5006340"/>
                  <a:pt x="8548688" y="5006340"/>
                </a:cubicBezTo>
                <a:cubicBezTo>
                  <a:pt x="8569203" y="5006340"/>
                  <a:pt x="8585835" y="5022972"/>
                  <a:pt x="8585835" y="5043488"/>
                </a:cubicBezTo>
                <a:close/>
                <a:moveTo>
                  <a:pt x="8737282" y="5043488"/>
                </a:moveTo>
                <a:cubicBezTo>
                  <a:pt x="8737282" y="5063477"/>
                  <a:pt x="8721077" y="5079682"/>
                  <a:pt x="8701088" y="5079682"/>
                </a:cubicBezTo>
                <a:cubicBezTo>
                  <a:pt x="8681098" y="5079682"/>
                  <a:pt x="8664892" y="5063477"/>
                  <a:pt x="8664892" y="5043488"/>
                </a:cubicBezTo>
                <a:cubicBezTo>
                  <a:pt x="8664892" y="5023498"/>
                  <a:pt x="8681098" y="5007292"/>
                  <a:pt x="8701088" y="5007292"/>
                </a:cubicBezTo>
                <a:cubicBezTo>
                  <a:pt x="8721077" y="5007292"/>
                  <a:pt x="8737282" y="5023498"/>
                  <a:pt x="8737282" y="5043488"/>
                </a:cubicBezTo>
                <a:close/>
                <a:moveTo>
                  <a:pt x="8888730" y="5043488"/>
                </a:moveTo>
                <a:cubicBezTo>
                  <a:pt x="8888730" y="5062951"/>
                  <a:pt x="8872951" y="5078730"/>
                  <a:pt x="8853488" y="5078730"/>
                </a:cubicBezTo>
                <a:cubicBezTo>
                  <a:pt x="8834024" y="5078730"/>
                  <a:pt x="8818245" y="5062951"/>
                  <a:pt x="8818245" y="5043488"/>
                </a:cubicBezTo>
                <a:cubicBezTo>
                  <a:pt x="8818245" y="5024024"/>
                  <a:pt x="8834024" y="5008245"/>
                  <a:pt x="8853488" y="5008245"/>
                </a:cubicBezTo>
                <a:cubicBezTo>
                  <a:pt x="8872951" y="5008245"/>
                  <a:pt x="8888730" y="5024024"/>
                  <a:pt x="8888730" y="5043488"/>
                </a:cubicBezTo>
                <a:close/>
                <a:moveTo>
                  <a:pt x="9040178" y="5043488"/>
                </a:moveTo>
                <a:cubicBezTo>
                  <a:pt x="9040178" y="5062425"/>
                  <a:pt x="9024825" y="5077778"/>
                  <a:pt x="9005888" y="5077778"/>
                </a:cubicBezTo>
                <a:cubicBezTo>
                  <a:pt x="8986950" y="5077778"/>
                  <a:pt x="8971598" y="5062425"/>
                  <a:pt x="8971598" y="5043488"/>
                </a:cubicBezTo>
                <a:cubicBezTo>
                  <a:pt x="8971598" y="5024550"/>
                  <a:pt x="8986950" y="5009198"/>
                  <a:pt x="9005888" y="5009198"/>
                </a:cubicBezTo>
                <a:cubicBezTo>
                  <a:pt x="9024825" y="5009198"/>
                  <a:pt x="9040178" y="5024550"/>
                  <a:pt x="9040178" y="5043488"/>
                </a:cubicBezTo>
                <a:close/>
                <a:moveTo>
                  <a:pt x="9191625" y="5043488"/>
                </a:moveTo>
                <a:cubicBezTo>
                  <a:pt x="9191625" y="5061899"/>
                  <a:pt x="9176699" y="5076825"/>
                  <a:pt x="9158288" y="5076825"/>
                </a:cubicBezTo>
                <a:cubicBezTo>
                  <a:pt x="9139876" y="5076825"/>
                  <a:pt x="9124950" y="5061899"/>
                  <a:pt x="9124950" y="5043488"/>
                </a:cubicBezTo>
                <a:cubicBezTo>
                  <a:pt x="9124950" y="5025076"/>
                  <a:pt x="9139876" y="5010150"/>
                  <a:pt x="9158288" y="5010150"/>
                </a:cubicBezTo>
                <a:cubicBezTo>
                  <a:pt x="9176699" y="5010150"/>
                  <a:pt x="9191625" y="5025076"/>
                  <a:pt x="9191625" y="5043488"/>
                </a:cubicBezTo>
                <a:close/>
                <a:moveTo>
                  <a:pt x="9343072" y="5043488"/>
                </a:moveTo>
                <a:cubicBezTo>
                  <a:pt x="9343072" y="5061373"/>
                  <a:pt x="9328573" y="5075872"/>
                  <a:pt x="9310688" y="5075872"/>
                </a:cubicBezTo>
                <a:cubicBezTo>
                  <a:pt x="9292802" y="5075872"/>
                  <a:pt x="9278302" y="5061373"/>
                  <a:pt x="9278302" y="5043488"/>
                </a:cubicBezTo>
                <a:cubicBezTo>
                  <a:pt x="9278302" y="5025602"/>
                  <a:pt x="9292802" y="5011102"/>
                  <a:pt x="9310688" y="5011102"/>
                </a:cubicBezTo>
                <a:cubicBezTo>
                  <a:pt x="9328573" y="5011102"/>
                  <a:pt x="9343072" y="5025602"/>
                  <a:pt x="9343072" y="5043488"/>
                </a:cubicBezTo>
                <a:close/>
                <a:moveTo>
                  <a:pt x="9493568" y="5043488"/>
                </a:moveTo>
                <a:cubicBezTo>
                  <a:pt x="9493568" y="5060321"/>
                  <a:pt x="9479921" y="5073968"/>
                  <a:pt x="9463088" y="5073968"/>
                </a:cubicBezTo>
                <a:cubicBezTo>
                  <a:pt x="9446254" y="5073968"/>
                  <a:pt x="9432608" y="5060321"/>
                  <a:pt x="9432608" y="5043488"/>
                </a:cubicBezTo>
                <a:cubicBezTo>
                  <a:pt x="9432608" y="5026654"/>
                  <a:pt x="9446254" y="5013008"/>
                  <a:pt x="9463088" y="5013008"/>
                </a:cubicBezTo>
                <a:cubicBezTo>
                  <a:pt x="9479921" y="5013008"/>
                  <a:pt x="9493568" y="5026654"/>
                  <a:pt x="9493568" y="5043488"/>
                </a:cubicBezTo>
                <a:close/>
                <a:moveTo>
                  <a:pt x="9645015" y="5043488"/>
                </a:moveTo>
                <a:cubicBezTo>
                  <a:pt x="9645015" y="5059795"/>
                  <a:pt x="9631795" y="5073015"/>
                  <a:pt x="9615488" y="5073015"/>
                </a:cubicBezTo>
                <a:cubicBezTo>
                  <a:pt x="9599180" y="5073015"/>
                  <a:pt x="9585960" y="5059795"/>
                  <a:pt x="9585960" y="5043488"/>
                </a:cubicBezTo>
                <a:cubicBezTo>
                  <a:pt x="9585960" y="5027180"/>
                  <a:pt x="9599180" y="5013960"/>
                  <a:pt x="9615488" y="5013960"/>
                </a:cubicBezTo>
                <a:cubicBezTo>
                  <a:pt x="9631795" y="5013960"/>
                  <a:pt x="9645015" y="5027180"/>
                  <a:pt x="9645015" y="5043488"/>
                </a:cubicBezTo>
                <a:close/>
                <a:moveTo>
                  <a:pt x="9796462" y="5043488"/>
                </a:moveTo>
                <a:cubicBezTo>
                  <a:pt x="9796462" y="5059269"/>
                  <a:pt x="9783669" y="5072062"/>
                  <a:pt x="9767888" y="5072062"/>
                </a:cubicBezTo>
                <a:cubicBezTo>
                  <a:pt x="9752106" y="5072062"/>
                  <a:pt x="9739312" y="5059269"/>
                  <a:pt x="9739312" y="5043488"/>
                </a:cubicBezTo>
                <a:cubicBezTo>
                  <a:pt x="9739312" y="5027706"/>
                  <a:pt x="9752106" y="5014912"/>
                  <a:pt x="9767888" y="5014912"/>
                </a:cubicBezTo>
                <a:cubicBezTo>
                  <a:pt x="9783669" y="5014912"/>
                  <a:pt x="9796462" y="5027706"/>
                  <a:pt x="9796462" y="5043488"/>
                </a:cubicBezTo>
                <a:close/>
                <a:moveTo>
                  <a:pt x="9947910" y="5043488"/>
                </a:moveTo>
                <a:cubicBezTo>
                  <a:pt x="9947910" y="5058743"/>
                  <a:pt x="9935543" y="5071110"/>
                  <a:pt x="9920288" y="5071110"/>
                </a:cubicBezTo>
                <a:cubicBezTo>
                  <a:pt x="9905032" y="5071110"/>
                  <a:pt x="9892665" y="5058743"/>
                  <a:pt x="9892665" y="5043488"/>
                </a:cubicBezTo>
                <a:cubicBezTo>
                  <a:pt x="9892665" y="5028232"/>
                  <a:pt x="9905032" y="5015865"/>
                  <a:pt x="9920288" y="5015865"/>
                </a:cubicBezTo>
                <a:cubicBezTo>
                  <a:pt x="9935543" y="5015865"/>
                  <a:pt x="9947910" y="5028232"/>
                  <a:pt x="9947910" y="5043488"/>
                </a:cubicBezTo>
                <a:close/>
                <a:moveTo>
                  <a:pt x="10099358" y="5043488"/>
                </a:moveTo>
                <a:cubicBezTo>
                  <a:pt x="10099358" y="5058217"/>
                  <a:pt x="10087417" y="5070158"/>
                  <a:pt x="10072688" y="5070158"/>
                </a:cubicBezTo>
                <a:cubicBezTo>
                  <a:pt x="10057958" y="5070158"/>
                  <a:pt x="10046018" y="5058217"/>
                  <a:pt x="10046018" y="5043488"/>
                </a:cubicBezTo>
                <a:cubicBezTo>
                  <a:pt x="10046018" y="5028758"/>
                  <a:pt x="10057958" y="5016818"/>
                  <a:pt x="10072688" y="5016818"/>
                </a:cubicBezTo>
                <a:cubicBezTo>
                  <a:pt x="10087417" y="5016818"/>
                  <a:pt x="10099358" y="5028758"/>
                  <a:pt x="10099358" y="5043488"/>
                </a:cubicBezTo>
                <a:close/>
                <a:moveTo>
                  <a:pt x="10249852" y="5043488"/>
                </a:moveTo>
                <a:cubicBezTo>
                  <a:pt x="10249852" y="5057165"/>
                  <a:pt x="10238765" y="5068252"/>
                  <a:pt x="10225088" y="5068252"/>
                </a:cubicBezTo>
                <a:cubicBezTo>
                  <a:pt x="10211410" y="5068252"/>
                  <a:pt x="10200322" y="5057165"/>
                  <a:pt x="10200322" y="5043488"/>
                </a:cubicBezTo>
                <a:cubicBezTo>
                  <a:pt x="10200322" y="5029810"/>
                  <a:pt x="10211410" y="5018722"/>
                  <a:pt x="10225088" y="5018722"/>
                </a:cubicBezTo>
                <a:cubicBezTo>
                  <a:pt x="10238765" y="5018722"/>
                  <a:pt x="10249852" y="5029810"/>
                  <a:pt x="10249852" y="5043488"/>
                </a:cubicBezTo>
                <a:close/>
                <a:moveTo>
                  <a:pt x="10401300" y="5043488"/>
                </a:moveTo>
                <a:cubicBezTo>
                  <a:pt x="10401300" y="5056639"/>
                  <a:pt x="10390639" y="5067300"/>
                  <a:pt x="10377488" y="5067300"/>
                </a:cubicBezTo>
                <a:cubicBezTo>
                  <a:pt x="10364336" y="5067300"/>
                  <a:pt x="10353675" y="5056639"/>
                  <a:pt x="10353675" y="5043488"/>
                </a:cubicBezTo>
                <a:cubicBezTo>
                  <a:pt x="10353675" y="5030336"/>
                  <a:pt x="10364336" y="5019675"/>
                  <a:pt x="10377488" y="5019675"/>
                </a:cubicBezTo>
                <a:cubicBezTo>
                  <a:pt x="10390639" y="5019675"/>
                  <a:pt x="10401300" y="5030336"/>
                  <a:pt x="10401300" y="5043488"/>
                </a:cubicBezTo>
                <a:close/>
                <a:moveTo>
                  <a:pt x="10552748" y="5043488"/>
                </a:moveTo>
                <a:cubicBezTo>
                  <a:pt x="10552748" y="5056113"/>
                  <a:pt x="10542513" y="5066348"/>
                  <a:pt x="10529888" y="5066348"/>
                </a:cubicBezTo>
                <a:cubicBezTo>
                  <a:pt x="10517262" y="5066348"/>
                  <a:pt x="10507028" y="5056113"/>
                  <a:pt x="10507028" y="5043488"/>
                </a:cubicBezTo>
                <a:cubicBezTo>
                  <a:pt x="10507028" y="5030862"/>
                  <a:pt x="10517262" y="5020628"/>
                  <a:pt x="10529888" y="5020628"/>
                </a:cubicBezTo>
                <a:cubicBezTo>
                  <a:pt x="10542513" y="5020628"/>
                  <a:pt x="10552748" y="5030862"/>
                  <a:pt x="10552748" y="5043488"/>
                </a:cubicBezTo>
                <a:close/>
                <a:moveTo>
                  <a:pt x="10704195" y="5043488"/>
                </a:moveTo>
                <a:cubicBezTo>
                  <a:pt x="10704195" y="5055587"/>
                  <a:pt x="10694387" y="5065395"/>
                  <a:pt x="10682288" y="5065395"/>
                </a:cubicBezTo>
                <a:cubicBezTo>
                  <a:pt x="10670188" y="5065395"/>
                  <a:pt x="10660380" y="5055587"/>
                  <a:pt x="10660380" y="5043488"/>
                </a:cubicBezTo>
                <a:cubicBezTo>
                  <a:pt x="10660380" y="5031388"/>
                  <a:pt x="10670188" y="5021580"/>
                  <a:pt x="10682288" y="5021580"/>
                </a:cubicBezTo>
                <a:cubicBezTo>
                  <a:pt x="10694387" y="5021580"/>
                  <a:pt x="10704195" y="5031388"/>
                  <a:pt x="10704195" y="5043488"/>
                </a:cubicBezTo>
                <a:close/>
                <a:moveTo>
                  <a:pt x="10854690" y="5043488"/>
                </a:moveTo>
                <a:cubicBezTo>
                  <a:pt x="10854690" y="5054535"/>
                  <a:pt x="10845735" y="5063490"/>
                  <a:pt x="10834688" y="5063490"/>
                </a:cubicBezTo>
                <a:cubicBezTo>
                  <a:pt x="10823640" y="5063490"/>
                  <a:pt x="10814685" y="5054535"/>
                  <a:pt x="10814685" y="5043488"/>
                </a:cubicBezTo>
                <a:cubicBezTo>
                  <a:pt x="10814685" y="5032440"/>
                  <a:pt x="10823640" y="5023485"/>
                  <a:pt x="10834688" y="5023485"/>
                </a:cubicBezTo>
                <a:cubicBezTo>
                  <a:pt x="10845735" y="5023485"/>
                  <a:pt x="10854690" y="5032440"/>
                  <a:pt x="10854690" y="5043488"/>
                </a:cubicBezTo>
                <a:close/>
                <a:moveTo>
                  <a:pt x="11006138" y="5043488"/>
                </a:moveTo>
                <a:cubicBezTo>
                  <a:pt x="11006138" y="5054009"/>
                  <a:pt x="10997609" y="5062538"/>
                  <a:pt x="10987088" y="5062538"/>
                </a:cubicBezTo>
                <a:cubicBezTo>
                  <a:pt x="10976566" y="5062538"/>
                  <a:pt x="10968038" y="5054009"/>
                  <a:pt x="10968038" y="5043488"/>
                </a:cubicBezTo>
                <a:cubicBezTo>
                  <a:pt x="10968038" y="5032966"/>
                  <a:pt x="10976566" y="5024438"/>
                  <a:pt x="10987088" y="5024438"/>
                </a:cubicBezTo>
                <a:cubicBezTo>
                  <a:pt x="10997609" y="5024438"/>
                  <a:pt x="11006138" y="5032966"/>
                  <a:pt x="11006138" y="5043488"/>
                </a:cubicBezTo>
                <a:close/>
                <a:moveTo>
                  <a:pt x="11157585" y="5043488"/>
                </a:moveTo>
                <a:cubicBezTo>
                  <a:pt x="11157585" y="5053482"/>
                  <a:pt x="11149482" y="5061585"/>
                  <a:pt x="11139488" y="5061585"/>
                </a:cubicBezTo>
                <a:cubicBezTo>
                  <a:pt x="11129493" y="5061585"/>
                  <a:pt x="11121390" y="5053482"/>
                  <a:pt x="11121390" y="5043488"/>
                </a:cubicBezTo>
                <a:cubicBezTo>
                  <a:pt x="11121390" y="5033493"/>
                  <a:pt x="11129493" y="5025390"/>
                  <a:pt x="11139488" y="5025390"/>
                </a:cubicBezTo>
                <a:cubicBezTo>
                  <a:pt x="11149482" y="5025390"/>
                  <a:pt x="11157585" y="5033493"/>
                  <a:pt x="11157585" y="5043488"/>
                </a:cubicBezTo>
                <a:close/>
                <a:moveTo>
                  <a:pt x="11308080" y="5043488"/>
                </a:moveTo>
                <a:cubicBezTo>
                  <a:pt x="11308080" y="5052430"/>
                  <a:pt x="11300830" y="5059680"/>
                  <a:pt x="11291888" y="5059680"/>
                </a:cubicBezTo>
                <a:cubicBezTo>
                  <a:pt x="11282945" y="5059680"/>
                  <a:pt x="11275695" y="5052430"/>
                  <a:pt x="11275695" y="5043488"/>
                </a:cubicBezTo>
                <a:cubicBezTo>
                  <a:pt x="11275695" y="5034545"/>
                  <a:pt x="11282945" y="5027295"/>
                  <a:pt x="11291888" y="5027295"/>
                </a:cubicBezTo>
                <a:cubicBezTo>
                  <a:pt x="11300830" y="5027295"/>
                  <a:pt x="11308080" y="5034545"/>
                  <a:pt x="11308080" y="5043488"/>
                </a:cubicBezTo>
                <a:close/>
                <a:moveTo>
                  <a:pt x="11459528" y="5043488"/>
                </a:moveTo>
                <a:cubicBezTo>
                  <a:pt x="11459528" y="5051904"/>
                  <a:pt x="11452704" y="5058728"/>
                  <a:pt x="11444288" y="5058728"/>
                </a:cubicBezTo>
                <a:cubicBezTo>
                  <a:pt x="11435871" y="5058728"/>
                  <a:pt x="11429048" y="5051904"/>
                  <a:pt x="11429048" y="5043488"/>
                </a:cubicBezTo>
                <a:cubicBezTo>
                  <a:pt x="11429048" y="5035071"/>
                  <a:pt x="11435871" y="5028248"/>
                  <a:pt x="11444288" y="5028248"/>
                </a:cubicBezTo>
                <a:cubicBezTo>
                  <a:pt x="11452704" y="5028248"/>
                  <a:pt x="11459528" y="5035071"/>
                  <a:pt x="11459528" y="5043488"/>
                </a:cubicBezTo>
                <a:close/>
                <a:moveTo>
                  <a:pt x="11610975" y="5043488"/>
                </a:moveTo>
                <a:cubicBezTo>
                  <a:pt x="11610975" y="5051378"/>
                  <a:pt x="11604578" y="5057775"/>
                  <a:pt x="11596688" y="5057775"/>
                </a:cubicBezTo>
                <a:cubicBezTo>
                  <a:pt x="11588797" y="5057775"/>
                  <a:pt x="11582400" y="5051378"/>
                  <a:pt x="11582400" y="5043488"/>
                </a:cubicBezTo>
                <a:cubicBezTo>
                  <a:pt x="11582400" y="5035597"/>
                  <a:pt x="11588797" y="5029200"/>
                  <a:pt x="11596688" y="5029200"/>
                </a:cubicBezTo>
                <a:cubicBezTo>
                  <a:pt x="11604578" y="5029200"/>
                  <a:pt x="11610975" y="5035597"/>
                  <a:pt x="11610975" y="5043488"/>
                </a:cubicBezTo>
                <a:close/>
                <a:moveTo>
                  <a:pt x="11761470" y="5043488"/>
                </a:moveTo>
                <a:cubicBezTo>
                  <a:pt x="11761470" y="5050326"/>
                  <a:pt x="11755926" y="5055870"/>
                  <a:pt x="11749088" y="5055870"/>
                </a:cubicBezTo>
                <a:cubicBezTo>
                  <a:pt x="11742249" y="5055870"/>
                  <a:pt x="11736705" y="5050326"/>
                  <a:pt x="11736705" y="5043488"/>
                </a:cubicBezTo>
                <a:cubicBezTo>
                  <a:pt x="11736705" y="5036649"/>
                  <a:pt x="11742249" y="5031105"/>
                  <a:pt x="11749088" y="5031105"/>
                </a:cubicBezTo>
                <a:cubicBezTo>
                  <a:pt x="11755926" y="5031105"/>
                  <a:pt x="11761470" y="5036649"/>
                  <a:pt x="11761470" y="5043488"/>
                </a:cubicBezTo>
                <a:close/>
                <a:moveTo>
                  <a:pt x="11912918" y="5043488"/>
                </a:moveTo>
                <a:cubicBezTo>
                  <a:pt x="11912918" y="5049800"/>
                  <a:pt x="11907800" y="5054918"/>
                  <a:pt x="11901488" y="5054918"/>
                </a:cubicBezTo>
                <a:cubicBezTo>
                  <a:pt x="11895175" y="5054918"/>
                  <a:pt x="11890058" y="5049800"/>
                  <a:pt x="11890058" y="5043488"/>
                </a:cubicBezTo>
                <a:cubicBezTo>
                  <a:pt x="11890058" y="5037175"/>
                  <a:pt x="11895175" y="5032058"/>
                  <a:pt x="11901488" y="5032058"/>
                </a:cubicBezTo>
                <a:cubicBezTo>
                  <a:pt x="11907800" y="5032058"/>
                  <a:pt x="11912918" y="5037175"/>
                  <a:pt x="11912918" y="5043488"/>
                </a:cubicBezTo>
                <a:close/>
                <a:moveTo>
                  <a:pt x="12063412" y="5043488"/>
                </a:moveTo>
                <a:cubicBezTo>
                  <a:pt x="12063412" y="5048748"/>
                  <a:pt x="12059148" y="5053012"/>
                  <a:pt x="12053888" y="5053012"/>
                </a:cubicBezTo>
                <a:cubicBezTo>
                  <a:pt x="12048627" y="5053012"/>
                  <a:pt x="12044362" y="5048748"/>
                  <a:pt x="12044362" y="5043488"/>
                </a:cubicBezTo>
                <a:cubicBezTo>
                  <a:pt x="12044362" y="5038227"/>
                  <a:pt x="12048627" y="5033962"/>
                  <a:pt x="12053888" y="5033962"/>
                </a:cubicBezTo>
                <a:cubicBezTo>
                  <a:pt x="12059148" y="5033962"/>
                  <a:pt x="12063412" y="5038227"/>
                  <a:pt x="12063412" y="5043488"/>
                </a:cubicBezTo>
                <a:close/>
                <a:moveTo>
                  <a:pt x="21908" y="5195888"/>
                </a:moveTo>
                <a:cubicBezTo>
                  <a:pt x="21908" y="5200096"/>
                  <a:pt x="18496" y="5203508"/>
                  <a:pt x="14288" y="5203508"/>
                </a:cubicBezTo>
                <a:cubicBezTo>
                  <a:pt x="10079" y="5203508"/>
                  <a:pt x="6668" y="5200096"/>
                  <a:pt x="6668" y="5195888"/>
                </a:cubicBezTo>
                <a:cubicBezTo>
                  <a:pt x="6668" y="5191679"/>
                  <a:pt x="10079" y="5188268"/>
                  <a:pt x="14288" y="5188268"/>
                </a:cubicBezTo>
                <a:cubicBezTo>
                  <a:pt x="18496" y="5188268"/>
                  <a:pt x="21908" y="5191679"/>
                  <a:pt x="21908" y="5195888"/>
                </a:cubicBezTo>
                <a:close/>
                <a:moveTo>
                  <a:pt x="175260" y="5195888"/>
                </a:moveTo>
                <a:cubicBezTo>
                  <a:pt x="175260" y="5200622"/>
                  <a:pt x="171422" y="5204460"/>
                  <a:pt x="166688" y="5204460"/>
                </a:cubicBezTo>
                <a:cubicBezTo>
                  <a:pt x="161953" y="5204460"/>
                  <a:pt x="158115" y="5200622"/>
                  <a:pt x="158115" y="5195888"/>
                </a:cubicBezTo>
                <a:cubicBezTo>
                  <a:pt x="158115" y="5191153"/>
                  <a:pt x="161953" y="5187315"/>
                  <a:pt x="166688" y="5187315"/>
                </a:cubicBezTo>
                <a:cubicBezTo>
                  <a:pt x="171422" y="5187315"/>
                  <a:pt x="175260" y="5191153"/>
                  <a:pt x="175260" y="5195888"/>
                </a:cubicBezTo>
                <a:close/>
                <a:moveTo>
                  <a:pt x="329565" y="5195888"/>
                </a:moveTo>
                <a:cubicBezTo>
                  <a:pt x="329565" y="5201674"/>
                  <a:pt x="324874" y="5206365"/>
                  <a:pt x="319088" y="5206365"/>
                </a:cubicBezTo>
                <a:cubicBezTo>
                  <a:pt x="313301" y="5206365"/>
                  <a:pt x="308610" y="5201674"/>
                  <a:pt x="308610" y="5195888"/>
                </a:cubicBezTo>
                <a:cubicBezTo>
                  <a:pt x="308610" y="5190101"/>
                  <a:pt x="313301" y="5185410"/>
                  <a:pt x="319088" y="5185410"/>
                </a:cubicBezTo>
                <a:cubicBezTo>
                  <a:pt x="324874" y="5185410"/>
                  <a:pt x="329565" y="5190101"/>
                  <a:pt x="329565" y="5195888"/>
                </a:cubicBezTo>
                <a:close/>
                <a:moveTo>
                  <a:pt x="482918" y="5195888"/>
                </a:moveTo>
                <a:cubicBezTo>
                  <a:pt x="482918" y="5202200"/>
                  <a:pt x="477800" y="5207318"/>
                  <a:pt x="471488" y="5207318"/>
                </a:cubicBezTo>
                <a:cubicBezTo>
                  <a:pt x="465175" y="5207318"/>
                  <a:pt x="460058" y="5202200"/>
                  <a:pt x="460058" y="5195888"/>
                </a:cubicBezTo>
                <a:cubicBezTo>
                  <a:pt x="460058" y="5189575"/>
                  <a:pt x="465175" y="5184458"/>
                  <a:pt x="471488" y="5184458"/>
                </a:cubicBezTo>
                <a:cubicBezTo>
                  <a:pt x="477800" y="5184458"/>
                  <a:pt x="482918" y="5189575"/>
                  <a:pt x="482918" y="5195888"/>
                </a:cubicBezTo>
                <a:close/>
                <a:moveTo>
                  <a:pt x="636270" y="5195888"/>
                </a:moveTo>
                <a:cubicBezTo>
                  <a:pt x="636270" y="5202726"/>
                  <a:pt x="630726" y="5208270"/>
                  <a:pt x="623888" y="5208270"/>
                </a:cubicBezTo>
                <a:cubicBezTo>
                  <a:pt x="617049" y="5208270"/>
                  <a:pt x="611505" y="5202726"/>
                  <a:pt x="611505" y="5195888"/>
                </a:cubicBezTo>
                <a:cubicBezTo>
                  <a:pt x="611505" y="5189049"/>
                  <a:pt x="617049" y="5183505"/>
                  <a:pt x="623888" y="5183505"/>
                </a:cubicBezTo>
                <a:cubicBezTo>
                  <a:pt x="630726" y="5183505"/>
                  <a:pt x="636270" y="5189049"/>
                  <a:pt x="636270" y="5195888"/>
                </a:cubicBezTo>
                <a:close/>
                <a:moveTo>
                  <a:pt x="790575" y="5195888"/>
                </a:moveTo>
                <a:cubicBezTo>
                  <a:pt x="790575" y="5203778"/>
                  <a:pt x="784178" y="5210175"/>
                  <a:pt x="776288" y="5210175"/>
                </a:cubicBezTo>
                <a:cubicBezTo>
                  <a:pt x="768397" y="5210175"/>
                  <a:pt x="762000" y="5203778"/>
                  <a:pt x="762000" y="5195888"/>
                </a:cubicBezTo>
                <a:cubicBezTo>
                  <a:pt x="762000" y="5187997"/>
                  <a:pt x="768397" y="5181600"/>
                  <a:pt x="776288" y="5181600"/>
                </a:cubicBezTo>
                <a:cubicBezTo>
                  <a:pt x="784178" y="5181600"/>
                  <a:pt x="790575" y="5187997"/>
                  <a:pt x="790575" y="5195888"/>
                </a:cubicBezTo>
                <a:close/>
                <a:moveTo>
                  <a:pt x="943928" y="5195888"/>
                </a:moveTo>
                <a:cubicBezTo>
                  <a:pt x="943928" y="5204304"/>
                  <a:pt x="937104" y="5211128"/>
                  <a:pt x="928688" y="5211128"/>
                </a:cubicBezTo>
                <a:cubicBezTo>
                  <a:pt x="920271" y="5211128"/>
                  <a:pt x="913448" y="5204304"/>
                  <a:pt x="913448" y="5195888"/>
                </a:cubicBezTo>
                <a:cubicBezTo>
                  <a:pt x="913448" y="5187471"/>
                  <a:pt x="920271" y="5180648"/>
                  <a:pt x="928688" y="5180648"/>
                </a:cubicBezTo>
                <a:cubicBezTo>
                  <a:pt x="937104" y="5180648"/>
                  <a:pt x="943928" y="5187471"/>
                  <a:pt x="943928" y="5195888"/>
                </a:cubicBezTo>
                <a:close/>
                <a:moveTo>
                  <a:pt x="1097280" y="5195888"/>
                </a:moveTo>
                <a:cubicBezTo>
                  <a:pt x="1097280" y="5204830"/>
                  <a:pt x="1090030" y="5212080"/>
                  <a:pt x="1081088" y="5212080"/>
                </a:cubicBezTo>
                <a:cubicBezTo>
                  <a:pt x="1072145" y="5212080"/>
                  <a:pt x="1064895" y="5204830"/>
                  <a:pt x="1064895" y="5195888"/>
                </a:cubicBezTo>
                <a:cubicBezTo>
                  <a:pt x="1064895" y="5186945"/>
                  <a:pt x="1072145" y="5179695"/>
                  <a:pt x="1081088" y="5179695"/>
                </a:cubicBezTo>
                <a:cubicBezTo>
                  <a:pt x="1090030" y="5179695"/>
                  <a:pt x="1097280" y="5186945"/>
                  <a:pt x="1097280" y="5195888"/>
                </a:cubicBezTo>
                <a:close/>
                <a:moveTo>
                  <a:pt x="1250632" y="5195888"/>
                </a:moveTo>
                <a:cubicBezTo>
                  <a:pt x="1250632" y="5205356"/>
                  <a:pt x="1242956" y="5213032"/>
                  <a:pt x="1233488" y="5213032"/>
                </a:cubicBezTo>
                <a:cubicBezTo>
                  <a:pt x="1224019" y="5213032"/>
                  <a:pt x="1216342" y="5205356"/>
                  <a:pt x="1216342" y="5195888"/>
                </a:cubicBezTo>
                <a:cubicBezTo>
                  <a:pt x="1216342" y="5186419"/>
                  <a:pt x="1224019" y="5178742"/>
                  <a:pt x="1233488" y="5178742"/>
                </a:cubicBezTo>
                <a:cubicBezTo>
                  <a:pt x="1242956" y="5178742"/>
                  <a:pt x="1250632" y="5186419"/>
                  <a:pt x="1250632" y="5195888"/>
                </a:cubicBezTo>
                <a:close/>
                <a:moveTo>
                  <a:pt x="1404938" y="5195888"/>
                </a:moveTo>
                <a:cubicBezTo>
                  <a:pt x="1404938" y="5206409"/>
                  <a:pt x="1396409" y="5214938"/>
                  <a:pt x="1385888" y="5214938"/>
                </a:cubicBezTo>
                <a:cubicBezTo>
                  <a:pt x="1375366" y="5214938"/>
                  <a:pt x="1366838" y="5206409"/>
                  <a:pt x="1366838" y="5195888"/>
                </a:cubicBezTo>
                <a:cubicBezTo>
                  <a:pt x="1366838" y="5185366"/>
                  <a:pt x="1375366" y="5176838"/>
                  <a:pt x="1385888" y="5176838"/>
                </a:cubicBezTo>
                <a:cubicBezTo>
                  <a:pt x="1396409" y="5176838"/>
                  <a:pt x="1404938" y="5185366"/>
                  <a:pt x="1404938" y="5195888"/>
                </a:cubicBezTo>
                <a:close/>
                <a:moveTo>
                  <a:pt x="1558290" y="5195888"/>
                </a:moveTo>
                <a:cubicBezTo>
                  <a:pt x="1558290" y="5206935"/>
                  <a:pt x="1549335" y="5215890"/>
                  <a:pt x="1538288" y="5215890"/>
                </a:cubicBezTo>
                <a:cubicBezTo>
                  <a:pt x="1527240" y="5215890"/>
                  <a:pt x="1518285" y="5206935"/>
                  <a:pt x="1518285" y="5195888"/>
                </a:cubicBezTo>
                <a:cubicBezTo>
                  <a:pt x="1518285" y="5184840"/>
                  <a:pt x="1527240" y="5175885"/>
                  <a:pt x="1538288" y="5175885"/>
                </a:cubicBezTo>
                <a:cubicBezTo>
                  <a:pt x="1549335" y="5175885"/>
                  <a:pt x="1558290" y="5184840"/>
                  <a:pt x="1558290" y="5195888"/>
                </a:cubicBezTo>
                <a:close/>
                <a:moveTo>
                  <a:pt x="1711642" y="5195888"/>
                </a:moveTo>
                <a:cubicBezTo>
                  <a:pt x="1711642" y="5207461"/>
                  <a:pt x="1702261" y="5216842"/>
                  <a:pt x="1690688" y="5216842"/>
                </a:cubicBezTo>
                <a:cubicBezTo>
                  <a:pt x="1679114" y="5216842"/>
                  <a:pt x="1669732" y="5207461"/>
                  <a:pt x="1669732" y="5195888"/>
                </a:cubicBezTo>
                <a:cubicBezTo>
                  <a:pt x="1669732" y="5184314"/>
                  <a:pt x="1679114" y="5174932"/>
                  <a:pt x="1690688" y="5174932"/>
                </a:cubicBezTo>
                <a:cubicBezTo>
                  <a:pt x="1702261" y="5174932"/>
                  <a:pt x="1711642" y="5184314"/>
                  <a:pt x="1711642" y="5195888"/>
                </a:cubicBezTo>
                <a:close/>
                <a:moveTo>
                  <a:pt x="1865948" y="5195888"/>
                </a:moveTo>
                <a:cubicBezTo>
                  <a:pt x="1865948" y="5208513"/>
                  <a:pt x="1855713" y="5218748"/>
                  <a:pt x="1843088" y="5218748"/>
                </a:cubicBezTo>
                <a:cubicBezTo>
                  <a:pt x="1830462" y="5218748"/>
                  <a:pt x="1820228" y="5208513"/>
                  <a:pt x="1820228" y="5195888"/>
                </a:cubicBezTo>
                <a:cubicBezTo>
                  <a:pt x="1820228" y="5183262"/>
                  <a:pt x="1830462" y="5173028"/>
                  <a:pt x="1843088" y="5173028"/>
                </a:cubicBezTo>
                <a:cubicBezTo>
                  <a:pt x="1855713" y="5173028"/>
                  <a:pt x="1865948" y="5183262"/>
                  <a:pt x="1865948" y="5195888"/>
                </a:cubicBezTo>
                <a:close/>
                <a:moveTo>
                  <a:pt x="2019300" y="5195888"/>
                </a:moveTo>
                <a:cubicBezTo>
                  <a:pt x="2019300" y="5209039"/>
                  <a:pt x="2008639" y="5219700"/>
                  <a:pt x="1995488" y="5219700"/>
                </a:cubicBezTo>
                <a:cubicBezTo>
                  <a:pt x="1982336" y="5219700"/>
                  <a:pt x="1971675" y="5209039"/>
                  <a:pt x="1971675" y="5195888"/>
                </a:cubicBezTo>
                <a:cubicBezTo>
                  <a:pt x="1971675" y="5182736"/>
                  <a:pt x="1982336" y="5172075"/>
                  <a:pt x="1995488" y="5172075"/>
                </a:cubicBezTo>
                <a:cubicBezTo>
                  <a:pt x="2008639" y="5172075"/>
                  <a:pt x="2019300" y="5182736"/>
                  <a:pt x="2019300" y="5195888"/>
                </a:cubicBezTo>
                <a:close/>
                <a:moveTo>
                  <a:pt x="2172652" y="5195888"/>
                </a:moveTo>
                <a:cubicBezTo>
                  <a:pt x="2172652" y="5209565"/>
                  <a:pt x="2161565" y="5220652"/>
                  <a:pt x="2147888" y="5220652"/>
                </a:cubicBezTo>
                <a:cubicBezTo>
                  <a:pt x="2134210" y="5220652"/>
                  <a:pt x="2123122" y="5209565"/>
                  <a:pt x="2123122" y="5195888"/>
                </a:cubicBezTo>
                <a:cubicBezTo>
                  <a:pt x="2123122" y="5182210"/>
                  <a:pt x="2134210" y="5171122"/>
                  <a:pt x="2147888" y="5171122"/>
                </a:cubicBezTo>
                <a:cubicBezTo>
                  <a:pt x="2161565" y="5171122"/>
                  <a:pt x="2172652" y="5182210"/>
                  <a:pt x="2172652" y="5195888"/>
                </a:cubicBezTo>
                <a:close/>
                <a:moveTo>
                  <a:pt x="2326005" y="5195888"/>
                </a:moveTo>
                <a:cubicBezTo>
                  <a:pt x="2326005" y="5210091"/>
                  <a:pt x="2314491" y="5221605"/>
                  <a:pt x="2300288" y="5221605"/>
                </a:cubicBezTo>
                <a:cubicBezTo>
                  <a:pt x="2286084" y="5221605"/>
                  <a:pt x="2274570" y="5210091"/>
                  <a:pt x="2274570" y="5195888"/>
                </a:cubicBezTo>
                <a:cubicBezTo>
                  <a:pt x="2274570" y="5181684"/>
                  <a:pt x="2286084" y="5170170"/>
                  <a:pt x="2300288" y="5170170"/>
                </a:cubicBezTo>
                <a:cubicBezTo>
                  <a:pt x="2314491" y="5170170"/>
                  <a:pt x="2326005" y="5181684"/>
                  <a:pt x="2326005" y="5195888"/>
                </a:cubicBezTo>
                <a:close/>
                <a:moveTo>
                  <a:pt x="2479358" y="5195888"/>
                </a:moveTo>
                <a:cubicBezTo>
                  <a:pt x="2479358" y="5210617"/>
                  <a:pt x="2467417" y="5222558"/>
                  <a:pt x="2452688" y="5222558"/>
                </a:cubicBezTo>
                <a:cubicBezTo>
                  <a:pt x="2437958" y="5222558"/>
                  <a:pt x="2426018" y="5210617"/>
                  <a:pt x="2426018" y="5195888"/>
                </a:cubicBezTo>
                <a:cubicBezTo>
                  <a:pt x="2426018" y="5181158"/>
                  <a:pt x="2437958" y="5169218"/>
                  <a:pt x="2452688" y="5169218"/>
                </a:cubicBezTo>
                <a:cubicBezTo>
                  <a:pt x="2467417" y="5169218"/>
                  <a:pt x="2479358" y="5181158"/>
                  <a:pt x="2479358" y="5195888"/>
                </a:cubicBezTo>
                <a:close/>
                <a:moveTo>
                  <a:pt x="2633662" y="5195888"/>
                </a:moveTo>
                <a:cubicBezTo>
                  <a:pt x="2633662" y="5211669"/>
                  <a:pt x="2620869" y="5224462"/>
                  <a:pt x="2605088" y="5224462"/>
                </a:cubicBezTo>
                <a:cubicBezTo>
                  <a:pt x="2589306" y="5224462"/>
                  <a:pt x="2576512" y="5211669"/>
                  <a:pt x="2576512" y="5195888"/>
                </a:cubicBezTo>
                <a:cubicBezTo>
                  <a:pt x="2576512" y="5180106"/>
                  <a:pt x="2589306" y="5167312"/>
                  <a:pt x="2605088" y="5167312"/>
                </a:cubicBezTo>
                <a:cubicBezTo>
                  <a:pt x="2620869" y="5167312"/>
                  <a:pt x="2633662" y="5180106"/>
                  <a:pt x="2633662" y="5195888"/>
                </a:cubicBezTo>
                <a:close/>
                <a:moveTo>
                  <a:pt x="2787015" y="5195888"/>
                </a:moveTo>
                <a:cubicBezTo>
                  <a:pt x="2787015" y="5212195"/>
                  <a:pt x="2773795" y="5225415"/>
                  <a:pt x="2757488" y="5225415"/>
                </a:cubicBezTo>
                <a:cubicBezTo>
                  <a:pt x="2741180" y="5225415"/>
                  <a:pt x="2727960" y="5212195"/>
                  <a:pt x="2727960" y="5195888"/>
                </a:cubicBezTo>
                <a:cubicBezTo>
                  <a:pt x="2727960" y="5179580"/>
                  <a:pt x="2741180" y="5166360"/>
                  <a:pt x="2757488" y="5166360"/>
                </a:cubicBezTo>
                <a:cubicBezTo>
                  <a:pt x="2773795" y="5166360"/>
                  <a:pt x="2787015" y="5179580"/>
                  <a:pt x="2787015" y="5195888"/>
                </a:cubicBezTo>
                <a:close/>
                <a:moveTo>
                  <a:pt x="2940368" y="5195888"/>
                </a:moveTo>
                <a:cubicBezTo>
                  <a:pt x="2940368" y="5212721"/>
                  <a:pt x="2926721" y="5226368"/>
                  <a:pt x="2909888" y="5226368"/>
                </a:cubicBezTo>
                <a:cubicBezTo>
                  <a:pt x="2893054" y="5226368"/>
                  <a:pt x="2879408" y="5212721"/>
                  <a:pt x="2879408" y="5195888"/>
                </a:cubicBezTo>
                <a:cubicBezTo>
                  <a:pt x="2879408" y="5179054"/>
                  <a:pt x="2893054" y="5165408"/>
                  <a:pt x="2909888" y="5165408"/>
                </a:cubicBezTo>
                <a:cubicBezTo>
                  <a:pt x="2926721" y="5165408"/>
                  <a:pt x="2940368" y="5179054"/>
                  <a:pt x="2940368" y="5195888"/>
                </a:cubicBezTo>
                <a:close/>
                <a:moveTo>
                  <a:pt x="3093720" y="5195888"/>
                </a:moveTo>
                <a:cubicBezTo>
                  <a:pt x="3093720" y="5213247"/>
                  <a:pt x="3079647" y="5227320"/>
                  <a:pt x="3062288" y="5227320"/>
                </a:cubicBezTo>
                <a:cubicBezTo>
                  <a:pt x="3044928" y="5227320"/>
                  <a:pt x="3030855" y="5213247"/>
                  <a:pt x="3030855" y="5195888"/>
                </a:cubicBezTo>
                <a:cubicBezTo>
                  <a:pt x="3030855" y="5178528"/>
                  <a:pt x="3044928" y="5164455"/>
                  <a:pt x="3062288" y="5164455"/>
                </a:cubicBezTo>
                <a:cubicBezTo>
                  <a:pt x="3079647" y="5164455"/>
                  <a:pt x="3093720" y="5178528"/>
                  <a:pt x="3093720" y="5195888"/>
                </a:cubicBezTo>
                <a:close/>
                <a:moveTo>
                  <a:pt x="3247072" y="5195888"/>
                </a:moveTo>
                <a:cubicBezTo>
                  <a:pt x="3247072" y="5213773"/>
                  <a:pt x="3232573" y="5228272"/>
                  <a:pt x="3214688" y="5228272"/>
                </a:cubicBezTo>
                <a:cubicBezTo>
                  <a:pt x="3196802" y="5228272"/>
                  <a:pt x="3182302" y="5213773"/>
                  <a:pt x="3182302" y="5195888"/>
                </a:cubicBezTo>
                <a:cubicBezTo>
                  <a:pt x="3182302" y="5178002"/>
                  <a:pt x="3196802" y="5163502"/>
                  <a:pt x="3214688" y="5163502"/>
                </a:cubicBezTo>
                <a:cubicBezTo>
                  <a:pt x="3232573" y="5163502"/>
                  <a:pt x="3247072" y="5178002"/>
                  <a:pt x="3247072" y="5195888"/>
                </a:cubicBezTo>
                <a:close/>
                <a:moveTo>
                  <a:pt x="3400425" y="5195888"/>
                </a:moveTo>
                <a:cubicBezTo>
                  <a:pt x="3400425" y="5214299"/>
                  <a:pt x="3385499" y="5229225"/>
                  <a:pt x="3367088" y="5229225"/>
                </a:cubicBezTo>
                <a:cubicBezTo>
                  <a:pt x="3348676" y="5229225"/>
                  <a:pt x="3333750" y="5214299"/>
                  <a:pt x="3333750" y="5195888"/>
                </a:cubicBezTo>
                <a:cubicBezTo>
                  <a:pt x="3333750" y="5177476"/>
                  <a:pt x="3348676" y="5162550"/>
                  <a:pt x="3367088" y="5162550"/>
                </a:cubicBezTo>
                <a:cubicBezTo>
                  <a:pt x="3385499" y="5162550"/>
                  <a:pt x="3400425" y="5177476"/>
                  <a:pt x="3400425" y="5195888"/>
                </a:cubicBezTo>
                <a:close/>
                <a:moveTo>
                  <a:pt x="3553778" y="5195888"/>
                </a:moveTo>
                <a:cubicBezTo>
                  <a:pt x="3553778" y="5214825"/>
                  <a:pt x="3538425" y="5230178"/>
                  <a:pt x="3519488" y="5230178"/>
                </a:cubicBezTo>
                <a:cubicBezTo>
                  <a:pt x="3500550" y="5230178"/>
                  <a:pt x="3485198" y="5214825"/>
                  <a:pt x="3485198" y="5195888"/>
                </a:cubicBezTo>
                <a:cubicBezTo>
                  <a:pt x="3485198" y="5176950"/>
                  <a:pt x="3500550" y="5161598"/>
                  <a:pt x="3519488" y="5161598"/>
                </a:cubicBezTo>
                <a:cubicBezTo>
                  <a:pt x="3538425" y="5161598"/>
                  <a:pt x="3553778" y="5176950"/>
                  <a:pt x="3553778" y="5195888"/>
                </a:cubicBezTo>
                <a:close/>
                <a:moveTo>
                  <a:pt x="3707130" y="5195888"/>
                </a:moveTo>
                <a:cubicBezTo>
                  <a:pt x="3707130" y="5215351"/>
                  <a:pt x="3691351" y="5231130"/>
                  <a:pt x="3671888" y="5231130"/>
                </a:cubicBezTo>
                <a:cubicBezTo>
                  <a:pt x="3652424" y="5231130"/>
                  <a:pt x="3636645" y="5215351"/>
                  <a:pt x="3636645" y="5195888"/>
                </a:cubicBezTo>
                <a:cubicBezTo>
                  <a:pt x="3636645" y="5176424"/>
                  <a:pt x="3652424" y="5160645"/>
                  <a:pt x="3671888" y="5160645"/>
                </a:cubicBezTo>
                <a:cubicBezTo>
                  <a:pt x="3691351" y="5160645"/>
                  <a:pt x="3707130" y="5176424"/>
                  <a:pt x="3707130" y="5195888"/>
                </a:cubicBezTo>
                <a:close/>
                <a:moveTo>
                  <a:pt x="3860482" y="5195888"/>
                </a:moveTo>
                <a:cubicBezTo>
                  <a:pt x="3860482" y="5215877"/>
                  <a:pt x="3844277" y="5232082"/>
                  <a:pt x="3824288" y="5232082"/>
                </a:cubicBezTo>
                <a:cubicBezTo>
                  <a:pt x="3804298" y="5232082"/>
                  <a:pt x="3788092" y="5215877"/>
                  <a:pt x="3788092" y="5195888"/>
                </a:cubicBezTo>
                <a:cubicBezTo>
                  <a:pt x="3788092" y="5175898"/>
                  <a:pt x="3804298" y="5159692"/>
                  <a:pt x="3824288" y="5159692"/>
                </a:cubicBezTo>
                <a:cubicBezTo>
                  <a:pt x="3844277" y="5159692"/>
                  <a:pt x="3860482" y="5175898"/>
                  <a:pt x="3860482" y="5195888"/>
                </a:cubicBezTo>
                <a:close/>
                <a:moveTo>
                  <a:pt x="4013835" y="5195888"/>
                </a:moveTo>
                <a:cubicBezTo>
                  <a:pt x="4013835" y="5216403"/>
                  <a:pt x="3997203" y="5233035"/>
                  <a:pt x="3976688" y="5233035"/>
                </a:cubicBezTo>
                <a:cubicBezTo>
                  <a:pt x="3956172" y="5233035"/>
                  <a:pt x="3939540" y="5216403"/>
                  <a:pt x="3939540" y="5195888"/>
                </a:cubicBezTo>
                <a:cubicBezTo>
                  <a:pt x="3939540" y="5175372"/>
                  <a:pt x="3956172" y="5158740"/>
                  <a:pt x="3976688" y="5158740"/>
                </a:cubicBezTo>
                <a:cubicBezTo>
                  <a:pt x="3997203" y="5158740"/>
                  <a:pt x="4013835" y="5175372"/>
                  <a:pt x="4013835" y="5195888"/>
                </a:cubicBezTo>
                <a:close/>
                <a:moveTo>
                  <a:pt x="4167188" y="5195888"/>
                </a:moveTo>
                <a:cubicBezTo>
                  <a:pt x="4167188" y="5216930"/>
                  <a:pt x="4150130" y="5233988"/>
                  <a:pt x="4129088" y="5233988"/>
                </a:cubicBezTo>
                <a:cubicBezTo>
                  <a:pt x="4108045" y="5233988"/>
                  <a:pt x="4090988" y="5216930"/>
                  <a:pt x="4090988" y="5195888"/>
                </a:cubicBezTo>
                <a:cubicBezTo>
                  <a:pt x="4090988" y="5174845"/>
                  <a:pt x="4108045" y="5157788"/>
                  <a:pt x="4129088" y="5157788"/>
                </a:cubicBezTo>
                <a:cubicBezTo>
                  <a:pt x="4150130" y="5157788"/>
                  <a:pt x="4167188" y="5174845"/>
                  <a:pt x="4167188" y="5195888"/>
                </a:cubicBezTo>
                <a:close/>
                <a:moveTo>
                  <a:pt x="4319588" y="5195888"/>
                </a:moveTo>
                <a:cubicBezTo>
                  <a:pt x="4319588" y="5216930"/>
                  <a:pt x="4302530" y="5233988"/>
                  <a:pt x="4281488" y="5233988"/>
                </a:cubicBezTo>
                <a:cubicBezTo>
                  <a:pt x="4260445" y="5233988"/>
                  <a:pt x="4243388" y="5216930"/>
                  <a:pt x="4243388" y="5195888"/>
                </a:cubicBezTo>
                <a:cubicBezTo>
                  <a:pt x="4243388" y="5174845"/>
                  <a:pt x="4260445" y="5157788"/>
                  <a:pt x="4281488" y="5157788"/>
                </a:cubicBezTo>
                <a:cubicBezTo>
                  <a:pt x="4302530" y="5157788"/>
                  <a:pt x="4319588" y="5174845"/>
                  <a:pt x="4319588" y="5195888"/>
                </a:cubicBezTo>
                <a:close/>
                <a:moveTo>
                  <a:pt x="4472940" y="5195888"/>
                </a:moveTo>
                <a:cubicBezTo>
                  <a:pt x="4472940" y="5217456"/>
                  <a:pt x="4455456" y="5234940"/>
                  <a:pt x="4433888" y="5234940"/>
                </a:cubicBezTo>
                <a:cubicBezTo>
                  <a:pt x="4412319" y="5234940"/>
                  <a:pt x="4394835" y="5217456"/>
                  <a:pt x="4394835" y="5195888"/>
                </a:cubicBezTo>
                <a:cubicBezTo>
                  <a:pt x="4394835" y="5174319"/>
                  <a:pt x="4412319" y="5156835"/>
                  <a:pt x="4433888" y="5156835"/>
                </a:cubicBezTo>
                <a:cubicBezTo>
                  <a:pt x="4455456" y="5156835"/>
                  <a:pt x="4472940" y="5174319"/>
                  <a:pt x="4472940" y="5195888"/>
                </a:cubicBezTo>
                <a:close/>
                <a:moveTo>
                  <a:pt x="4626292" y="5195888"/>
                </a:moveTo>
                <a:cubicBezTo>
                  <a:pt x="4626292" y="5217982"/>
                  <a:pt x="4608382" y="5235892"/>
                  <a:pt x="4586288" y="5235892"/>
                </a:cubicBezTo>
                <a:cubicBezTo>
                  <a:pt x="4564193" y="5235892"/>
                  <a:pt x="4546282" y="5217982"/>
                  <a:pt x="4546282" y="5195888"/>
                </a:cubicBezTo>
                <a:cubicBezTo>
                  <a:pt x="4546282" y="5173793"/>
                  <a:pt x="4564193" y="5155882"/>
                  <a:pt x="4586288" y="5155882"/>
                </a:cubicBezTo>
                <a:cubicBezTo>
                  <a:pt x="4608382" y="5155882"/>
                  <a:pt x="4626292" y="5173793"/>
                  <a:pt x="4626292" y="5195888"/>
                </a:cubicBezTo>
                <a:close/>
                <a:moveTo>
                  <a:pt x="4778692" y="5195888"/>
                </a:moveTo>
                <a:cubicBezTo>
                  <a:pt x="4778692" y="5217982"/>
                  <a:pt x="4760782" y="5235892"/>
                  <a:pt x="4738688" y="5235892"/>
                </a:cubicBezTo>
                <a:cubicBezTo>
                  <a:pt x="4716593" y="5235892"/>
                  <a:pt x="4698682" y="5217982"/>
                  <a:pt x="4698682" y="5195888"/>
                </a:cubicBezTo>
                <a:cubicBezTo>
                  <a:pt x="4698682" y="5173793"/>
                  <a:pt x="4716593" y="5155882"/>
                  <a:pt x="4738688" y="5155882"/>
                </a:cubicBezTo>
                <a:cubicBezTo>
                  <a:pt x="4760782" y="5155882"/>
                  <a:pt x="4778692" y="5173793"/>
                  <a:pt x="4778692" y="5195888"/>
                </a:cubicBezTo>
                <a:close/>
                <a:moveTo>
                  <a:pt x="4932045" y="5195888"/>
                </a:moveTo>
                <a:cubicBezTo>
                  <a:pt x="4932045" y="5218508"/>
                  <a:pt x="4913708" y="5236845"/>
                  <a:pt x="4891088" y="5236845"/>
                </a:cubicBezTo>
                <a:cubicBezTo>
                  <a:pt x="4868467" y="5236845"/>
                  <a:pt x="4850130" y="5218508"/>
                  <a:pt x="4850130" y="5195888"/>
                </a:cubicBezTo>
                <a:cubicBezTo>
                  <a:pt x="4850130" y="5173267"/>
                  <a:pt x="4868467" y="5154930"/>
                  <a:pt x="4891088" y="5154930"/>
                </a:cubicBezTo>
                <a:cubicBezTo>
                  <a:pt x="4913708" y="5154930"/>
                  <a:pt x="4932045" y="5173267"/>
                  <a:pt x="4932045" y="5195888"/>
                </a:cubicBezTo>
                <a:close/>
                <a:moveTo>
                  <a:pt x="5085398" y="5195888"/>
                </a:moveTo>
                <a:cubicBezTo>
                  <a:pt x="5085398" y="5219034"/>
                  <a:pt x="5066634" y="5237798"/>
                  <a:pt x="5043488" y="5237798"/>
                </a:cubicBezTo>
                <a:cubicBezTo>
                  <a:pt x="5020341" y="5237798"/>
                  <a:pt x="5001578" y="5219034"/>
                  <a:pt x="5001578" y="5195888"/>
                </a:cubicBezTo>
                <a:cubicBezTo>
                  <a:pt x="5001578" y="5172741"/>
                  <a:pt x="5020341" y="5153978"/>
                  <a:pt x="5043488" y="5153978"/>
                </a:cubicBezTo>
                <a:cubicBezTo>
                  <a:pt x="5066634" y="5153978"/>
                  <a:pt x="5085398" y="5172741"/>
                  <a:pt x="5085398" y="5195888"/>
                </a:cubicBezTo>
                <a:close/>
                <a:moveTo>
                  <a:pt x="5237798" y="5195888"/>
                </a:moveTo>
                <a:cubicBezTo>
                  <a:pt x="5237798" y="5219034"/>
                  <a:pt x="5219034" y="5237798"/>
                  <a:pt x="5195888" y="5237798"/>
                </a:cubicBezTo>
                <a:cubicBezTo>
                  <a:pt x="5172741" y="5237798"/>
                  <a:pt x="5153978" y="5219034"/>
                  <a:pt x="5153978" y="5195888"/>
                </a:cubicBezTo>
                <a:cubicBezTo>
                  <a:pt x="5153978" y="5172741"/>
                  <a:pt x="5172741" y="5153978"/>
                  <a:pt x="5195888" y="5153978"/>
                </a:cubicBezTo>
                <a:cubicBezTo>
                  <a:pt x="5219034" y="5153978"/>
                  <a:pt x="5237798" y="5172741"/>
                  <a:pt x="5237798" y="5195888"/>
                </a:cubicBezTo>
                <a:close/>
                <a:moveTo>
                  <a:pt x="5390198" y="5195888"/>
                </a:moveTo>
                <a:cubicBezTo>
                  <a:pt x="5390198" y="5219034"/>
                  <a:pt x="5371434" y="5237798"/>
                  <a:pt x="5348288" y="5237798"/>
                </a:cubicBezTo>
                <a:cubicBezTo>
                  <a:pt x="5325141" y="5237798"/>
                  <a:pt x="5306378" y="5219034"/>
                  <a:pt x="5306378" y="5195888"/>
                </a:cubicBezTo>
                <a:cubicBezTo>
                  <a:pt x="5306378" y="5172741"/>
                  <a:pt x="5325141" y="5153978"/>
                  <a:pt x="5348288" y="5153978"/>
                </a:cubicBezTo>
                <a:cubicBezTo>
                  <a:pt x="5371434" y="5153978"/>
                  <a:pt x="5390198" y="5172741"/>
                  <a:pt x="5390198" y="5195888"/>
                </a:cubicBezTo>
                <a:close/>
                <a:moveTo>
                  <a:pt x="5543550" y="5195888"/>
                </a:moveTo>
                <a:cubicBezTo>
                  <a:pt x="5543550" y="5219560"/>
                  <a:pt x="5524360" y="5238750"/>
                  <a:pt x="5500688" y="5238750"/>
                </a:cubicBezTo>
                <a:cubicBezTo>
                  <a:pt x="5477015" y="5238750"/>
                  <a:pt x="5457825" y="5219560"/>
                  <a:pt x="5457825" y="5195888"/>
                </a:cubicBezTo>
                <a:cubicBezTo>
                  <a:pt x="5457825" y="5172215"/>
                  <a:pt x="5477015" y="5153025"/>
                  <a:pt x="5500688" y="5153025"/>
                </a:cubicBezTo>
                <a:cubicBezTo>
                  <a:pt x="5524360" y="5153025"/>
                  <a:pt x="5543550" y="5172215"/>
                  <a:pt x="5543550" y="5195888"/>
                </a:cubicBezTo>
                <a:close/>
                <a:moveTo>
                  <a:pt x="5695950" y="5195888"/>
                </a:moveTo>
                <a:cubicBezTo>
                  <a:pt x="5695950" y="5219560"/>
                  <a:pt x="5676760" y="5238750"/>
                  <a:pt x="5653088" y="5238750"/>
                </a:cubicBezTo>
                <a:cubicBezTo>
                  <a:pt x="5629415" y="5238750"/>
                  <a:pt x="5610225" y="5219560"/>
                  <a:pt x="5610225" y="5195888"/>
                </a:cubicBezTo>
                <a:cubicBezTo>
                  <a:pt x="5610225" y="5172215"/>
                  <a:pt x="5629415" y="5153025"/>
                  <a:pt x="5653088" y="5153025"/>
                </a:cubicBezTo>
                <a:cubicBezTo>
                  <a:pt x="5676760" y="5153025"/>
                  <a:pt x="5695950" y="5172215"/>
                  <a:pt x="5695950" y="5195888"/>
                </a:cubicBezTo>
                <a:close/>
                <a:moveTo>
                  <a:pt x="5848350" y="5195888"/>
                </a:moveTo>
                <a:cubicBezTo>
                  <a:pt x="5848350" y="5219560"/>
                  <a:pt x="5829160" y="5238750"/>
                  <a:pt x="5805488" y="5238750"/>
                </a:cubicBezTo>
                <a:cubicBezTo>
                  <a:pt x="5781815" y="5238750"/>
                  <a:pt x="5762625" y="5219560"/>
                  <a:pt x="5762625" y="5195888"/>
                </a:cubicBezTo>
                <a:cubicBezTo>
                  <a:pt x="5762625" y="5172215"/>
                  <a:pt x="5781815" y="5153025"/>
                  <a:pt x="5805488" y="5153025"/>
                </a:cubicBezTo>
                <a:cubicBezTo>
                  <a:pt x="5829160" y="5153025"/>
                  <a:pt x="5848350" y="5172215"/>
                  <a:pt x="5848350" y="5195888"/>
                </a:cubicBezTo>
                <a:close/>
                <a:moveTo>
                  <a:pt x="6000750" y="5195888"/>
                </a:moveTo>
                <a:cubicBezTo>
                  <a:pt x="6000750" y="5219560"/>
                  <a:pt x="5981560" y="5238750"/>
                  <a:pt x="5957888" y="5238750"/>
                </a:cubicBezTo>
                <a:cubicBezTo>
                  <a:pt x="5934215" y="5238750"/>
                  <a:pt x="5915025" y="5219560"/>
                  <a:pt x="5915025" y="5195888"/>
                </a:cubicBezTo>
                <a:cubicBezTo>
                  <a:pt x="5915025" y="5172215"/>
                  <a:pt x="5934215" y="5153025"/>
                  <a:pt x="5957888" y="5153025"/>
                </a:cubicBezTo>
                <a:cubicBezTo>
                  <a:pt x="5981560" y="5153025"/>
                  <a:pt x="6000750" y="5172215"/>
                  <a:pt x="6000750" y="5195888"/>
                </a:cubicBezTo>
                <a:close/>
                <a:moveTo>
                  <a:pt x="6153150" y="5195888"/>
                </a:moveTo>
                <a:cubicBezTo>
                  <a:pt x="6153150" y="5219560"/>
                  <a:pt x="6133960" y="5238750"/>
                  <a:pt x="6110288" y="5238750"/>
                </a:cubicBezTo>
                <a:cubicBezTo>
                  <a:pt x="6086615" y="5238750"/>
                  <a:pt x="6067425" y="5219560"/>
                  <a:pt x="6067425" y="5195888"/>
                </a:cubicBezTo>
                <a:cubicBezTo>
                  <a:pt x="6067425" y="5172215"/>
                  <a:pt x="6086615" y="5153025"/>
                  <a:pt x="6110288" y="5153025"/>
                </a:cubicBezTo>
                <a:cubicBezTo>
                  <a:pt x="6133960" y="5153025"/>
                  <a:pt x="6153150" y="5172215"/>
                  <a:pt x="6153150" y="5195888"/>
                </a:cubicBezTo>
                <a:close/>
                <a:moveTo>
                  <a:pt x="6305550" y="5195888"/>
                </a:moveTo>
                <a:cubicBezTo>
                  <a:pt x="6305550" y="5219560"/>
                  <a:pt x="6286360" y="5238750"/>
                  <a:pt x="6262688" y="5238750"/>
                </a:cubicBezTo>
                <a:cubicBezTo>
                  <a:pt x="6239015" y="5238750"/>
                  <a:pt x="6219825" y="5219560"/>
                  <a:pt x="6219825" y="5195888"/>
                </a:cubicBezTo>
                <a:cubicBezTo>
                  <a:pt x="6219825" y="5172215"/>
                  <a:pt x="6239015" y="5153025"/>
                  <a:pt x="6262688" y="5153025"/>
                </a:cubicBezTo>
                <a:cubicBezTo>
                  <a:pt x="6286360" y="5153025"/>
                  <a:pt x="6305550" y="5172215"/>
                  <a:pt x="6305550" y="5195888"/>
                </a:cubicBezTo>
                <a:close/>
                <a:moveTo>
                  <a:pt x="6457950" y="5195888"/>
                </a:moveTo>
                <a:cubicBezTo>
                  <a:pt x="6457950" y="5219560"/>
                  <a:pt x="6438760" y="5238750"/>
                  <a:pt x="6415088" y="5238750"/>
                </a:cubicBezTo>
                <a:cubicBezTo>
                  <a:pt x="6391415" y="5238750"/>
                  <a:pt x="6372225" y="5219560"/>
                  <a:pt x="6372225" y="5195888"/>
                </a:cubicBezTo>
                <a:cubicBezTo>
                  <a:pt x="6372225" y="5172215"/>
                  <a:pt x="6391415" y="5153025"/>
                  <a:pt x="6415088" y="5153025"/>
                </a:cubicBezTo>
                <a:cubicBezTo>
                  <a:pt x="6438760" y="5153025"/>
                  <a:pt x="6457950" y="5172215"/>
                  <a:pt x="6457950" y="5195888"/>
                </a:cubicBezTo>
                <a:close/>
                <a:moveTo>
                  <a:pt x="6610350" y="5195888"/>
                </a:moveTo>
                <a:cubicBezTo>
                  <a:pt x="6610350" y="5219560"/>
                  <a:pt x="6591160" y="5238750"/>
                  <a:pt x="6567488" y="5238750"/>
                </a:cubicBezTo>
                <a:cubicBezTo>
                  <a:pt x="6543815" y="5238750"/>
                  <a:pt x="6524625" y="5219560"/>
                  <a:pt x="6524625" y="5195888"/>
                </a:cubicBezTo>
                <a:cubicBezTo>
                  <a:pt x="6524625" y="5172215"/>
                  <a:pt x="6543815" y="5153025"/>
                  <a:pt x="6567488" y="5153025"/>
                </a:cubicBezTo>
                <a:cubicBezTo>
                  <a:pt x="6591160" y="5153025"/>
                  <a:pt x="6610350" y="5172215"/>
                  <a:pt x="6610350" y="5195888"/>
                </a:cubicBezTo>
                <a:close/>
                <a:moveTo>
                  <a:pt x="6762750" y="5195888"/>
                </a:moveTo>
                <a:cubicBezTo>
                  <a:pt x="6762750" y="5219560"/>
                  <a:pt x="6743560" y="5238750"/>
                  <a:pt x="6719888" y="5238750"/>
                </a:cubicBezTo>
                <a:cubicBezTo>
                  <a:pt x="6696215" y="5238750"/>
                  <a:pt x="6677025" y="5219560"/>
                  <a:pt x="6677025" y="5195888"/>
                </a:cubicBezTo>
                <a:cubicBezTo>
                  <a:pt x="6677025" y="5172215"/>
                  <a:pt x="6696215" y="5153025"/>
                  <a:pt x="6719888" y="5153025"/>
                </a:cubicBezTo>
                <a:cubicBezTo>
                  <a:pt x="6743560" y="5153025"/>
                  <a:pt x="6762750" y="5172215"/>
                  <a:pt x="6762750" y="5195888"/>
                </a:cubicBezTo>
                <a:close/>
                <a:moveTo>
                  <a:pt x="6914198" y="5195888"/>
                </a:moveTo>
                <a:cubicBezTo>
                  <a:pt x="6914198" y="5219034"/>
                  <a:pt x="6895434" y="5237798"/>
                  <a:pt x="6872288" y="5237798"/>
                </a:cubicBezTo>
                <a:cubicBezTo>
                  <a:pt x="6849141" y="5237798"/>
                  <a:pt x="6830378" y="5219034"/>
                  <a:pt x="6830378" y="5195888"/>
                </a:cubicBezTo>
                <a:cubicBezTo>
                  <a:pt x="6830378" y="5172741"/>
                  <a:pt x="6849141" y="5153978"/>
                  <a:pt x="6872288" y="5153978"/>
                </a:cubicBezTo>
                <a:cubicBezTo>
                  <a:pt x="6895434" y="5153978"/>
                  <a:pt x="6914198" y="5172741"/>
                  <a:pt x="6914198" y="5195888"/>
                </a:cubicBezTo>
                <a:close/>
                <a:moveTo>
                  <a:pt x="7066598" y="5195888"/>
                </a:moveTo>
                <a:cubicBezTo>
                  <a:pt x="7066598" y="5219034"/>
                  <a:pt x="7047834" y="5237798"/>
                  <a:pt x="7024688" y="5237798"/>
                </a:cubicBezTo>
                <a:cubicBezTo>
                  <a:pt x="7001541" y="5237798"/>
                  <a:pt x="6982778" y="5219034"/>
                  <a:pt x="6982778" y="5195888"/>
                </a:cubicBezTo>
                <a:cubicBezTo>
                  <a:pt x="6982778" y="5172741"/>
                  <a:pt x="7001541" y="5153978"/>
                  <a:pt x="7024688" y="5153978"/>
                </a:cubicBezTo>
                <a:cubicBezTo>
                  <a:pt x="7047834" y="5153978"/>
                  <a:pt x="7066598" y="5172741"/>
                  <a:pt x="7066598" y="5195888"/>
                </a:cubicBezTo>
                <a:close/>
                <a:moveTo>
                  <a:pt x="7218998" y="5195888"/>
                </a:moveTo>
                <a:cubicBezTo>
                  <a:pt x="7218998" y="5219034"/>
                  <a:pt x="7200234" y="5237798"/>
                  <a:pt x="7177088" y="5237798"/>
                </a:cubicBezTo>
                <a:cubicBezTo>
                  <a:pt x="7153941" y="5237798"/>
                  <a:pt x="7135178" y="5219034"/>
                  <a:pt x="7135178" y="5195888"/>
                </a:cubicBezTo>
                <a:cubicBezTo>
                  <a:pt x="7135178" y="5172741"/>
                  <a:pt x="7153941" y="5153978"/>
                  <a:pt x="7177088" y="5153978"/>
                </a:cubicBezTo>
                <a:cubicBezTo>
                  <a:pt x="7200234" y="5153978"/>
                  <a:pt x="7218998" y="5172741"/>
                  <a:pt x="7218998" y="5195888"/>
                </a:cubicBezTo>
                <a:close/>
                <a:moveTo>
                  <a:pt x="7370445" y="5195888"/>
                </a:moveTo>
                <a:cubicBezTo>
                  <a:pt x="7370445" y="5218508"/>
                  <a:pt x="7352108" y="5236845"/>
                  <a:pt x="7329488" y="5236845"/>
                </a:cubicBezTo>
                <a:cubicBezTo>
                  <a:pt x="7306867" y="5236845"/>
                  <a:pt x="7288530" y="5218508"/>
                  <a:pt x="7288530" y="5195888"/>
                </a:cubicBezTo>
                <a:cubicBezTo>
                  <a:pt x="7288530" y="5173267"/>
                  <a:pt x="7306867" y="5154930"/>
                  <a:pt x="7329488" y="5154930"/>
                </a:cubicBezTo>
                <a:cubicBezTo>
                  <a:pt x="7352108" y="5154930"/>
                  <a:pt x="7370445" y="5173267"/>
                  <a:pt x="7370445" y="5195888"/>
                </a:cubicBezTo>
                <a:close/>
                <a:moveTo>
                  <a:pt x="7521892" y="5195888"/>
                </a:moveTo>
                <a:cubicBezTo>
                  <a:pt x="7521892" y="5217982"/>
                  <a:pt x="7503982" y="5235892"/>
                  <a:pt x="7481888" y="5235892"/>
                </a:cubicBezTo>
                <a:cubicBezTo>
                  <a:pt x="7459793" y="5235892"/>
                  <a:pt x="7441882" y="5217982"/>
                  <a:pt x="7441882" y="5195888"/>
                </a:cubicBezTo>
                <a:cubicBezTo>
                  <a:pt x="7441882" y="5173793"/>
                  <a:pt x="7459793" y="5155882"/>
                  <a:pt x="7481888" y="5155882"/>
                </a:cubicBezTo>
                <a:cubicBezTo>
                  <a:pt x="7503982" y="5155882"/>
                  <a:pt x="7521892" y="5173793"/>
                  <a:pt x="7521892" y="5195888"/>
                </a:cubicBezTo>
                <a:close/>
                <a:moveTo>
                  <a:pt x="7674292" y="5195888"/>
                </a:moveTo>
                <a:cubicBezTo>
                  <a:pt x="7674292" y="5217982"/>
                  <a:pt x="7656382" y="5235892"/>
                  <a:pt x="7634288" y="5235892"/>
                </a:cubicBezTo>
                <a:cubicBezTo>
                  <a:pt x="7612193" y="5235892"/>
                  <a:pt x="7594282" y="5217982"/>
                  <a:pt x="7594282" y="5195888"/>
                </a:cubicBezTo>
                <a:cubicBezTo>
                  <a:pt x="7594282" y="5173793"/>
                  <a:pt x="7612193" y="5155882"/>
                  <a:pt x="7634288" y="5155882"/>
                </a:cubicBezTo>
                <a:cubicBezTo>
                  <a:pt x="7656382" y="5155882"/>
                  <a:pt x="7674292" y="5173793"/>
                  <a:pt x="7674292" y="5195888"/>
                </a:cubicBezTo>
                <a:close/>
                <a:moveTo>
                  <a:pt x="7825740" y="5195888"/>
                </a:moveTo>
                <a:cubicBezTo>
                  <a:pt x="7825740" y="5217456"/>
                  <a:pt x="7808256" y="5234940"/>
                  <a:pt x="7786688" y="5234940"/>
                </a:cubicBezTo>
                <a:cubicBezTo>
                  <a:pt x="7765119" y="5234940"/>
                  <a:pt x="7747635" y="5217456"/>
                  <a:pt x="7747635" y="5195888"/>
                </a:cubicBezTo>
                <a:cubicBezTo>
                  <a:pt x="7747635" y="5174319"/>
                  <a:pt x="7765119" y="5156835"/>
                  <a:pt x="7786688" y="5156835"/>
                </a:cubicBezTo>
                <a:cubicBezTo>
                  <a:pt x="7808256" y="5156835"/>
                  <a:pt x="7825740" y="5174319"/>
                  <a:pt x="7825740" y="5195888"/>
                </a:cubicBezTo>
                <a:close/>
                <a:moveTo>
                  <a:pt x="7977188" y="5195888"/>
                </a:moveTo>
                <a:cubicBezTo>
                  <a:pt x="7977188" y="5216930"/>
                  <a:pt x="7960130" y="5233988"/>
                  <a:pt x="7939088" y="5233988"/>
                </a:cubicBezTo>
                <a:cubicBezTo>
                  <a:pt x="7918045" y="5233988"/>
                  <a:pt x="7900988" y="5216930"/>
                  <a:pt x="7900988" y="5195888"/>
                </a:cubicBezTo>
                <a:cubicBezTo>
                  <a:pt x="7900988" y="5174845"/>
                  <a:pt x="7918045" y="5157788"/>
                  <a:pt x="7939088" y="5157788"/>
                </a:cubicBezTo>
                <a:cubicBezTo>
                  <a:pt x="7960130" y="5157788"/>
                  <a:pt x="7977188" y="5174845"/>
                  <a:pt x="7977188" y="5195888"/>
                </a:cubicBezTo>
                <a:close/>
                <a:moveTo>
                  <a:pt x="8129588" y="5195888"/>
                </a:moveTo>
                <a:cubicBezTo>
                  <a:pt x="8129588" y="5216930"/>
                  <a:pt x="8112530" y="5233988"/>
                  <a:pt x="8091488" y="5233988"/>
                </a:cubicBezTo>
                <a:cubicBezTo>
                  <a:pt x="8070445" y="5233988"/>
                  <a:pt x="8053388" y="5216930"/>
                  <a:pt x="8053388" y="5195888"/>
                </a:cubicBezTo>
                <a:cubicBezTo>
                  <a:pt x="8053388" y="5174845"/>
                  <a:pt x="8070445" y="5157788"/>
                  <a:pt x="8091488" y="5157788"/>
                </a:cubicBezTo>
                <a:cubicBezTo>
                  <a:pt x="8112530" y="5157788"/>
                  <a:pt x="8129588" y="5174845"/>
                  <a:pt x="8129588" y="5195888"/>
                </a:cubicBezTo>
                <a:close/>
                <a:moveTo>
                  <a:pt x="8281035" y="5195888"/>
                </a:moveTo>
                <a:cubicBezTo>
                  <a:pt x="8281035" y="5216403"/>
                  <a:pt x="8264403" y="5233035"/>
                  <a:pt x="8243888" y="5233035"/>
                </a:cubicBezTo>
                <a:cubicBezTo>
                  <a:pt x="8223372" y="5233035"/>
                  <a:pt x="8206740" y="5216403"/>
                  <a:pt x="8206740" y="5195888"/>
                </a:cubicBezTo>
                <a:cubicBezTo>
                  <a:pt x="8206740" y="5175372"/>
                  <a:pt x="8223372" y="5158740"/>
                  <a:pt x="8243888" y="5158740"/>
                </a:cubicBezTo>
                <a:cubicBezTo>
                  <a:pt x="8264403" y="5158740"/>
                  <a:pt x="8281035" y="5175372"/>
                  <a:pt x="8281035" y="5195888"/>
                </a:cubicBezTo>
                <a:close/>
                <a:moveTo>
                  <a:pt x="8432482" y="5195888"/>
                </a:moveTo>
                <a:cubicBezTo>
                  <a:pt x="8432482" y="5215877"/>
                  <a:pt x="8416277" y="5232082"/>
                  <a:pt x="8396288" y="5232082"/>
                </a:cubicBezTo>
                <a:cubicBezTo>
                  <a:pt x="8376298" y="5232082"/>
                  <a:pt x="8360092" y="5215877"/>
                  <a:pt x="8360092" y="5195888"/>
                </a:cubicBezTo>
                <a:cubicBezTo>
                  <a:pt x="8360092" y="5175898"/>
                  <a:pt x="8376298" y="5159692"/>
                  <a:pt x="8396288" y="5159692"/>
                </a:cubicBezTo>
                <a:cubicBezTo>
                  <a:pt x="8416277" y="5159692"/>
                  <a:pt x="8432482" y="5175898"/>
                  <a:pt x="8432482" y="5195888"/>
                </a:cubicBezTo>
                <a:close/>
                <a:moveTo>
                  <a:pt x="8583930" y="5195888"/>
                </a:moveTo>
                <a:cubicBezTo>
                  <a:pt x="8583930" y="5215351"/>
                  <a:pt x="8568151" y="5231130"/>
                  <a:pt x="8548688" y="5231130"/>
                </a:cubicBezTo>
                <a:cubicBezTo>
                  <a:pt x="8529224" y="5231130"/>
                  <a:pt x="8513445" y="5215351"/>
                  <a:pt x="8513445" y="5195888"/>
                </a:cubicBezTo>
                <a:cubicBezTo>
                  <a:pt x="8513445" y="5176424"/>
                  <a:pt x="8529224" y="5160645"/>
                  <a:pt x="8548688" y="5160645"/>
                </a:cubicBezTo>
                <a:cubicBezTo>
                  <a:pt x="8568151" y="5160645"/>
                  <a:pt x="8583930" y="5176424"/>
                  <a:pt x="8583930" y="5195888"/>
                </a:cubicBezTo>
                <a:close/>
                <a:moveTo>
                  <a:pt x="8735378" y="5195888"/>
                </a:moveTo>
                <a:cubicBezTo>
                  <a:pt x="8735378" y="5214825"/>
                  <a:pt x="8720025" y="5230178"/>
                  <a:pt x="8701088" y="5230178"/>
                </a:cubicBezTo>
                <a:cubicBezTo>
                  <a:pt x="8682150" y="5230178"/>
                  <a:pt x="8666798" y="5214825"/>
                  <a:pt x="8666798" y="5195888"/>
                </a:cubicBezTo>
                <a:cubicBezTo>
                  <a:pt x="8666798" y="5176950"/>
                  <a:pt x="8682150" y="5161598"/>
                  <a:pt x="8701088" y="5161598"/>
                </a:cubicBezTo>
                <a:cubicBezTo>
                  <a:pt x="8720025" y="5161598"/>
                  <a:pt x="8735378" y="5176950"/>
                  <a:pt x="8735378" y="5195888"/>
                </a:cubicBezTo>
                <a:close/>
                <a:moveTo>
                  <a:pt x="8886825" y="5195888"/>
                </a:moveTo>
                <a:cubicBezTo>
                  <a:pt x="8886825" y="5214299"/>
                  <a:pt x="8871899" y="5229225"/>
                  <a:pt x="8853488" y="5229225"/>
                </a:cubicBezTo>
                <a:cubicBezTo>
                  <a:pt x="8835076" y="5229225"/>
                  <a:pt x="8820150" y="5214299"/>
                  <a:pt x="8820150" y="5195888"/>
                </a:cubicBezTo>
                <a:cubicBezTo>
                  <a:pt x="8820150" y="5177476"/>
                  <a:pt x="8835076" y="5162550"/>
                  <a:pt x="8853488" y="5162550"/>
                </a:cubicBezTo>
                <a:cubicBezTo>
                  <a:pt x="8871899" y="5162550"/>
                  <a:pt x="8886825" y="5177476"/>
                  <a:pt x="8886825" y="5195888"/>
                </a:cubicBezTo>
                <a:close/>
                <a:moveTo>
                  <a:pt x="9038272" y="5195888"/>
                </a:moveTo>
                <a:cubicBezTo>
                  <a:pt x="9038272" y="5213773"/>
                  <a:pt x="9023773" y="5228272"/>
                  <a:pt x="9005888" y="5228272"/>
                </a:cubicBezTo>
                <a:cubicBezTo>
                  <a:pt x="8988002" y="5228272"/>
                  <a:pt x="8973502" y="5213773"/>
                  <a:pt x="8973502" y="5195888"/>
                </a:cubicBezTo>
                <a:cubicBezTo>
                  <a:pt x="8973502" y="5178002"/>
                  <a:pt x="8988002" y="5163502"/>
                  <a:pt x="9005888" y="5163502"/>
                </a:cubicBezTo>
                <a:cubicBezTo>
                  <a:pt x="9023773" y="5163502"/>
                  <a:pt x="9038272" y="5178002"/>
                  <a:pt x="9038272" y="5195888"/>
                </a:cubicBezTo>
                <a:close/>
                <a:moveTo>
                  <a:pt x="9189720" y="5195888"/>
                </a:moveTo>
                <a:cubicBezTo>
                  <a:pt x="9189720" y="5213247"/>
                  <a:pt x="9175647" y="5227320"/>
                  <a:pt x="9158288" y="5227320"/>
                </a:cubicBezTo>
                <a:cubicBezTo>
                  <a:pt x="9140928" y="5227320"/>
                  <a:pt x="9126855" y="5213247"/>
                  <a:pt x="9126855" y="5195888"/>
                </a:cubicBezTo>
                <a:cubicBezTo>
                  <a:pt x="9126855" y="5178528"/>
                  <a:pt x="9140928" y="5164455"/>
                  <a:pt x="9158288" y="5164455"/>
                </a:cubicBezTo>
                <a:cubicBezTo>
                  <a:pt x="9175647" y="5164455"/>
                  <a:pt x="9189720" y="5178528"/>
                  <a:pt x="9189720" y="5195888"/>
                </a:cubicBezTo>
                <a:close/>
                <a:moveTo>
                  <a:pt x="9341168" y="5195888"/>
                </a:moveTo>
                <a:cubicBezTo>
                  <a:pt x="9341168" y="5212721"/>
                  <a:pt x="9327521" y="5226368"/>
                  <a:pt x="9310688" y="5226368"/>
                </a:cubicBezTo>
                <a:cubicBezTo>
                  <a:pt x="9293854" y="5226368"/>
                  <a:pt x="9280208" y="5212721"/>
                  <a:pt x="9280208" y="5195888"/>
                </a:cubicBezTo>
                <a:cubicBezTo>
                  <a:pt x="9280208" y="5179054"/>
                  <a:pt x="9293854" y="5165408"/>
                  <a:pt x="9310688" y="5165408"/>
                </a:cubicBezTo>
                <a:cubicBezTo>
                  <a:pt x="9327521" y="5165408"/>
                  <a:pt x="9341168" y="5179054"/>
                  <a:pt x="9341168" y="5195888"/>
                </a:cubicBezTo>
                <a:close/>
                <a:moveTo>
                  <a:pt x="9492615" y="5195888"/>
                </a:moveTo>
                <a:cubicBezTo>
                  <a:pt x="9492615" y="5212195"/>
                  <a:pt x="9479395" y="5225415"/>
                  <a:pt x="9463088" y="5225415"/>
                </a:cubicBezTo>
                <a:cubicBezTo>
                  <a:pt x="9446780" y="5225415"/>
                  <a:pt x="9433560" y="5212195"/>
                  <a:pt x="9433560" y="5195888"/>
                </a:cubicBezTo>
                <a:cubicBezTo>
                  <a:pt x="9433560" y="5179580"/>
                  <a:pt x="9446780" y="5166360"/>
                  <a:pt x="9463088" y="5166360"/>
                </a:cubicBezTo>
                <a:cubicBezTo>
                  <a:pt x="9479395" y="5166360"/>
                  <a:pt x="9492615" y="5179580"/>
                  <a:pt x="9492615" y="5195888"/>
                </a:cubicBezTo>
                <a:close/>
                <a:moveTo>
                  <a:pt x="9644062" y="5195888"/>
                </a:moveTo>
                <a:cubicBezTo>
                  <a:pt x="9644062" y="5211669"/>
                  <a:pt x="9631269" y="5224462"/>
                  <a:pt x="9615488" y="5224462"/>
                </a:cubicBezTo>
                <a:cubicBezTo>
                  <a:pt x="9599706" y="5224462"/>
                  <a:pt x="9586912" y="5211669"/>
                  <a:pt x="9586912" y="5195888"/>
                </a:cubicBezTo>
                <a:cubicBezTo>
                  <a:pt x="9586912" y="5180106"/>
                  <a:pt x="9599706" y="5167312"/>
                  <a:pt x="9615488" y="5167312"/>
                </a:cubicBezTo>
                <a:cubicBezTo>
                  <a:pt x="9631269" y="5167312"/>
                  <a:pt x="9644062" y="5180106"/>
                  <a:pt x="9644062" y="5195888"/>
                </a:cubicBezTo>
                <a:close/>
                <a:moveTo>
                  <a:pt x="9794558" y="5195888"/>
                </a:moveTo>
                <a:cubicBezTo>
                  <a:pt x="9794558" y="5210617"/>
                  <a:pt x="9782617" y="5222558"/>
                  <a:pt x="9767888" y="5222558"/>
                </a:cubicBezTo>
                <a:cubicBezTo>
                  <a:pt x="9753158" y="5222558"/>
                  <a:pt x="9741218" y="5210617"/>
                  <a:pt x="9741218" y="5195888"/>
                </a:cubicBezTo>
                <a:cubicBezTo>
                  <a:pt x="9741218" y="5181158"/>
                  <a:pt x="9753158" y="5169218"/>
                  <a:pt x="9767888" y="5169218"/>
                </a:cubicBezTo>
                <a:cubicBezTo>
                  <a:pt x="9782617" y="5169218"/>
                  <a:pt x="9794558" y="5181158"/>
                  <a:pt x="9794558" y="5195888"/>
                </a:cubicBezTo>
                <a:close/>
                <a:moveTo>
                  <a:pt x="9946005" y="5195888"/>
                </a:moveTo>
                <a:cubicBezTo>
                  <a:pt x="9946005" y="5210091"/>
                  <a:pt x="9934491" y="5221605"/>
                  <a:pt x="9920288" y="5221605"/>
                </a:cubicBezTo>
                <a:cubicBezTo>
                  <a:pt x="9906084" y="5221605"/>
                  <a:pt x="9894570" y="5210091"/>
                  <a:pt x="9894570" y="5195888"/>
                </a:cubicBezTo>
                <a:cubicBezTo>
                  <a:pt x="9894570" y="5181684"/>
                  <a:pt x="9906084" y="5170170"/>
                  <a:pt x="9920288" y="5170170"/>
                </a:cubicBezTo>
                <a:cubicBezTo>
                  <a:pt x="9934491" y="5170170"/>
                  <a:pt x="9946005" y="5181684"/>
                  <a:pt x="9946005" y="5195888"/>
                </a:cubicBezTo>
                <a:close/>
                <a:moveTo>
                  <a:pt x="10097452" y="5195888"/>
                </a:moveTo>
                <a:cubicBezTo>
                  <a:pt x="10097452" y="5209565"/>
                  <a:pt x="10086365" y="5220652"/>
                  <a:pt x="10072688" y="5220652"/>
                </a:cubicBezTo>
                <a:cubicBezTo>
                  <a:pt x="10059010" y="5220652"/>
                  <a:pt x="10047922" y="5209565"/>
                  <a:pt x="10047922" y="5195888"/>
                </a:cubicBezTo>
                <a:cubicBezTo>
                  <a:pt x="10047922" y="5182210"/>
                  <a:pt x="10059010" y="5171122"/>
                  <a:pt x="10072688" y="5171122"/>
                </a:cubicBezTo>
                <a:cubicBezTo>
                  <a:pt x="10086365" y="5171122"/>
                  <a:pt x="10097452" y="5182210"/>
                  <a:pt x="10097452" y="5195888"/>
                </a:cubicBezTo>
                <a:close/>
                <a:moveTo>
                  <a:pt x="10248900" y="5195888"/>
                </a:moveTo>
                <a:cubicBezTo>
                  <a:pt x="10248900" y="5209039"/>
                  <a:pt x="10238239" y="5219700"/>
                  <a:pt x="10225088" y="5219700"/>
                </a:cubicBezTo>
                <a:cubicBezTo>
                  <a:pt x="10211936" y="5219700"/>
                  <a:pt x="10201275" y="5209039"/>
                  <a:pt x="10201275" y="5195888"/>
                </a:cubicBezTo>
                <a:cubicBezTo>
                  <a:pt x="10201275" y="5182736"/>
                  <a:pt x="10211936" y="5172075"/>
                  <a:pt x="10225088" y="5172075"/>
                </a:cubicBezTo>
                <a:cubicBezTo>
                  <a:pt x="10238239" y="5172075"/>
                  <a:pt x="10248900" y="5182736"/>
                  <a:pt x="10248900" y="5195888"/>
                </a:cubicBezTo>
                <a:close/>
                <a:moveTo>
                  <a:pt x="10400348" y="5195888"/>
                </a:moveTo>
                <a:cubicBezTo>
                  <a:pt x="10400348" y="5208513"/>
                  <a:pt x="10390113" y="5218748"/>
                  <a:pt x="10377488" y="5218748"/>
                </a:cubicBezTo>
                <a:cubicBezTo>
                  <a:pt x="10364862" y="5218748"/>
                  <a:pt x="10354628" y="5208513"/>
                  <a:pt x="10354628" y="5195888"/>
                </a:cubicBezTo>
                <a:cubicBezTo>
                  <a:pt x="10354628" y="5183262"/>
                  <a:pt x="10364862" y="5173028"/>
                  <a:pt x="10377488" y="5173028"/>
                </a:cubicBezTo>
                <a:cubicBezTo>
                  <a:pt x="10390113" y="5173028"/>
                  <a:pt x="10400348" y="5183262"/>
                  <a:pt x="10400348" y="5195888"/>
                </a:cubicBezTo>
                <a:close/>
                <a:moveTo>
                  <a:pt x="10550842" y="5195888"/>
                </a:moveTo>
                <a:cubicBezTo>
                  <a:pt x="10550842" y="5207461"/>
                  <a:pt x="10541461" y="5216842"/>
                  <a:pt x="10529888" y="5216842"/>
                </a:cubicBezTo>
                <a:cubicBezTo>
                  <a:pt x="10518314" y="5216842"/>
                  <a:pt x="10508932" y="5207461"/>
                  <a:pt x="10508932" y="5195888"/>
                </a:cubicBezTo>
                <a:cubicBezTo>
                  <a:pt x="10508932" y="5184314"/>
                  <a:pt x="10518314" y="5174932"/>
                  <a:pt x="10529888" y="5174932"/>
                </a:cubicBezTo>
                <a:cubicBezTo>
                  <a:pt x="10541461" y="5174932"/>
                  <a:pt x="10550842" y="5184314"/>
                  <a:pt x="10550842" y="5195888"/>
                </a:cubicBezTo>
                <a:close/>
                <a:moveTo>
                  <a:pt x="10702290" y="5195888"/>
                </a:moveTo>
                <a:cubicBezTo>
                  <a:pt x="10702290" y="5206935"/>
                  <a:pt x="10693335" y="5215890"/>
                  <a:pt x="10682288" y="5215890"/>
                </a:cubicBezTo>
                <a:cubicBezTo>
                  <a:pt x="10671240" y="5215890"/>
                  <a:pt x="10662285" y="5206935"/>
                  <a:pt x="10662285" y="5195888"/>
                </a:cubicBezTo>
                <a:cubicBezTo>
                  <a:pt x="10662285" y="5184840"/>
                  <a:pt x="10671240" y="5175885"/>
                  <a:pt x="10682288" y="5175885"/>
                </a:cubicBezTo>
                <a:cubicBezTo>
                  <a:pt x="10693335" y="5175885"/>
                  <a:pt x="10702290" y="5184840"/>
                  <a:pt x="10702290" y="5195888"/>
                </a:cubicBezTo>
                <a:close/>
                <a:moveTo>
                  <a:pt x="10853738" y="5195888"/>
                </a:moveTo>
                <a:cubicBezTo>
                  <a:pt x="10853738" y="5206409"/>
                  <a:pt x="10845209" y="5214938"/>
                  <a:pt x="10834688" y="5214938"/>
                </a:cubicBezTo>
                <a:cubicBezTo>
                  <a:pt x="10824166" y="5214938"/>
                  <a:pt x="10815638" y="5206409"/>
                  <a:pt x="10815638" y="5195888"/>
                </a:cubicBezTo>
                <a:cubicBezTo>
                  <a:pt x="10815638" y="5185366"/>
                  <a:pt x="10824166" y="5176838"/>
                  <a:pt x="10834688" y="5176838"/>
                </a:cubicBezTo>
                <a:cubicBezTo>
                  <a:pt x="10845209" y="5176838"/>
                  <a:pt x="10853738" y="5185366"/>
                  <a:pt x="10853738" y="5195888"/>
                </a:cubicBezTo>
                <a:close/>
                <a:moveTo>
                  <a:pt x="11004232" y="5195888"/>
                </a:moveTo>
                <a:cubicBezTo>
                  <a:pt x="11004232" y="5205356"/>
                  <a:pt x="10996556" y="5213032"/>
                  <a:pt x="10987088" y="5213032"/>
                </a:cubicBezTo>
                <a:cubicBezTo>
                  <a:pt x="10977619" y="5213032"/>
                  <a:pt x="10969942" y="5205356"/>
                  <a:pt x="10969942" y="5195888"/>
                </a:cubicBezTo>
                <a:cubicBezTo>
                  <a:pt x="10969942" y="5186419"/>
                  <a:pt x="10977619" y="5178742"/>
                  <a:pt x="10987088" y="5178742"/>
                </a:cubicBezTo>
                <a:cubicBezTo>
                  <a:pt x="10996556" y="5178742"/>
                  <a:pt x="11004232" y="5186419"/>
                  <a:pt x="11004232" y="5195888"/>
                </a:cubicBezTo>
                <a:close/>
                <a:moveTo>
                  <a:pt x="11155680" y="5195888"/>
                </a:moveTo>
                <a:cubicBezTo>
                  <a:pt x="11155680" y="5204830"/>
                  <a:pt x="11148430" y="5212080"/>
                  <a:pt x="11139488" y="5212080"/>
                </a:cubicBezTo>
                <a:cubicBezTo>
                  <a:pt x="11130545" y="5212080"/>
                  <a:pt x="11123295" y="5204830"/>
                  <a:pt x="11123295" y="5195888"/>
                </a:cubicBezTo>
                <a:cubicBezTo>
                  <a:pt x="11123295" y="5186945"/>
                  <a:pt x="11130545" y="5179695"/>
                  <a:pt x="11139488" y="5179695"/>
                </a:cubicBezTo>
                <a:cubicBezTo>
                  <a:pt x="11148430" y="5179695"/>
                  <a:pt x="11155680" y="5186945"/>
                  <a:pt x="11155680" y="5195888"/>
                </a:cubicBezTo>
                <a:close/>
                <a:moveTo>
                  <a:pt x="11307128" y="5195888"/>
                </a:moveTo>
                <a:cubicBezTo>
                  <a:pt x="11307128" y="5204304"/>
                  <a:pt x="11300304" y="5211128"/>
                  <a:pt x="11291888" y="5211128"/>
                </a:cubicBezTo>
                <a:cubicBezTo>
                  <a:pt x="11283471" y="5211128"/>
                  <a:pt x="11276648" y="5204304"/>
                  <a:pt x="11276648" y="5195888"/>
                </a:cubicBezTo>
                <a:cubicBezTo>
                  <a:pt x="11276648" y="5187471"/>
                  <a:pt x="11283471" y="5180648"/>
                  <a:pt x="11291888" y="5180648"/>
                </a:cubicBezTo>
                <a:cubicBezTo>
                  <a:pt x="11300304" y="5180648"/>
                  <a:pt x="11307128" y="5187471"/>
                  <a:pt x="11307128" y="5195888"/>
                </a:cubicBezTo>
                <a:close/>
                <a:moveTo>
                  <a:pt x="11458575" y="5195888"/>
                </a:moveTo>
                <a:cubicBezTo>
                  <a:pt x="11458575" y="5203778"/>
                  <a:pt x="11452178" y="5210175"/>
                  <a:pt x="11444288" y="5210175"/>
                </a:cubicBezTo>
                <a:cubicBezTo>
                  <a:pt x="11436397" y="5210175"/>
                  <a:pt x="11430000" y="5203778"/>
                  <a:pt x="11430000" y="5195888"/>
                </a:cubicBezTo>
                <a:cubicBezTo>
                  <a:pt x="11430000" y="5187997"/>
                  <a:pt x="11436397" y="5181600"/>
                  <a:pt x="11444288" y="5181600"/>
                </a:cubicBezTo>
                <a:cubicBezTo>
                  <a:pt x="11452178" y="5181600"/>
                  <a:pt x="11458575" y="5187997"/>
                  <a:pt x="11458575" y="5195888"/>
                </a:cubicBezTo>
                <a:close/>
                <a:moveTo>
                  <a:pt x="11609070" y="5195888"/>
                </a:moveTo>
                <a:cubicBezTo>
                  <a:pt x="11609070" y="5202726"/>
                  <a:pt x="11603526" y="5208270"/>
                  <a:pt x="11596688" y="5208270"/>
                </a:cubicBezTo>
                <a:cubicBezTo>
                  <a:pt x="11589849" y="5208270"/>
                  <a:pt x="11584305" y="5202726"/>
                  <a:pt x="11584305" y="5195888"/>
                </a:cubicBezTo>
                <a:cubicBezTo>
                  <a:pt x="11584305" y="5189049"/>
                  <a:pt x="11589849" y="5183505"/>
                  <a:pt x="11596688" y="5183505"/>
                </a:cubicBezTo>
                <a:cubicBezTo>
                  <a:pt x="11603526" y="5183505"/>
                  <a:pt x="11609070" y="5189049"/>
                  <a:pt x="11609070" y="5195888"/>
                </a:cubicBezTo>
                <a:close/>
                <a:moveTo>
                  <a:pt x="11760518" y="5195888"/>
                </a:moveTo>
                <a:cubicBezTo>
                  <a:pt x="11760518" y="5202200"/>
                  <a:pt x="11755400" y="5207318"/>
                  <a:pt x="11749088" y="5207318"/>
                </a:cubicBezTo>
                <a:cubicBezTo>
                  <a:pt x="11742775" y="5207318"/>
                  <a:pt x="11737658" y="5202200"/>
                  <a:pt x="11737658" y="5195888"/>
                </a:cubicBezTo>
                <a:cubicBezTo>
                  <a:pt x="11737658" y="5189575"/>
                  <a:pt x="11742775" y="5184458"/>
                  <a:pt x="11749088" y="5184458"/>
                </a:cubicBezTo>
                <a:cubicBezTo>
                  <a:pt x="11755400" y="5184458"/>
                  <a:pt x="11760518" y="5189575"/>
                  <a:pt x="11760518" y="5195888"/>
                </a:cubicBezTo>
                <a:close/>
                <a:moveTo>
                  <a:pt x="11911965" y="5195888"/>
                </a:moveTo>
                <a:cubicBezTo>
                  <a:pt x="11911965" y="5201674"/>
                  <a:pt x="11907274" y="5206365"/>
                  <a:pt x="11901488" y="5206365"/>
                </a:cubicBezTo>
                <a:cubicBezTo>
                  <a:pt x="11895701" y="5206365"/>
                  <a:pt x="11891010" y="5201674"/>
                  <a:pt x="11891010" y="5195888"/>
                </a:cubicBezTo>
                <a:cubicBezTo>
                  <a:pt x="11891010" y="5190101"/>
                  <a:pt x="11895701" y="5185410"/>
                  <a:pt x="11901488" y="5185410"/>
                </a:cubicBezTo>
                <a:cubicBezTo>
                  <a:pt x="11907274" y="5185410"/>
                  <a:pt x="11911965" y="5190101"/>
                  <a:pt x="11911965" y="5195888"/>
                </a:cubicBezTo>
                <a:close/>
                <a:moveTo>
                  <a:pt x="12062460" y="5195888"/>
                </a:moveTo>
                <a:cubicBezTo>
                  <a:pt x="12062460" y="5200622"/>
                  <a:pt x="12058622" y="5204460"/>
                  <a:pt x="12053888" y="5204460"/>
                </a:cubicBezTo>
                <a:cubicBezTo>
                  <a:pt x="12049153" y="5204460"/>
                  <a:pt x="12045315" y="5200622"/>
                  <a:pt x="12045315" y="5195888"/>
                </a:cubicBezTo>
                <a:cubicBezTo>
                  <a:pt x="12045315" y="5191153"/>
                  <a:pt x="12049153" y="5187315"/>
                  <a:pt x="12053888" y="5187315"/>
                </a:cubicBezTo>
                <a:cubicBezTo>
                  <a:pt x="12058622" y="5187315"/>
                  <a:pt x="12062460" y="5191153"/>
                  <a:pt x="12062460" y="5195888"/>
                </a:cubicBezTo>
                <a:close/>
                <a:moveTo>
                  <a:pt x="20955" y="5348288"/>
                </a:moveTo>
                <a:cubicBezTo>
                  <a:pt x="20955" y="5351970"/>
                  <a:pt x="17970" y="5354955"/>
                  <a:pt x="14288" y="5354955"/>
                </a:cubicBezTo>
                <a:cubicBezTo>
                  <a:pt x="10605" y="5354955"/>
                  <a:pt x="7620" y="5351970"/>
                  <a:pt x="7620" y="5348288"/>
                </a:cubicBezTo>
                <a:cubicBezTo>
                  <a:pt x="7620" y="5344605"/>
                  <a:pt x="10605" y="5341620"/>
                  <a:pt x="14288" y="5341620"/>
                </a:cubicBezTo>
                <a:cubicBezTo>
                  <a:pt x="17970" y="5341620"/>
                  <a:pt x="20955" y="5344605"/>
                  <a:pt x="20955" y="5348288"/>
                </a:cubicBezTo>
                <a:close/>
                <a:moveTo>
                  <a:pt x="174308" y="5348288"/>
                </a:moveTo>
                <a:cubicBezTo>
                  <a:pt x="174308" y="5352496"/>
                  <a:pt x="170896" y="5355908"/>
                  <a:pt x="166688" y="5355908"/>
                </a:cubicBezTo>
                <a:cubicBezTo>
                  <a:pt x="162479" y="5355908"/>
                  <a:pt x="159068" y="5352496"/>
                  <a:pt x="159068" y="5348288"/>
                </a:cubicBezTo>
                <a:cubicBezTo>
                  <a:pt x="159068" y="5344079"/>
                  <a:pt x="162479" y="5340668"/>
                  <a:pt x="166688" y="5340668"/>
                </a:cubicBezTo>
                <a:cubicBezTo>
                  <a:pt x="170896" y="5340668"/>
                  <a:pt x="174308" y="5344079"/>
                  <a:pt x="174308" y="5348288"/>
                </a:cubicBezTo>
                <a:close/>
                <a:moveTo>
                  <a:pt x="327660" y="5348288"/>
                </a:moveTo>
                <a:cubicBezTo>
                  <a:pt x="327660" y="5353022"/>
                  <a:pt x="323822" y="5356860"/>
                  <a:pt x="319088" y="5356860"/>
                </a:cubicBezTo>
                <a:cubicBezTo>
                  <a:pt x="314353" y="5356860"/>
                  <a:pt x="310515" y="5353022"/>
                  <a:pt x="310515" y="5348288"/>
                </a:cubicBezTo>
                <a:cubicBezTo>
                  <a:pt x="310515" y="5343553"/>
                  <a:pt x="314353" y="5339715"/>
                  <a:pt x="319088" y="5339715"/>
                </a:cubicBezTo>
                <a:cubicBezTo>
                  <a:pt x="323822" y="5339715"/>
                  <a:pt x="327660" y="5343553"/>
                  <a:pt x="327660" y="5348288"/>
                </a:cubicBezTo>
                <a:close/>
                <a:moveTo>
                  <a:pt x="481965" y="5348288"/>
                </a:moveTo>
                <a:cubicBezTo>
                  <a:pt x="481965" y="5354074"/>
                  <a:pt x="477274" y="5358765"/>
                  <a:pt x="471488" y="5358765"/>
                </a:cubicBezTo>
                <a:cubicBezTo>
                  <a:pt x="465701" y="5358765"/>
                  <a:pt x="461010" y="5354074"/>
                  <a:pt x="461010" y="5348288"/>
                </a:cubicBezTo>
                <a:cubicBezTo>
                  <a:pt x="461010" y="5342501"/>
                  <a:pt x="465701" y="5337810"/>
                  <a:pt x="471488" y="5337810"/>
                </a:cubicBezTo>
                <a:cubicBezTo>
                  <a:pt x="477274" y="5337810"/>
                  <a:pt x="481965" y="5342501"/>
                  <a:pt x="481965" y="5348288"/>
                </a:cubicBezTo>
                <a:close/>
                <a:moveTo>
                  <a:pt x="635318" y="5348288"/>
                </a:moveTo>
                <a:cubicBezTo>
                  <a:pt x="635318" y="5354600"/>
                  <a:pt x="630200" y="5359718"/>
                  <a:pt x="623888" y="5359718"/>
                </a:cubicBezTo>
                <a:cubicBezTo>
                  <a:pt x="617575" y="5359718"/>
                  <a:pt x="612458" y="5354600"/>
                  <a:pt x="612458" y="5348288"/>
                </a:cubicBezTo>
                <a:cubicBezTo>
                  <a:pt x="612458" y="5341975"/>
                  <a:pt x="617575" y="5336858"/>
                  <a:pt x="623888" y="5336858"/>
                </a:cubicBezTo>
                <a:cubicBezTo>
                  <a:pt x="630200" y="5336858"/>
                  <a:pt x="635318" y="5341975"/>
                  <a:pt x="635318" y="5348288"/>
                </a:cubicBezTo>
                <a:close/>
                <a:moveTo>
                  <a:pt x="788670" y="5348288"/>
                </a:moveTo>
                <a:cubicBezTo>
                  <a:pt x="788670" y="5355126"/>
                  <a:pt x="783126" y="5360670"/>
                  <a:pt x="776288" y="5360670"/>
                </a:cubicBezTo>
                <a:cubicBezTo>
                  <a:pt x="769449" y="5360670"/>
                  <a:pt x="763905" y="5355126"/>
                  <a:pt x="763905" y="5348288"/>
                </a:cubicBezTo>
                <a:cubicBezTo>
                  <a:pt x="763905" y="5341449"/>
                  <a:pt x="769449" y="5335905"/>
                  <a:pt x="776288" y="5335905"/>
                </a:cubicBezTo>
                <a:cubicBezTo>
                  <a:pt x="783126" y="5335905"/>
                  <a:pt x="788670" y="5341449"/>
                  <a:pt x="788670" y="5348288"/>
                </a:cubicBezTo>
                <a:close/>
                <a:moveTo>
                  <a:pt x="942022" y="5348288"/>
                </a:moveTo>
                <a:cubicBezTo>
                  <a:pt x="942022" y="5355652"/>
                  <a:pt x="936052" y="5361622"/>
                  <a:pt x="928688" y="5361622"/>
                </a:cubicBezTo>
                <a:cubicBezTo>
                  <a:pt x="921323" y="5361622"/>
                  <a:pt x="915352" y="5355652"/>
                  <a:pt x="915352" y="5348288"/>
                </a:cubicBezTo>
                <a:cubicBezTo>
                  <a:pt x="915352" y="5340923"/>
                  <a:pt x="921323" y="5334952"/>
                  <a:pt x="928688" y="5334952"/>
                </a:cubicBezTo>
                <a:cubicBezTo>
                  <a:pt x="936052" y="5334952"/>
                  <a:pt x="942022" y="5340923"/>
                  <a:pt x="942022" y="5348288"/>
                </a:cubicBezTo>
                <a:close/>
                <a:moveTo>
                  <a:pt x="1096328" y="5348288"/>
                </a:moveTo>
                <a:cubicBezTo>
                  <a:pt x="1096328" y="5356704"/>
                  <a:pt x="1089504" y="5363528"/>
                  <a:pt x="1081088" y="5363528"/>
                </a:cubicBezTo>
                <a:cubicBezTo>
                  <a:pt x="1072671" y="5363528"/>
                  <a:pt x="1065848" y="5356704"/>
                  <a:pt x="1065848" y="5348288"/>
                </a:cubicBezTo>
                <a:cubicBezTo>
                  <a:pt x="1065848" y="5339871"/>
                  <a:pt x="1072671" y="5333048"/>
                  <a:pt x="1081088" y="5333048"/>
                </a:cubicBezTo>
                <a:cubicBezTo>
                  <a:pt x="1089504" y="5333048"/>
                  <a:pt x="1096328" y="5339871"/>
                  <a:pt x="1096328" y="5348288"/>
                </a:cubicBezTo>
                <a:close/>
                <a:moveTo>
                  <a:pt x="1249680" y="5348288"/>
                </a:moveTo>
                <a:cubicBezTo>
                  <a:pt x="1249680" y="5357230"/>
                  <a:pt x="1242430" y="5364480"/>
                  <a:pt x="1233488" y="5364480"/>
                </a:cubicBezTo>
                <a:cubicBezTo>
                  <a:pt x="1224545" y="5364480"/>
                  <a:pt x="1217295" y="5357230"/>
                  <a:pt x="1217295" y="5348288"/>
                </a:cubicBezTo>
                <a:cubicBezTo>
                  <a:pt x="1217295" y="5339345"/>
                  <a:pt x="1224545" y="5332095"/>
                  <a:pt x="1233488" y="5332095"/>
                </a:cubicBezTo>
                <a:cubicBezTo>
                  <a:pt x="1242430" y="5332095"/>
                  <a:pt x="1249680" y="5339345"/>
                  <a:pt x="1249680" y="5348288"/>
                </a:cubicBezTo>
                <a:close/>
                <a:moveTo>
                  <a:pt x="1403032" y="5348288"/>
                </a:moveTo>
                <a:cubicBezTo>
                  <a:pt x="1403032" y="5357756"/>
                  <a:pt x="1395356" y="5365432"/>
                  <a:pt x="1385888" y="5365432"/>
                </a:cubicBezTo>
                <a:cubicBezTo>
                  <a:pt x="1376419" y="5365432"/>
                  <a:pt x="1368742" y="5357756"/>
                  <a:pt x="1368742" y="5348288"/>
                </a:cubicBezTo>
                <a:cubicBezTo>
                  <a:pt x="1368742" y="5338819"/>
                  <a:pt x="1376419" y="5331142"/>
                  <a:pt x="1385888" y="5331142"/>
                </a:cubicBezTo>
                <a:cubicBezTo>
                  <a:pt x="1395356" y="5331142"/>
                  <a:pt x="1403032" y="5338819"/>
                  <a:pt x="1403032" y="5348288"/>
                </a:cubicBezTo>
                <a:close/>
                <a:moveTo>
                  <a:pt x="1556385" y="5348288"/>
                </a:moveTo>
                <a:cubicBezTo>
                  <a:pt x="1556385" y="5358282"/>
                  <a:pt x="1548282" y="5366385"/>
                  <a:pt x="1538288" y="5366385"/>
                </a:cubicBezTo>
                <a:cubicBezTo>
                  <a:pt x="1528293" y="5366385"/>
                  <a:pt x="1520190" y="5358282"/>
                  <a:pt x="1520190" y="5348288"/>
                </a:cubicBezTo>
                <a:cubicBezTo>
                  <a:pt x="1520190" y="5338293"/>
                  <a:pt x="1528293" y="5330190"/>
                  <a:pt x="1538288" y="5330190"/>
                </a:cubicBezTo>
                <a:cubicBezTo>
                  <a:pt x="1548282" y="5330190"/>
                  <a:pt x="1556385" y="5338293"/>
                  <a:pt x="1556385" y="5348288"/>
                </a:cubicBezTo>
                <a:close/>
                <a:moveTo>
                  <a:pt x="1710690" y="5348288"/>
                </a:moveTo>
                <a:cubicBezTo>
                  <a:pt x="1710690" y="5359335"/>
                  <a:pt x="1701735" y="5368290"/>
                  <a:pt x="1690688" y="5368290"/>
                </a:cubicBezTo>
                <a:cubicBezTo>
                  <a:pt x="1679640" y="5368290"/>
                  <a:pt x="1670685" y="5359335"/>
                  <a:pt x="1670685" y="5348288"/>
                </a:cubicBezTo>
                <a:cubicBezTo>
                  <a:pt x="1670685" y="5337240"/>
                  <a:pt x="1679640" y="5328285"/>
                  <a:pt x="1690688" y="5328285"/>
                </a:cubicBezTo>
                <a:cubicBezTo>
                  <a:pt x="1701735" y="5328285"/>
                  <a:pt x="1710690" y="5337240"/>
                  <a:pt x="1710690" y="5348288"/>
                </a:cubicBezTo>
                <a:close/>
                <a:moveTo>
                  <a:pt x="1864042" y="5348288"/>
                </a:moveTo>
                <a:cubicBezTo>
                  <a:pt x="1864042" y="5359861"/>
                  <a:pt x="1854661" y="5369242"/>
                  <a:pt x="1843088" y="5369242"/>
                </a:cubicBezTo>
                <a:cubicBezTo>
                  <a:pt x="1831514" y="5369242"/>
                  <a:pt x="1822132" y="5359861"/>
                  <a:pt x="1822132" y="5348288"/>
                </a:cubicBezTo>
                <a:cubicBezTo>
                  <a:pt x="1822132" y="5336714"/>
                  <a:pt x="1831514" y="5327332"/>
                  <a:pt x="1843088" y="5327332"/>
                </a:cubicBezTo>
                <a:cubicBezTo>
                  <a:pt x="1854661" y="5327332"/>
                  <a:pt x="1864042" y="5336714"/>
                  <a:pt x="1864042" y="5348288"/>
                </a:cubicBezTo>
                <a:close/>
                <a:moveTo>
                  <a:pt x="2017395" y="5348288"/>
                </a:moveTo>
                <a:cubicBezTo>
                  <a:pt x="2017395" y="5360387"/>
                  <a:pt x="2007587" y="5370195"/>
                  <a:pt x="1995488" y="5370195"/>
                </a:cubicBezTo>
                <a:cubicBezTo>
                  <a:pt x="1983388" y="5370195"/>
                  <a:pt x="1973580" y="5360387"/>
                  <a:pt x="1973580" y="5348288"/>
                </a:cubicBezTo>
                <a:cubicBezTo>
                  <a:pt x="1973580" y="5336188"/>
                  <a:pt x="1983388" y="5326380"/>
                  <a:pt x="1995488" y="5326380"/>
                </a:cubicBezTo>
                <a:cubicBezTo>
                  <a:pt x="2007587" y="5326380"/>
                  <a:pt x="2017395" y="5336188"/>
                  <a:pt x="2017395" y="5348288"/>
                </a:cubicBezTo>
                <a:close/>
                <a:moveTo>
                  <a:pt x="2170748" y="5348288"/>
                </a:moveTo>
                <a:cubicBezTo>
                  <a:pt x="2170748" y="5360913"/>
                  <a:pt x="2160513" y="5371148"/>
                  <a:pt x="2147888" y="5371148"/>
                </a:cubicBezTo>
                <a:cubicBezTo>
                  <a:pt x="2135262" y="5371148"/>
                  <a:pt x="2125028" y="5360913"/>
                  <a:pt x="2125028" y="5348288"/>
                </a:cubicBezTo>
                <a:cubicBezTo>
                  <a:pt x="2125028" y="5335662"/>
                  <a:pt x="2135262" y="5325428"/>
                  <a:pt x="2147888" y="5325428"/>
                </a:cubicBezTo>
                <a:cubicBezTo>
                  <a:pt x="2160513" y="5325428"/>
                  <a:pt x="2170748" y="5335662"/>
                  <a:pt x="2170748" y="5348288"/>
                </a:cubicBezTo>
                <a:close/>
                <a:moveTo>
                  <a:pt x="2324100" y="5348288"/>
                </a:moveTo>
                <a:cubicBezTo>
                  <a:pt x="2324100" y="5361439"/>
                  <a:pt x="2313439" y="5372100"/>
                  <a:pt x="2300288" y="5372100"/>
                </a:cubicBezTo>
                <a:cubicBezTo>
                  <a:pt x="2287136" y="5372100"/>
                  <a:pt x="2276475" y="5361439"/>
                  <a:pt x="2276475" y="5348288"/>
                </a:cubicBezTo>
                <a:cubicBezTo>
                  <a:pt x="2276475" y="5335136"/>
                  <a:pt x="2287136" y="5324475"/>
                  <a:pt x="2300288" y="5324475"/>
                </a:cubicBezTo>
                <a:cubicBezTo>
                  <a:pt x="2313439" y="5324475"/>
                  <a:pt x="2324100" y="5335136"/>
                  <a:pt x="2324100" y="5348288"/>
                </a:cubicBezTo>
                <a:close/>
                <a:moveTo>
                  <a:pt x="2478405" y="5348288"/>
                </a:moveTo>
                <a:cubicBezTo>
                  <a:pt x="2478405" y="5362491"/>
                  <a:pt x="2466891" y="5374005"/>
                  <a:pt x="2452688" y="5374005"/>
                </a:cubicBezTo>
                <a:cubicBezTo>
                  <a:pt x="2438484" y="5374005"/>
                  <a:pt x="2426970" y="5362491"/>
                  <a:pt x="2426970" y="5348288"/>
                </a:cubicBezTo>
                <a:cubicBezTo>
                  <a:pt x="2426970" y="5334084"/>
                  <a:pt x="2438484" y="5322570"/>
                  <a:pt x="2452688" y="5322570"/>
                </a:cubicBezTo>
                <a:cubicBezTo>
                  <a:pt x="2466891" y="5322570"/>
                  <a:pt x="2478405" y="5334084"/>
                  <a:pt x="2478405" y="5348288"/>
                </a:cubicBezTo>
                <a:close/>
                <a:moveTo>
                  <a:pt x="2631758" y="5348288"/>
                </a:moveTo>
                <a:cubicBezTo>
                  <a:pt x="2631758" y="5363017"/>
                  <a:pt x="2619817" y="5374958"/>
                  <a:pt x="2605088" y="5374958"/>
                </a:cubicBezTo>
                <a:cubicBezTo>
                  <a:pt x="2590358" y="5374958"/>
                  <a:pt x="2578418" y="5363017"/>
                  <a:pt x="2578418" y="5348288"/>
                </a:cubicBezTo>
                <a:cubicBezTo>
                  <a:pt x="2578418" y="5333558"/>
                  <a:pt x="2590358" y="5321618"/>
                  <a:pt x="2605088" y="5321618"/>
                </a:cubicBezTo>
                <a:cubicBezTo>
                  <a:pt x="2619817" y="5321618"/>
                  <a:pt x="2631758" y="5333558"/>
                  <a:pt x="2631758" y="5348288"/>
                </a:cubicBezTo>
                <a:close/>
                <a:moveTo>
                  <a:pt x="2785110" y="5348288"/>
                </a:moveTo>
                <a:cubicBezTo>
                  <a:pt x="2785110" y="5363543"/>
                  <a:pt x="2772743" y="5375910"/>
                  <a:pt x="2757488" y="5375910"/>
                </a:cubicBezTo>
                <a:cubicBezTo>
                  <a:pt x="2742232" y="5375910"/>
                  <a:pt x="2729865" y="5363543"/>
                  <a:pt x="2729865" y="5348288"/>
                </a:cubicBezTo>
                <a:cubicBezTo>
                  <a:pt x="2729865" y="5333032"/>
                  <a:pt x="2742232" y="5320665"/>
                  <a:pt x="2757488" y="5320665"/>
                </a:cubicBezTo>
                <a:cubicBezTo>
                  <a:pt x="2772743" y="5320665"/>
                  <a:pt x="2785110" y="5333032"/>
                  <a:pt x="2785110" y="5348288"/>
                </a:cubicBezTo>
                <a:close/>
                <a:moveTo>
                  <a:pt x="2938462" y="5348288"/>
                </a:moveTo>
                <a:cubicBezTo>
                  <a:pt x="2938462" y="5364069"/>
                  <a:pt x="2925669" y="5376862"/>
                  <a:pt x="2909888" y="5376862"/>
                </a:cubicBezTo>
                <a:cubicBezTo>
                  <a:pt x="2894106" y="5376862"/>
                  <a:pt x="2881312" y="5364069"/>
                  <a:pt x="2881312" y="5348288"/>
                </a:cubicBezTo>
                <a:cubicBezTo>
                  <a:pt x="2881312" y="5332506"/>
                  <a:pt x="2894106" y="5319712"/>
                  <a:pt x="2909888" y="5319712"/>
                </a:cubicBezTo>
                <a:cubicBezTo>
                  <a:pt x="2925669" y="5319712"/>
                  <a:pt x="2938462" y="5332506"/>
                  <a:pt x="2938462" y="5348288"/>
                </a:cubicBezTo>
                <a:close/>
                <a:moveTo>
                  <a:pt x="3091815" y="5348288"/>
                </a:moveTo>
                <a:cubicBezTo>
                  <a:pt x="3091815" y="5364595"/>
                  <a:pt x="3078595" y="5377815"/>
                  <a:pt x="3062288" y="5377815"/>
                </a:cubicBezTo>
                <a:cubicBezTo>
                  <a:pt x="3045980" y="5377815"/>
                  <a:pt x="3032760" y="5364595"/>
                  <a:pt x="3032760" y="5348288"/>
                </a:cubicBezTo>
                <a:cubicBezTo>
                  <a:pt x="3032760" y="5331980"/>
                  <a:pt x="3045980" y="5318760"/>
                  <a:pt x="3062288" y="5318760"/>
                </a:cubicBezTo>
                <a:cubicBezTo>
                  <a:pt x="3078595" y="5318760"/>
                  <a:pt x="3091815" y="5331980"/>
                  <a:pt x="3091815" y="5348288"/>
                </a:cubicBezTo>
                <a:close/>
                <a:moveTo>
                  <a:pt x="3245168" y="5348288"/>
                </a:moveTo>
                <a:cubicBezTo>
                  <a:pt x="3245168" y="5365121"/>
                  <a:pt x="3231521" y="5378768"/>
                  <a:pt x="3214688" y="5378768"/>
                </a:cubicBezTo>
                <a:cubicBezTo>
                  <a:pt x="3197854" y="5378768"/>
                  <a:pt x="3184208" y="5365121"/>
                  <a:pt x="3184208" y="5348288"/>
                </a:cubicBezTo>
                <a:cubicBezTo>
                  <a:pt x="3184208" y="5331454"/>
                  <a:pt x="3197854" y="5317808"/>
                  <a:pt x="3214688" y="5317808"/>
                </a:cubicBezTo>
                <a:cubicBezTo>
                  <a:pt x="3231521" y="5317808"/>
                  <a:pt x="3245168" y="5331454"/>
                  <a:pt x="3245168" y="5348288"/>
                </a:cubicBezTo>
                <a:close/>
                <a:moveTo>
                  <a:pt x="3398520" y="5348288"/>
                </a:moveTo>
                <a:cubicBezTo>
                  <a:pt x="3398520" y="5365647"/>
                  <a:pt x="3384447" y="5379720"/>
                  <a:pt x="3367088" y="5379720"/>
                </a:cubicBezTo>
                <a:cubicBezTo>
                  <a:pt x="3349728" y="5379720"/>
                  <a:pt x="3335655" y="5365647"/>
                  <a:pt x="3335655" y="5348288"/>
                </a:cubicBezTo>
                <a:cubicBezTo>
                  <a:pt x="3335655" y="5330928"/>
                  <a:pt x="3349728" y="5316855"/>
                  <a:pt x="3367088" y="5316855"/>
                </a:cubicBezTo>
                <a:cubicBezTo>
                  <a:pt x="3384447" y="5316855"/>
                  <a:pt x="3398520" y="5330928"/>
                  <a:pt x="3398520" y="5348288"/>
                </a:cubicBezTo>
                <a:close/>
                <a:moveTo>
                  <a:pt x="3551872" y="5348288"/>
                </a:moveTo>
                <a:cubicBezTo>
                  <a:pt x="3551872" y="5366173"/>
                  <a:pt x="3537373" y="5380672"/>
                  <a:pt x="3519488" y="5380672"/>
                </a:cubicBezTo>
                <a:cubicBezTo>
                  <a:pt x="3501602" y="5380672"/>
                  <a:pt x="3487102" y="5366173"/>
                  <a:pt x="3487102" y="5348288"/>
                </a:cubicBezTo>
                <a:cubicBezTo>
                  <a:pt x="3487102" y="5330402"/>
                  <a:pt x="3501602" y="5315902"/>
                  <a:pt x="3519488" y="5315902"/>
                </a:cubicBezTo>
                <a:cubicBezTo>
                  <a:pt x="3537373" y="5315902"/>
                  <a:pt x="3551872" y="5330402"/>
                  <a:pt x="3551872" y="5348288"/>
                </a:cubicBezTo>
                <a:close/>
                <a:moveTo>
                  <a:pt x="3705225" y="5348288"/>
                </a:moveTo>
                <a:cubicBezTo>
                  <a:pt x="3705225" y="5366699"/>
                  <a:pt x="3690299" y="5381625"/>
                  <a:pt x="3671888" y="5381625"/>
                </a:cubicBezTo>
                <a:cubicBezTo>
                  <a:pt x="3653476" y="5381625"/>
                  <a:pt x="3638550" y="5366699"/>
                  <a:pt x="3638550" y="5348288"/>
                </a:cubicBezTo>
                <a:cubicBezTo>
                  <a:pt x="3638550" y="5329876"/>
                  <a:pt x="3653476" y="5314950"/>
                  <a:pt x="3671888" y="5314950"/>
                </a:cubicBezTo>
                <a:cubicBezTo>
                  <a:pt x="3690299" y="5314950"/>
                  <a:pt x="3705225" y="5329876"/>
                  <a:pt x="3705225" y="5348288"/>
                </a:cubicBezTo>
                <a:close/>
                <a:moveTo>
                  <a:pt x="3858578" y="5348288"/>
                </a:moveTo>
                <a:cubicBezTo>
                  <a:pt x="3858578" y="5367225"/>
                  <a:pt x="3843225" y="5382578"/>
                  <a:pt x="3824288" y="5382578"/>
                </a:cubicBezTo>
                <a:cubicBezTo>
                  <a:pt x="3805350" y="5382578"/>
                  <a:pt x="3789998" y="5367225"/>
                  <a:pt x="3789998" y="5348288"/>
                </a:cubicBezTo>
                <a:cubicBezTo>
                  <a:pt x="3789998" y="5329350"/>
                  <a:pt x="3805350" y="5313998"/>
                  <a:pt x="3824288" y="5313998"/>
                </a:cubicBezTo>
                <a:cubicBezTo>
                  <a:pt x="3843225" y="5313998"/>
                  <a:pt x="3858578" y="5329350"/>
                  <a:pt x="3858578" y="5348288"/>
                </a:cubicBezTo>
                <a:close/>
                <a:moveTo>
                  <a:pt x="4010978" y="5348288"/>
                </a:moveTo>
                <a:cubicBezTo>
                  <a:pt x="4010978" y="5367225"/>
                  <a:pt x="3995625" y="5382578"/>
                  <a:pt x="3976688" y="5382578"/>
                </a:cubicBezTo>
                <a:cubicBezTo>
                  <a:pt x="3957750" y="5382578"/>
                  <a:pt x="3942398" y="5367225"/>
                  <a:pt x="3942398" y="5348288"/>
                </a:cubicBezTo>
                <a:cubicBezTo>
                  <a:pt x="3942398" y="5329350"/>
                  <a:pt x="3957750" y="5313998"/>
                  <a:pt x="3976688" y="5313998"/>
                </a:cubicBezTo>
                <a:cubicBezTo>
                  <a:pt x="3995625" y="5313998"/>
                  <a:pt x="4010978" y="5329350"/>
                  <a:pt x="4010978" y="5348288"/>
                </a:cubicBezTo>
                <a:close/>
                <a:moveTo>
                  <a:pt x="4164330" y="5348288"/>
                </a:moveTo>
                <a:cubicBezTo>
                  <a:pt x="4164330" y="5367751"/>
                  <a:pt x="4148551" y="5383530"/>
                  <a:pt x="4129088" y="5383530"/>
                </a:cubicBezTo>
                <a:cubicBezTo>
                  <a:pt x="4109624" y="5383530"/>
                  <a:pt x="4093845" y="5367751"/>
                  <a:pt x="4093845" y="5348288"/>
                </a:cubicBezTo>
                <a:cubicBezTo>
                  <a:pt x="4093845" y="5328824"/>
                  <a:pt x="4109624" y="5313045"/>
                  <a:pt x="4129088" y="5313045"/>
                </a:cubicBezTo>
                <a:cubicBezTo>
                  <a:pt x="4148551" y="5313045"/>
                  <a:pt x="4164330" y="5328824"/>
                  <a:pt x="4164330" y="5348288"/>
                </a:cubicBezTo>
                <a:close/>
                <a:moveTo>
                  <a:pt x="4317682" y="5348288"/>
                </a:moveTo>
                <a:cubicBezTo>
                  <a:pt x="4317682" y="5368277"/>
                  <a:pt x="4301477" y="5384482"/>
                  <a:pt x="4281488" y="5384482"/>
                </a:cubicBezTo>
                <a:cubicBezTo>
                  <a:pt x="4261498" y="5384482"/>
                  <a:pt x="4245292" y="5368277"/>
                  <a:pt x="4245292" y="5348288"/>
                </a:cubicBezTo>
                <a:cubicBezTo>
                  <a:pt x="4245292" y="5328298"/>
                  <a:pt x="4261498" y="5312092"/>
                  <a:pt x="4281488" y="5312092"/>
                </a:cubicBezTo>
                <a:cubicBezTo>
                  <a:pt x="4301477" y="5312092"/>
                  <a:pt x="4317682" y="5328298"/>
                  <a:pt x="4317682" y="5348288"/>
                </a:cubicBezTo>
                <a:close/>
                <a:moveTo>
                  <a:pt x="4471035" y="5348288"/>
                </a:moveTo>
                <a:cubicBezTo>
                  <a:pt x="4471035" y="5368803"/>
                  <a:pt x="4454403" y="5385435"/>
                  <a:pt x="4433888" y="5385435"/>
                </a:cubicBezTo>
                <a:cubicBezTo>
                  <a:pt x="4413372" y="5385435"/>
                  <a:pt x="4396740" y="5368803"/>
                  <a:pt x="4396740" y="5348288"/>
                </a:cubicBezTo>
                <a:cubicBezTo>
                  <a:pt x="4396740" y="5327772"/>
                  <a:pt x="4413372" y="5311140"/>
                  <a:pt x="4433888" y="5311140"/>
                </a:cubicBezTo>
                <a:cubicBezTo>
                  <a:pt x="4454403" y="5311140"/>
                  <a:pt x="4471035" y="5327772"/>
                  <a:pt x="4471035" y="5348288"/>
                </a:cubicBezTo>
                <a:close/>
                <a:moveTo>
                  <a:pt x="4623435" y="5348288"/>
                </a:moveTo>
                <a:cubicBezTo>
                  <a:pt x="4623435" y="5368803"/>
                  <a:pt x="4606803" y="5385435"/>
                  <a:pt x="4586288" y="5385435"/>
                </a:cubicBezTo>
                <a:cubicBezTo>
                  <a:pt x="4565772" y="5385435"/>
                  <a:pt x="4549140" y="5368803"/>
                  <a:pt x="4549140" y="5348288"/>
                </a:cubicBezTo>
                <a:cubicBezTo>
                  <a:pt x="4549140" y="5327772"/>
                  <a:pt x="4565772" y="5311140"/>
                  <a:pt x="4586288" y="5311140"/>
                </a:cubicBezTo>
                <a:cubicBezTo>
                  <a:pt x="4606803" y="5311140"/>
                  <a:pt x="4623435" y="5327772"/>
                  <a:pt x="4623435" y="5348288"/>
                </a:cubicBezTo>
                <a:close/>
                <a:moveTo>
                  <a:pt x="4776788" y="5348288"/>
                </a:moveTo>
                <a:cubicBezTo>
                  <a:pt x="4776788" y="5369330"/>
                  <a:pt x="4759730" y="5386388"/>
                  <a:pt x="4738688" y="5386388"/>
                </a:cubicBezTo>
                <a:cubicBezTo>
                  <a:pt x="4717645" y="5386388"/>
                  <a:pt x="4700588" y="5369330"/>
                  <a:pt x="4700588" y="5348288"/>
                </a:cubicBezTo>
                <a:cubicBezTo>
                  <a:pt x="4700588" y="5327245"/>
                  <a:pt x="4717645" y="5310188"/>
                  <a:pt x="4738688" y="5310188"/>
                </a:cubicBezTo>
                <a:cubicBezTo>
                  <a:pt x="4759730" y="5310188"/>
                  <a:pt x="4776788" y="5327245"/>
                  <a:pt x="4776788" y="5348288"/>
                </a:cubicBezTo>
                <a:close/>
                <a:moveTo>
                  <a:pt x="4930140" y="5348288"/>
                </a:moveTo>
                <a:cubicBezTo>
                  <a:pt x="4930140" y="5369856"/>
                  <a:pt x="4912656" y="5387340"/>
                  <a:pt x="4891088" y="5387340"/>
                </a:cubicBezTo>
                <a:cubicBezTo>
                  <a:pt x="4869519" y="5387340"/>
                  <a:pt x="4852035" y="5369856"/>
                  <a:pt x="4852035" y="5348288"/>
                </a:cubicBezTo>
                <a:cubicBezTo>
                  <a:pt x="4852035" y="5326719"/>
                  <a:pt x="4869519" y="5309235"/>
                  <a:pt x="4891088" y="5309235"/>
                </a:cubicBezTo>
                <a:cubicBezTo>
                  <a:pt x="4912656" y="5309235"/>
                  <a:pt x="4930140" y="5326719"/>
                  <a:pt x="4930140" y="5348288"/>
                </a:cubicBezTo>
                <a:close/>
                <a:moveTo>
                  <a:pt x="5082540" y="5348288"/>
                </a:moveTo>
                <a:cubicBezTo>
                  <a:pt x="5082540" y="5369856"/>
                  <a:pt x="5065056" y="5387340"/>
                  <a:pt x="5043488" y="5387340"/>
                </a:cubicBezTo>
                <a:cubicBezTo>
                  <a:pt x="5021919" y="5387340"/>
                  <a:pt x="5004435" y="5369856"/>
                  <a:pt x="5004435" y="5348288"/>
                </a:cubicBezTo>
                <a:cubicBezTo>
                  <a:pt x="5004435" y="5326719"/>
                  <a:pt x="5021919" y="5309235"/>
                  <a:pt x="5043488" y="5309235"/>
                </a:cubicBezTo>
                <a:cubicBezTo>
                  <a:pt x="5065056" y="5309235"/>
                  <a:pt x="5082540" y="5326719"/>
                  <a:pt x="5082540" y="5348288"/>
                </a:cubicBezTo>
                <a:close/>
                <a:moveTo>
                  <a:pt x="5234940" y="5348288"/>
                </a:moveTo>
                <a:cubicBezTo>
                  <a:pt x="5234940" y="5369856"/>
                  <a:pt x="5217456" y="5387340"/>
                  <a:pt x="5195888" y="5387340"/>
                </a:cubicBezTo>
                <a:cubicBezTo>
                  <a:pt x="5174319" y="5387340"/>
                  <a:pt x="5156835" y="5369856"/>
                  <a:pt x="5156835" y="5348288"/>
                </a:cubicBezTo>
                <a:cubicBezTo>
                  <a:pt x="5156835" y="5326719"/>
                  <a:pt x="5174319" y="5309235"/>
                  <a:pt x="5195888" y="5309235"/>
                </a:cubicBezTo>
                <a:cubicBezTo>
                  <a:pt x="5217456" y="5309235"/>
                  <a:pt x="5234940" y="5326719"/>
                  <a:pt x="5234940" y="5348288"/>
                </a:cubicBezTo>
                <a:close/>
                <a:moveTo>
                  <a:pt x="5388292" y="5348288"/>
                </a:moveTo>
                <a:cubicBezTo>
                  <a:pt x="5388292" y="5370382"/>
                  <a:pt x="5370382" y="5388292"/>
                  <a:pt x="5348288" y="5388292"/>
                </a:cubicBezTo>
                <a:cubicBezTo>
                  <a:pt x="5326193" y="5388292"/>
                  <a:pt x="5308282" y="5370382"/>
                  <a:pt x="5308282" y="5348288"/>
                </a:cubicBezTo>
                <a:cubicBezTo>
                  <a:pt x="5308282" y="5326193"/>
                  <a:pt x="5326193" y="5308282"/>
                  <a:pt x="5348288" y="5308282"/>
                </a:cubicBezTo>
                <a:cubicBezTo>
                  <a:pt x="5370382" y="5308282"/>
                  <a:pt x="5388292" y="5326193"/>
                  <a:pt x="5388292" y="5348288"/>
                </a:cubicBezTo>
                <a:close/>
                <a:moveTo>
                  <a:pt x="5540692" y="5348288"/>
                </a:moveTo>
                <a:cubicBezTo>
                  <a:pt x="5540692" y="5370382"/>
                  <a:pt x="5522782" y="5388292"/>
                  <a:pt x="5500688" y="5388292"/>
                </a:cubicBezTo>
                <a:cubicBezTo>
                  <a:pt x="5478593" y="5388292"/>
                  <a:pt x="5460682" y="5370382"/>
                  <a:pt x="5460682" y="5348288"/>
                </a:cubicBezTo>
                <a:cubicBezTo>
                  <a:pt x="5460682" y="5326193"/>
                  <a:pt x="5478593" y="5308282"/>
                  <a:pt x="5500688" y="5308282"/>
                </a:cubicBezTo>
                <a:cubicBezTo>
                  <a:pt x="5522782" y="5308282"/>
                  <a:pt x="5540692" y="5326193"/>
                  <a:pt x="5540692" y="5348288"/>
                </a:cubicBezTo>
                <a:close/>
                <a:moveTo>
                  <a:pt x="5693092" y="5348288"/>
                </a:moveTo>
                <a:cubicBezTo>
                  <a:pt x="5693092" y="5370382"/>
                  <a:pt x="5675182" y="5388292"/>
                  <a:pt x="5653088" y="5388292"/>
                </a:cubicBezTo>
                <a:cubicBezTo>
                  <a:pt x="5630993" y="5388292"/>
                  <a:pt x="5613082" y="5370382"/>
                  <a:pt x="5613082" y="5348288"/>
                </a:cubicBezTo>
                <a:cubicBezTo>
                  <a:pt x="5613082" y="5326193"/>
                  <a:pt x="5630993" y="5308282"/>
                  <a:pt x="5653088" y="5308282"/>
                </a:cubicBezTo>
                <a:cubicBezTo>
                  <a:pt x="5675182" y="5308282"/>
                  <a:pt x="5693092" y="5326193"/>
                  <a:pt x="5693092" y="5348288"/>
                </a:cubicBezTo>
                <a:close/>
                <a:moveTo>
                  <a:pt x="5846445" y="5348288"/>
                </a:moveTo>
                <a:cubicBezTo>
                  <a:pt x="5846445" y="5370908"/>
                  <a:pt x="5828108" y="5389245"/>
                  <a:pt x="5805488" y="5389245"/>
                </a:cubicBezTo>
                <a:cubicBezTo>
                  <a:pt x="5782867" y="5389245"/>
                  <a:pt x="5764530" y="5370908"/>
                  <a:pt x="5764530" y="5348288"/>
                </a:cubicBezTo>
                <a:cubicBezTo>
                  <a:pt x="5764530" y="5325667"/>
                  <a:pt x="5782867" y="5307330"/>
                  <a:pt x="5805488" y="5307330"/>
                </a:cubicBezTo>
                <a:cubicBezTo>
                  <a:pt x="5828108" y="5307330"/>
                  <a:pt x="5846445" y="5325667"/>
                  <a:pt x="5846445" y="5348288"/>
                </a:cubicBezTo>
                <a:close/>
                <a:moveTo>
                  <a:pt x="5998845" y="5348288"/>
                </a:moveTo>
                <a:cubicBezTo>
                  <a:pt x="5998845" y="5370908"/>
                  <a:pt x="5980508" y="5389245"/>
                  <a:pt x="5957888" y="5389245"/>
                </a:cubicBezTo>
                <a:cubicBezTo>
                  <a:pt x="5935267" y="5389245"/>
                  <a:pt x="5916930" y="5370908"/>
                  <a:pt x="5916930" y="5348288"/>
                </a:cubicBezTo>
                <a:cubicBezTo>
                  <a:pt x="5916930" y="5325667"/>
                  <a:pt x="5935267" y="5307330"/>
                  <a:pt x="5957888" y="5307330"/>
                </a:cubicBezTo>
                <a:cubicBezTo>
                  <a:pt x="5980508" y="5307330"/>
                  <a:pt x="5998845" y="5325667"/>
                  <a:pt x="5998845" y="5348288"/>
                </a:cubicBezTo>
                <a:close/>
                <a:moveTo>
                  <a:pt x="6151245" y="5348288"/>
                </a:moveTo>
                <a:cubicBezTo>
                  <a:pt x="6151245" y="5370908"/>
                  <a:pt x="6132908" y="5389245"/>
                  <a:pt x="6110288" y="5389245"/>
                </a:cubicBezTo>
                <a:cubicBezTo>
                  <a:pt x="6087667" y="5389245"/>
                  <a:pt x="6069330" y="5370908"/>
                  <a:pt x="6069330" y="5348288"/>
                </a:cubicBezTo>
                <a:cubicBezTo>
                  <a:pt x="6069330" y="5325667"/>
                  <a:pt x="6087667" y="5307330"/>
                  <a:pt x="6110288" y="5307330"/>
                </a:cubicBezTo>
                <a:cubicBezTo>
                  <a:pt x="6132908" y="5307330"/>
                  <a:pt x="6151245" y="5325667"/>
                  <a:pt x="6151245" y="5348288"/>
                </a:cubicBezTo>
                <a:close/>
                <a:moveTo>
                  <a:pt x="6303645" y="5348288"/>
                </a:moveTo>
                <a:cubicBezTo>
                  <a:pt x="6303645" y="5370908"/>
                  <a:pt x="6285308" y="5389245"/>
                  <a:pt x="6262688" y="5389245"/>
                </a:cubicBezTo>
                <a:cubicBezTo>
                  <a:pt x="6240067" y="5389245"/>
                  <a:pt x="6221730" y="5370908"/>
                  <a:pt x="6221730" y="5348288"/>
                </a:cubicBezTo>
                <a:cubicBezTo>
                  <a:pt x="6221730" y="5325667"/>
                  <a:pt x="6240067" y="5307330"/>
                  <a:pt x="6262688" y="5307330"/>
                </a:cubicBezTo>
                <a:cubicBezTo>
                  <a:pt x="6285308" y="5307330"/>
                  <a:pt x="6303645" y="5325667"/>
                  <a:pt x="6303645" y="5348288"/>
                </a:cubicBezTo>
                <a:close/>
                <a:moveTo>
                  <a:pt x="6456045" y="5348288"/>
                </a:moveTo>
                <a:cubicBezTo>
                  <a:pt x="6456045" y="5370908"/>
                  <a:pt x="6437708" y="5389245"/>
                  <a:pt x="6415088" y="5389245"/>
                </a:cubicBezTo>
                <a:cubicBezTo>
                  <a:pt x="6392467" y="5389245"/>
                  <a:pt x="6374130" y="5370908"/>
                  <a:pt x="6374130" y="5348288"/>
                </a:cubicBezTo>
                <a:cubicBezTo>
                  <a:pt x="6374130" y="5325667"/>
                  <a:pt x="6392467" y="5307330"/>
                  <a:pt x="6415088" y="5307330"/>
                </a:cubicBezTo>
                <a:cubicBezTo>
                  <a:pt x="6437708" y="5307330"/>
                  <a:pt x="6456045" y="5325667"/>
                  <a:pt x="6456045" y="5348288"/>
                </a:cubicBezTo>
                <a:close/>
                <a:moveTo>
                  <a:pt x="6607492" y="5348288"/>
                </a:moveTo>
                <a:cubicBezTo>
                  <a:pt x="6607492" y="5370382"/>
                  <a:pt x="6589582" y="5388292"/>
                  <a:pt x="6567488" y="5388292"/>
                </a:cubicBezTo>
                <a:cubicBezTo>
                  <a:pt x="6545393" y="5388292"/>
                  <a:pt x="6527482" y="5370382"/>
                  <a:pt x="6527482" y="5348288"/>
                </a:cubicBezTo>
                <a:cubicBezTo>
                  <a:pt x="6527482" y="5326193"/>
                  <a:pt x="6545393" y="5308282"/>
                  <a:pt x="6567488" y="5308282"/>
                </a:cubicBezTo>
                <a:cubicBezTo>
                  <a:pt x="6589582" y="5308282"/>
                  <a:pt x="6607492" y="5326193"/>
                  <a:pt x="6607492" y="5348288"/>
                </a:cubicBezTo>
                <a:close/>
                <a:moveTo>
                  <a:pt x="6759892" y="5348288"/>
                </a:moveTo>
                <a:cubicBezTo>
                  <a:pt x="6759892" y="5370382"/>
                  <a:pt x="6741982" y="5388292"/>
                  <a:pt x="6719888" y="5388292"/>
                </a:cubicBezTo>
                <a:cubicBezTo>
                  <a:pt x="6697793" y="5388292"/>
                  <a:pt x="6679882" y="5370382"/>
                  <a:pt x="6679882" y="5348288"/>
                </a:cubicBezTo>
                <a:cubicBezTo>
                  <a:pt x="6679882" y="5326193"/>
                  <a:pt x="6697793" y="5308282"/>
                  <a:pt x="6719888" y="5308282"/>
                </a:cubicBezTo>
                <a:cubicBezTo>
                  <a:pt x="6741982" y="5308282"/>
                  <a:pt x="6759892" y="5326193"/>
                  <a:pt x="6759892" y="5348288"/>
                </a:cubicBezTo>
                <a:close/>
                <a:moveTo>
                  <a:pt x="6912292" y="5348288"/>
                </a:moveTo>
                <a:cubicBezTo>
                  <a:pt x="6912292" y="5370382"/>
                  <a:pt x="6894382" y="5388292"/>
                  <a:pt x="6872288" y="5388292"/>
                </a:cubicBezTo>
                <a:cubicBezTo>
                  <a:pt x="6850193" y="5388292"/>
                  <a:pt x="6832282" y="5370382"/>
                  <a:pt x="6832282" y="5348288"/>
                </a:cubicBezTo>
                <a:cubicBezTo>
                  <a:pt x="6832282" y="5326193"/>
                  <a:pt x="6850193" y="5308282"/>
                  <a:pt x="6872288" y="5308282"/>
                </a:cubicBezTo>
                <a:cubicBezTo>
                  <a:pt x="6894382" y="5308282"/>
                  <a:pt x="6912292" y="5326193"/>
                  <a:pt x="6912292" y="5348288"/>
                </a:cubicBezTo>
                <a:close/>
                <a:moveTo>
                  <a:pt x="7063740" y="5348288"/>
                </a:moveTo>
                <a:cubicBezTo>
                  <a:pt x="7063740" y="5369856"/>
                  <a:pt x="7046256" y="5387340"/>
                  <a:pt x="7024688" y="5387340"/>
                </a:cubicBezTo>
                <a:cubicBezTo>
                  <a:pt x="7003119" y="5387340"/>
                  <a:pt x="6985635" y="5369856"/>
                  <a:pt x="6985635" y="5348288"/>
                </a:cubicBezTo>
                <a:cubicBezTo>
                  <a:pt x="6985635" y="5326719"/>
                  <a:pt x="7003119" y="5309235"/>
                  <a:pt x="7024688" y="5309235"/>
                </a:cubicBezTo>
                <a:cubicBezTo>
                  <a:pt x="7046256" y="5309235"/>
                  <a:pt x="7063740" y="5326719"/>
                  <a:pt x="7063740" y="5348288"/>
                </a:cubicBezTo>
                <a:close/>
                <a:moveTo>
                  <a:pt x="7216140" y="5348288"/>
                </a:moveTo>
                <a:cubicBezTo>
                  <a:pt x="7216140" y="5369856"/>
                  <a:pt x="7198656" y="5387340"/>
                  <a:pt x="7177088" y="5387340"/>
                </a:cubicBezTo>
                <a:cubicBezTo>
                  <a:pt x="7155519" y="5387340"/>
                  <a:pt x="7138035" y="5369856"/>
                  <a:pt x="7138035" y="5348288"/>
                </a:cubicBezTo>
                <a:cubicBezTo>
                  <a:pt x="7138035" y="5326719"/>
                  <a:pt x="7155519" y="5309235"/>
                  <a:pt x="7177088" y="5309235"/>
                </a:cubicBezTo>
                <a:cubicBezTo>
                  <a:pt x="7198656" y="5309235"/>
                  <a:pt x="7216140" y="5326719"/>
                  <a:pt x="7216140" y="5348288"/>
                </a:cubicBezTo>
                <a:close/>
                <a:moveTo>
                  <a:pt x="7368540" y="5348288"/>
                </a:moveTo>
                <a:cubicBezTo>
                  <a:pt x="7368540" y="5369856"/>
                  <a:pt x="7351056" y="5387340"/>
                  <a:pt x="7329488" y="5387340"/>
                </a:cubicBezTo>
                <a:cubicBezTo>
                  <a:pt x="7307919" y="5387340"/>
                  <a:pt x="7290435" y="5369856"/>
                  <a:pt x="7290435" y="5348288"/>
                </a:cubicBezTo>
                <a:cubicBezTo>
                  <a:pt x="7290435" y="5326719"/>
                  <a:pt x="7307919" y="5309235"/>
                  <a:pt x="7329488" y="5309235"/>
                </a:cubicBezTo>
                <a:cubicBezTo>
                  <a:pt x="7351056" y="5309235"/>
                  <a:pt x="7368540" y="5326719"/>
                  <a:pt x="7368540" y="5348288"/>
                </a:cubicBezTo>
                <a:close/>
                <a:moveTo>
                  <a:pt x="7519988" y="5348288"/>
                </a:moveTo>
                <a:cubicBezTo>
                  <a:pt x="7519988" y="5369330"/>
                  <a:pt x="7502930" y="5386388"/>
                  <a:pt x="7481888" y="5386388"/>
                </a:cubicBezTo>
                <a:cubicBezTo>
                  <a:pt x="7460845" y="5386388"/>
                  <a:pt x="7443788" y="5369330"/>
                  <a:pt x="7443788" y="5348288"/>
                </a:cubicBezTo>
                <a:cubicBezTo>
                  <a:pt x="7443788" y="5327245"/>
                  <a:pt x="7460845" y="5310188"/>
                  <a:pt x="7481888" y="5310188"/>
                </a:cubicBezTo>
                <a:cubicBezTo>
                  <a:pt x="7502930" y="5310188"/>
                  <a:pt x="7519988" y="5327245"/>
                  <a:pt x="7519988" y="5348288"/>
                </a:cubicBezTo>
                <a:close/>
                <a:moveTo>
                  <a:pt x="7671435" y="5348288"/>
                </a:moveTo>
                <a:cubicBezTo>
                  <a:pt x="7671435" y="5368803"/>
                  <a:pt x="7654803" y="5385435"/>
                  <a:pt x="7634288" y="5385435"/>
                </a:cubicBezTo>
                <a:cubicBezTo>
                  <a:pt x="7613772" y="5385435"/>
                  <a:pt x="7597140" y="5368803"/>
                  <a:pt x="7597140" y="5348288"/>
                </a:cubicBezTo>
                <a:cubicBezTo>
                  <a:pt x="7597140" y="5327772"/>
                  <a:pt x="7613772" y="5311140"/>
                  <a:pt x="7634288" y="5311140"/>
                </a:cubicBezTo>
                <a:cubicBezTo>
                  <a:pt x="7654803" y="5311140"/>
                  <a:pt x="7671435" y="5327772"/>
                  <a:pt x="7671435" y="5348288"/>
                </a:cubicBezTo>
                <a:close/>
                <a:moveTo>
                  <a:pt x="7823835" y="5348288"/>
                </a:moveTo>
                <a:cubicBezTo>
                  <a:pt x="7823835" y="5368803"/>
                  <a:pt x="7807203" y="5385435"/>
                  <a:pt x="7786688" y="5385435"/>
                </a:cubicBezTo>
                <a:cubicBezTo>
                  <a:pt x="7766172" y="5385435"/>
                  <a:pt x="7749540" y="5368803"/>
                  <a:pt x="7749540" y="5348288"/>
                </a:cubicBezTo>
                <a:cubicBezTo>
                  <a:pt x="7749540" y="5327772"/>
                  <a:pt x="7766172" y="5311140"/>
                  <a:pt x="7786688" y="5311140"/>
                </a:cubicBezTo>
                <a:cubicBezTo>
                  <a:pt x="7807203" y="5311140"/>
                  <a:pt x="7823835" y="5327772"/>
                  <a:pt x="7823835" y="5348288"/>
                </a:cubicBezTo>
                <a:close/>
                <a:moveTo>
                  <a:pt x="7975282" y="5348288"/>
                </a:moveTo>
                <a:cubicBezTo>
                  <a:pt x="7975282" y="5368277"/>
                  <a:pt x="7959077" y="5384482"/>
                  <a:pt x="7939088" y="5384482"/>
                </a:cubicBezTo>
                <a:cubicBezTo>
                  <a:pt x="7919098" y="5384482"/>
                  <a:pt x="7902892" y="5368277"/>
                  <a:pt x="7902892" y="5348288"/>
                </a:cubicBezTo>
                <a:cubicBezTo>
                  <a:pt x="7902892" y="5328298"/>
                  <a:pt x="7919098" y="5312092"/>
                  <a:pt x="7939088" y="5312092"/>
                </a:cubicBezTo>
                <a:cubicBezTo>
                  <a:pt x="7959077" y="5312092"/>
                  <a:pt x="7975282" y="5328298"/>
                  <a:pt x="7975282" y="5348288"/>
                </a:cubicBezTo>
                <a:close/>
                <a:moveTo>
                  <a:pt x="8126730" y="5348288"/>
                </a:moveTo>
                <a:cubicBezTo>
                  <a:pt x="8126730" y="5367751"/>
                  <a:pt x="8110951" y="5383530"/>
                  <a:pt x="8091488" y="5383530"/>
                </a:cubicBezTo>
                <a:cubicBezTo>
                  <a:pt x="8072024" y="5383530"/>
                  <a:pt x="8056245" y="5367751"/>
                  <a:pt x="8056245" y="5348288"/>
                </a:cubicBezTo>
                <a:cubicBezTo>
                  <a:pt x="8056245" y="5328824"/>
                  <a:pt x="8072024" y="5313045"/>
                  <a:pt x="8091488" y="5313045"/>
                </a:cubicBezTo>
                <a:cubicBezTo>
                  <a:pt x="8110951" y="5313045"/>
                  <a:pt x="8126730" y="5328824"/>
                  <a:pt x="8126730" y="5348288"/>
                </a:cubicBezTo>
                <a:close/>
                <a:moveTo>
                  <a:pt x="8278178" y="5348288"/>
                </a:moveTo>
                <a:cubicBezTo>
                  <a:pt x="8278178" y="5367225"/>
                  <a:pt x="8262825" y="5382578"/>
                  <a:pt x="8243888" y="5382578"/>
                </a:cubicBezTo>
                <a:cubicBezTo>
                  <a:pt x="8224950" y="5382578"/>
                  <a:pt x="8209598" y="5367225"/>
                  <a:pt x="8209598" y="5348288"/>
                </a:cubicBezTo>
                <a:cubicBezTo>
                  <a:pt x="8209598" y="5329350"/>
                  <a:pt x="8224950" y="5313998"/>
                  <a:pt x="8243888" y="5313998"/>
                </a:cubicBezTo>
                <a:cubicBezTo>
                  <a:pt x="8262825" y="5313998"/>
                  <a:pt x="8278178" y="5329350"/>
                  <a:pt x="8278178" y="5348288"/>
                </a:cubicBezTo>
                <a:close/>
                <a:moveTo>
                  <a:pt x="8430578" y="5348288"/>
                </a:moveTo>
                <a:cubicBezTo>
                  <a:pt x="8430578" y="5367225"/>
                  <a:pt x="8415225" y="5382578"/>
                  <a:pt x="8396288" y="5382578"/>
                </a:cubicBezTo>
                <a:cubicBezTo>
                  <a:pt x="8377350" y="5382578"/>
                  <a:pt x="8361998" y="5367225"/>
                  <a:pt x="8361998" y="5348288"/>
                </a:cubicBezTo>
                <a:cubicBezTo>
                  <a:pt x="8361998" y="5329350"/>
                  <a:pt x="8377350" y="5313998"/>
                  <a:pt x="8396288" y="5313998"/>
                </a:cubicBezTo>
                <a:cubicBezTo>
                  <a:pt x="8415225" y="5313998"/>
                  <a:pt x="8430578" y="5329350"/>
                  <a:pt x="8430578" y="5348288"/>
                </a:cubicBezTo>
                <a:close/>
                <a:moveTo>
                  <a:pt x="8582025" y="5348288"/>
                </a:moveTo>
                <a:cubicBezTo>
                  <a:pt x="8582025" y="5366699"/>
                  <a:pt x="8567099" y="5381625"/>
                  <a:pt x="8548688" y="5381625"/>
                </a:cubicBezTo>
                <a:cubicBezTo>
                  <a:pt x="8530276" y="5381625"/>
                  <a:pt x="8515350" y="5366699"/>
                  <a:pt x="8515350" y="5348288"/>
                </a:cubicBezTo>
                <a:cubicBezTo>
                  <a:pt x="8515350" y="5329876"/>
                  <a:pt x="8530276" y="5314950"/>
                  <a:pt x="8548688" y="5314950"/>
                </a:cubicBezTo>
                <a:cubicBezTo>
                  <a:pt x="8567099" y="5314950"/>
                  <a:pt x="8582025" y="5329876"/>
                  <a:pt x="8582025" y="5348288"/>
                </a:cubicBezTo>
                <a:close/>
                <a:moveTo>
                  <a:pt x="8733472" y="5348288"/>
                </a:moveTo>
                <a:cubicBezTo>
                  <a:pt x="8733472" y="5366173"/>
                  <a:pt x="8718973" y="5380672"/>
                  <a:pt x="8701088" y="5380672"/>
                </a:cubicBezTo>
                <a:cubicBezTo>
                  <a:pt x="8683202" y="5380672"/>
                  <a:pt x="8668702" y="5366173"/>
                  <a:pt x="8668702" y="5348288"/>
                </a:cubicBezTo>
                <a:cubicBezTo>
                  <a:pt x="8668702" y="5330402"/>
                  <a:pt x="8683202" y="5315902"/>
                  <a:pt x="8701088" y="5315902"/>
                </a:cubicBezTo>
                <a:cubicBezTo>
                  <a:pt x="8718973" y="5315902"/>
                  <a:pt x="8733472" y="5330402"/>
                  <a:pt x="8733472" y="5348288"/>
                </a:cubicBezTo>
                <a:close/>
                <a:moveTo>
                  <a:pt x="8884920" y="5348288"/>
                </a:moveTo>
                <a:cubicBezTo>
                  <a:pt x="8884920" y="5365647"/>
                  <a:pt x="8870847" y="5379720"/>
                  <a:pt x="8853488" y="5379720"/>
                </a:cubicBezTo>
                <a:cubicBezTo>
                  <a:pt x="8836128" y="5379720"/>
                  <a:pt x="8822055" y="5365647"/>
                  <a:pt x="8822055" y="5348288"/>
                </a:cubicBezTo>
                <a:cubicBezTo>
                  <a:pt x="8822055" y="5330928"/>
                  <a:pt x="8836128" y="5316855"/>
                  <a:pt x="8853488" y="5316855"/>
                </a:cubicBezTo>
                <a:cubicBezTo>
                  <a:pt x="8870847" y="5316855"/>
                  <a:pt x="8884920" y="5330928"/>
                  <a:pt x="8884920" y="5348288"/>
                </a:cubicBezTo>
                <a:close/>
                <a:moveTo>
                  <a:pt x="9036368" y="5348288"/>
                </a:moveTo>
                <a:cubicBezTo>
                  <a:pt x="9036368" y="5365121"/>
                  <a:pt x="9022721" y="5378768"/>
                  <a:pt x="9005888" y="5378768"/>
                </a:cubicBezTo>
                <a:cubicBezTo>
                  <a:pt x="8989054" y="5378768"/>
                  <a:pt x="8975408" y="5365121"/>
                  <a:pt x="8975408" y="5348288"/>
                </a:cubicBezTo>
                <a:cubicBezTo>
                  <a:pt x="8975408" y="5331454"/>
                  <a:pt x="8989054" y="5317808"/>
                  <a:pt x="9005888" y="5317808"/>
                </a:cubicBezTo>
                <a:cubicBezTo>
                  <a:pt x="9022721" y="5317808"/>
                  <a:pt x="9036368" y="5331454"/>
                  <a:pt x="9036368" y="5348288"/>
                </a:cubicBezTo>
                <a:close/>
                <a:moveTo>
                  <a:pt x="9187815" y="5348288"/>
                </a:moveTo>
                <a:cubicBezTo>
                  <a:pt x="9187815" y="5364595"/>
                  <a:pt x="9174595" y="5377815"/>
                  <a:pt x="9158288" y="5377815"/>
                </a:cubicBezTo>
                <a:cubicBezTo>
                  <a:pt x="9141980" y="5377815"/>
                  <a:pt x="9128760" y="5364595"/>
                  <a:pt x="9128760" y="5348288"/>
                </a:cubicBezTo>
                <a:cubicBezTo>
                  <a:pt x="9128760" y="5331980"/>
                  <a:pt x="9141980" y="5318760"/>
                  <a:pt x="9158288" y="5318760"/>
                </a:cubicBezTo>
                <a:cubicBezTo>
                  <a:pt x="9174595" y="5318760"/>
                  <a:pt x="9187815" y="5331980"/>
                  <a:pt x="9187815" y="5348288"/>
                </a:cubicBezTo>
                <a:close/>
                <a:moveTo>
                  <a:pt x="9339262" y="5348288"/>
                </a:moveTo>
                <a:cubicBezTo>
                  <a:pt x="9339262" y="5364069"/>
                  <a:pt x="9326469" y="5376862"/>
                  <a:pt x="9310688" y="5376862"/>
                </a:cubicBezTo>
                <a:cubicBezTo>
                  <a:pt x="9294906" y="5376862"/>
                  <a:pt x="9282112" y="5364069"/>
                  <a:pt x="9282112" y="5348288"/>
                </a:cubicBezTo>
                <a:cubicBezTo>
                  <a:pt x="9282112" y="5332506"/>
                  <a:pt x="9294906" y="5319712"/>
                  <a:pt x="9310688" y="5319712"/>
                </a:cubicBezTo>
                <a:cubicBezTo>
                  <a:pt x="9326469" y="5319712"/>
                  <a:pt x="9339262" y="5332506"/>
                  <a:pt x="9339262" y="5348288"/>
                </a:cubicBezTo>
                <a:close/>
                <a:moveTo>
                  <a:pt x="9490710" y="5348288"/>
                </a:moveTo>
                <a:cubicBezTo>
                  <a:pt x="9490710" y="5363543"/>
                  <a:pt x="9478343" y="5375910"/>
                  <a:pt x="9463088" y="5375910"/>
                </a:cubicBezTo>
                <a:cubicBezTo>
                  <a:pt x="9447832" y="5375910"/>
                  <a:pt x="9435465" y="5363543"/>
                  <a:pt x="9435465" y="5348288"/>
                </a:cubicBezTo>
                <a:cubicBezTo>
                  <a:pt x="9435465" y="5333032"/>
                  <a:pt x="9447832" y="5320665"/>
                  <a:pt x="9463088" y="5320665"/>
                </a:cubicBezTo>
                <a:cubicBezTo>
                  <a:pt x="9478343" y="5320665"/>
                  <a:pt x="9490710" y="5333032"/>
                  <a:pt x="9490710" y="5348288"/>
                </a:cubicBezTo>
                <a:close/>
                <a:moveTo>
                  <a:pt x="9642158" y="5348288"/>
                </a:moveTo>
                <a:cubicBezTo>
                  <a:pt x="9642158" y="5363017"/>
                  <a:pt x="9630217" y="5374958"/>
                  <a:pt x="9615488" y="5374958"/>
                </a:cubicBezTo>
                <a:cubicBezTo>
                  <a:pt x="9600758" y="5374958"/>
                  <a:pt x="9588818" y="5363017"/>
                  <a:pt x="9588818" y="5348288"/>
                </a:cubicBezTo>
                <a:cubicBezTo>
                  <a:pt x="9588818" y="5333558"/>
                  <a:pt x="9600758" y="5321618"/>
                  <a:pt x="9615488" y="5321618"/>
                </a:cubicBezTo>
                <a:cubicBezTo>
                  <a:pt x="9630217" y="5321618"/>
                  <a:pt x="9642158" y="5333558"/>
                  <a:pt x="9642158" y="5348288"/>
                </a:cubicBezTo>
                <a:close/>
                <a:moveTo>
                  <a:pt x="9793605" y="5348288"/>
                </a:moveTo>
                <a:cubicBezTo>
                  <a:pt x="9793605" y="5362491"/>
                  <a:pt x="9782091" y="5374005"/>
                  <a:pt x="9767888" y="5374005"/>
                </a:cubicBezTo>
                <a:cubicBezTo>
                  <a:pt x="9753684" y="5374005"/>
                  <a:pt x="9742170" y="5362491"/>
                  <a:pt x="9742170" y="5348288"/>
                </a:cubicBezTo>
                <a:cubicBezTo>
                  <a:pt x="9742170" y="5334084"/>
                  <a:pt x="9753684" y="5322570"/>
                  <a:pt x="9767888" y="5322570"/>
                </a:cubicBezTo>
                <a:cubicBezTo>
                  <a:pt x="9782091" y="5322570"/>
                  <a:pt x="9793605" y="5334084"/>
                  <a:pt x="9793605" y="5348288"/>
                </a:cubicBezTo>
                <a:close/>
                <a:moveTo>
                  <a:pt x="9944100" y="5348288"/>
                </a:moveTo>
                <a:cubicBezTo>
                  <a:pt x="9944100" y="5361439"/>
                  <a:pt x="9933439" y="5372100"/>
                  <a:pt x="9920288" y="5372100"/>
                </a:cubicBezTo>
                <a:cubicBezTo>
                  <a:pt x="9907136" y="5372100"/>
                  <a:pt x="9896475" y="5361439"/>
                  <a:pt x="9896475" y="5348288"/>
                </a:cubicBezTo>
                <a:cubicBezTo>
                  <a:pt x="9896475" y="5335136"/>
                  <a:pt x="9907136" y="5324475"/>
                  <a:pt x="9920288" y="5324475"/>
                </a:cubicBezTo>
                <a:cubicBezTo>
                  <a:pt x="9933439" y="5324475"/>
                  <a:pt x="9944100" y="5335136"/>
                  <a:pt x="9944100" y="5348288"/>
                </a:cubicBezTo>
                <a:close/>
                <a:moveTo>
                  <a:pt x="10095548" y="5348288"/>
                </a:moveTo>
                <a:cubicBezTo>
                  <a:pt x="10095548" y="5360913"/>
                  <a:pt x="10085313" y="5371148"/>
                  <a:pt x="10072688" y="5371148"/>
                </a:cubicBezTo>
                <a:cubicBezTo>
                  <a:pt x="10060062" y="5371148"/>
                  <a:pt x="10049828" y="5360913"/>
                  <a:pt x="10049828" y="5348288"/>
                </a:cubicBezTo>
                <a:cubicBezTo>
                  <a:pt x="10049828" y="5335662"/>
                  <a:pt x="10060062" y="5325428"/>
                  <a:pt x="10072688" y="5325428"/>
                </a:cubicBezTo>
                <a:cubicBezTo>
                  <a:pt x="10085313" y="5325428"/>
                  <a:pt x="10095548" y="5335662"/>
                  <a:pt x="10095548" y="5348288"/>
                </a:cubicBezTo>
                <a:close/>
                <a:moveTo>
                  <a:pt x="10246995" y="5348288"/>
                </a:moveTo>
                <a:cubicBezTo>
                  <a:pt x="10246995" y="5360387"/>
                  <a:pt x="10237187" y="5370195"/>
                  <a:pt x="10225088" y="5370195"/>
                </a:cubicBezTo>
                <a:cubicBezTo>
                  <a:pt x="10212988" y="5370195"/>
                  <a:pt x="10203180" y="5360387"/>
                  <a:pt x="10203180" y="5348288"/>
                </a:cubicBezTo>
                <a:cubicBezTo>
                  <a:pt x="10203180" y="5336188"/>
                  <a:pt x="10212988" y="5326380"/>
                  <a:pt x="10225088" y="5326380"/>
                </a:cubicBezTo>
                <a:cubicBezTo>
                  <a:pt x="10237187" y="5326380"/>
                  <a:pt x="10246995" y="5336188"/>
                  <a:pt x="10246995" y="5348288"/>
                </a:cubicBezTo>
                <a:close/>
                <a:moveTo>
                  <a:pt x="10398442" y="5348288"/>
                </a:moveTo>
                <a:cubicBezTo>
                  <a:pt x="10398442" y="5359861"/>
                  <a:pt x="10389061" y="5369242"/>
                  <a:pt x="10377488" y="5369242"/>
                </a:cubicBezTo>
                <a:cubicBezTo>
                  <a:pt x="10365914" y="5369242"/>
                  <a:pt x="10356532" y="5359861"/>
                  <a:pt x="10356532" y="5348288"/>
                </a:cubicBezTo>
                <a:cubicBezTo>
                  <a:pt x="10356532" y="5336714"/>
                  <a:pt x="10365914" y="5327332"/>
                  <a:pt x="10377488" y="5327332"/>
                </a:cubicBezTo>
                <a:cubicBezTo>
                  <a:pt x="10389061" y="5327332"/>
                  <a:pt x="10398442" y="5336714"/>
                  <a:pt x="10398442" y="5348288"/>
                </a:cubicBezTo>
                <a:close/>
                <a:moveTo>
                  <a:pt x="10549890" y="5348288"/>
                </a:moveTo>
                <a:cubicBezTo>
                  <a:pt x="10549890" y="5359335"/>
                  <a:pt x="10540935" y="5368290"/>
                  <a:pt x="10529888" y="5368290"/>
                </a:cubicBezTo>
                <a:cubicBezTo>
                  <a:pt x="10518840" y="5368290"/>
                  <a:pt x="10509885" y="5359335"/>
                  <a:pt x="10509885" y="5348288"/>
                </a:cubicBezTo>
                <a:cubicBezTo>
                  <a:pt x="10509885" y="5337240"/>
                  <a:pt x="10518840" y="5328285"/>
                  <a:pt x="10529888" y="5328285"/>
                </a:cubicBezTo>
                <a:cubicBezTo>
                  <a:pt x="10540935" y="5328285"/>
                  <a:pt x="10549890" y="5337240"/>
                  <a:pt x="10549890" y="5348288"/>
                </a:cubicBezTo>
                <a:close/>
                <a:moveTo>
                  <a:pt x="10700385" y="5348288"/>
                </a:moveTo>
                <a:cubicBezTo>
                  <a:pt x="10700385" y="5358282"/>
                  <a:pt x="10692282" y="5366385"/>
                  <a:pt x="10682288" y="5366385"/>
                </a:cubicBezTo>
                <a:cubicBezTo>
                  <a:pt x="10672293" y="5366385"/>
                  <a:pt x="10664190" y="5358282"/>
                  <a:pt x="10664190" y="5348288"/>
                </a:cubicBezTo>
                <a:cubicBezTo>
                  <a:pt x="10664190" y="5338293"/>
                  <a:pt x="10672293" y="5330190"/>
                  <a:pt x="10682288" y="5330190"/>
                </a:cubicBezTo>
                <a:cubicBezTo>
                  <a:pt x="10692282" y="5330190"/>
                  <a:pt x="10700385" y="5338293"/>
                  <a:pt x="10700385" y="5348288"/>
                </a:cubicBezTo>
                <a:close/>
                <a:moveTo>
                  <a:pt x="10851832" y="5348288"/>
                </a:moveTo>
                <a:cubicBezTo>
                  <a:pt x="10851832" y="5357756"/>
                  <a:pt x="10844156" y="5365432"/>
                  <a:pt x="10834688" y="5365432"/>
                </a:cubicBezTo>
                <a:cubicBezTo>
                  <a:pt x="10825219" y="5365432"/>
                  <a:pt x="10817542" y="5357756"/>
                  <a:pt x="10817542" y="5348288"/>
                </a:cubicBezTo>
                <a:cubicBezTo>
                  <a:pt x="10817542" y="5338819"/>
                  <a:pt x="10825219" y="5331142"/>
                  <a:pt x="10834688" y="5331142"/>
                </a:cubicBezTo>
                <a:cubicBezTo>
                  <a:pt x="10844156" y="5331142"/>
                  <a:pt x="10851832" y="5338819"/>
                  <a:pt x="10851832" y="5348288"/>
                </a:cubicBezTo>
                <a:close/>
                <a:moveTo>
                  <a:pt x="11003280" y="5348288"/>
                </a:moveTo>
                <a:cubicBezTo>
                  <a:pt x="11003280" y="5357230"/>
                  <a:pt x="10996030" y="5364480"/>
                  <a:pt x="10987088" y="5364480"/>
                </a:cubicBezTo>
                <a:cubicBezTo>
                  <a:pt x="10978145" y="5364480"/>
                  <a:pt x="10970895" y="5357230"/>
                  <a:pt x="10970895" y="5348288"/>
                </a:cubicBezTo>
                <a:cubicBezTo>
                  <a:pt x="10970895" y="5339345"/>
                  <a:pt x="10978145" y="5332095"/>
                  <a:pt x="10987088" y="5332095"/>
                </a:cubicBezTo>
                <a:cubicBezTo>
                  <a:pt x="10996030" y="5332095"/>
                  <a:pt x="11003280" y="5339345"/>
                  <a:pt x="11003280" y="5348288"/>
                </a:cubicBezTo>
                <a:close/>
                <a:moveTo>
                  <a:pt x="11154728" y="5348288"/>
                </a:moveTo>
                <a:cubicBezTo>
                  <a:pt x="11154728" y="5356704"/>
                  <a:pt x="11147904" y="5363528"/>
                  <a:pt x="11139488" y="5363528"/>
                </a:cubicBezTo>
                <a:cubicBezTo>
                  <a:pt x="11131071" y="5363528"/>
                  <a:pt x="11124248" y="5356704"/>
                  <a:pt x="11124248" y="5348288"/>
                </a:cubicBezTo>
                <a:cubicBezTo>
                  <a:pt x="11124248" y="5339871"/>
                  <a:pt x="11131071" y="5333048"/>
                  <a:pt x="11139488" y="5333048"/>
                </a:cubicBezTo>
                <a:cubicBezTo>
                  <a:pt x="11147904" y="5333048"/>
                  <a:pt x="11154728" y="5339871"/>
                  <a:pt x="11154728" y="5348288"/>
                </a:cubicBezTo>
                <a:close/>
                <a:moveTo>
                  <a:pt x="11305222" y="5348288"/>
                </a:moveTo>
                <a:cubicBezTo>
                  <a:pt x="11305222" y="5355652"/>
                  <a:pt x="11299252" y="5361622"/>
                  <a:pt x="11291888" y="5361622"/>
                </a:cubicBezTo>
                <a:cubicBezTo>
                  <a:pt x="11284523" y="5361622"/>
                  <a:pt x="11278552" y="5355652"/>
                  <a:pt x="11278552" y="5348288"/>
                </a:cubicBezTo>
                <a:cubicBezTo>
                  <a:pt x="11278552" y="5340923"/>
                  <a:pt x="11284523" y="5334952"/>
                  <a:pt x="11291888" y="5334952"/>
                </a:cubicBezTo>
                <a:cubicBezTo>
                  <a:pt x="11299252" y="5334952"/>
                  <a:pt x="11305222" y="5340923"/>
                  <a:pt x="11305222" y="5348288"/>
                </a:cubicBezTo>
                <a:close/>
                <a:moveTo>
                  <a:pt x="11456670" y="5348288"/>
                </a:moveTo>
                <a:cubicBezTo>
                  <a:pt x="11456670" y="5355126"/>
                  <a:pt x="11451126" y="5360670"/>
                  <a:pt x="11444288" y="5360670"/>
                </a:cubicBezTo>
                <a:cubicBezTo>
                  <a:pt x="11437449" y="5360670"/>
                  <a:pt x="11431905" y="5355126"/>
                  <a:pt x="11431905" y="5348288"/>
                </a:cubicBezTo>
                <a:cubicBezTo>
                  <a:pt x="11431905" y="5341449"/>
                  <a:pt x="11437449" y="5335905"/>
                  <a:pt x="11444288" y="5335905"/>
                </a:cubicBezTo>
                <a:cubicBezTo>
                  <a:pt x="11451126" y="5335905"/>
                  <a:pt x="11456670" y="5341449"/>
                  <a:pt x="11456670" y="5348288"/>
                </a:cubicBezTo>
                <a:close/>
                <a:moveTo>
                  <a:pt x="11608118" y="5348288"/>
                </a:moveTo>
                <a:cubicBezTo>
                  <a:pt x="11608118" y="5354600"/>
                  <a:pt x="11603000" y="5359718"/>
                  <a:pt x="11596688" y="5359718"/>
                </a:cubicBezTo>
                <a:cubicBezTo>
                  <a:pt x="11590375" y="5359718"/>
                  <a:pt x="11585258" y="5354600"/>
                  <a:pt x="11585258" y="5348288"/>
                </a:cubicBezTo>
                <a:cubicBezTo>
                  <a:pt x="11585258" y="5341975"/>
                  <a:pt x="11590375" y="5336858"/>
                  <a:pt x="11596688" y="5336858"/>
                </a:cubicBezTo>
                <a:cubicBezTo>
                  <a:pt x="11603000" y="5336858"/>
                  <a:pt x="11608118" y="5341975"/>
                  <a:pt x="11608118" y="5348288"/>
                </a:cubicBezTo>
                <a:close/>
                <a:moveTo>
                  <a:pt x="11759565" y="5348288"/>
                </a:moveTo>
                <a:cubicBezTo>
                  <a:pt x="11759565" y="5354074"/>
                  <a:pt x="11754874" y="5358765"/>
                  <a:pt x="11749088" y="5358765"/>
                </a:cubicBezTo>
                <a:cubicBezTo>
                  <a:pt x="11743301" y="5358765"/>
                  <a:pt x="11738610" y="5354074"/>
                  <a:pt x="11738610" y="5348288"/>
                </a:cubicBezTo>
                <a:cubicBezTo>
                  <a:pt x="11738610" y="5342501"/>
                  <a:pt x="11743301" y="5337810"/>
                  <a:pt x="11749088" y="5337810"/>
                </a:cubicBezTo>
                <a:cubicBezTo>
                  <a:pt x="11754874" y="5337810"/>
                  <a:pt x="11759565" y="5342501"/>
                  <a:pt x="11759565" y="5348288"/>
                </a:cubicBezTo>
                <a:close/>
                <a:moveTo>
                  <a:pt x="11910060" y="5348288"/>
                </a:moveTo>
                <a:cubicBezTo>
                  <a:pt x="11910060" y="5353022"/>
                  <a:pt x="11906222" y="5356860"/>
                  <a:pt x="11901488" y="5356860"/>
                </a:cubicBezTo>
                <a:cubicBezTo>
                  <a:pt x="11896753" y="5356860"/>
                  <a:pt x="11892915" y="5353022"/>
                  <a:pt x="11892915" y="5348288"/>
                </a:cubicBezTo>
                <a:cubicBezTo>
                  <a:pt x="11892915" y="5343553"/>
                  <a:pt x="11896753" y="5339715"/>
                  <a:pt x="11901488" y="5339715"/>
                </a:cubicBezTo>
                <a:cubicBezTo>
                  <a:pt x="11906222" y="5339715"/>
                  <a:pt x="11910060" y="5343553"/>
                  <a:pt x="11910060" y="5348288"/>
                </a:cubicBezTo>
                <a:close/>
                <a:moveTo>
                  <a:pt x="12061508" y="5348288"/>
                </a:moveTo>
                <a:cubicBezTo>
                  <a:pt x="12061508" y="5352496"/>
                  <a:pt x="12058096" y="5355908"/>
                  <a:pt x="12053888" y="5355908"/>
                </a:cubicBezTo>
                <a:cubicBezTo>
                  <a:pt x="12049679" y="5355908"/>
                  <a:pt x="12046268" y="5352496"/>
                  <a:pt x="12046268" y="5348288"/>
                </a:cubicBezTo>
                <a:cubicBezTo>
                  <a:pt x="12046268" y="5344079"/>
                  <a:pt x="12049679" y="5340668"/>
                  <a:pt x="12053888" y="5340668"/>
                </a:cubicBezTo>
                <a:cubicBezTo>
                  <a:pt x="12058096" y="5340668"/>
                  <a:pt x="12061508" y="5344079"/>
                  <a:pt x="12061508" y="5348288"/>
                </a:cubicBezTo>
                <a:close/>
                <a:moveTo>
                  <a:pt x="172402" y="5500688"/>
                </a:moveTo>
                <a:cubicBezTo>
                  <a:pt x="172402" y="5503844"/>
                  <a:pt x="169844" y="5506402"/>
                  <a:pt x="166688" y="5506402"/>
                </a:cubicBezTo>
                <a:cubicBezTo>
                  <a:pt x="163531" y="5506402"/>
                  <a:pt x="160972" y="5503844"/>
                  <a:pt x="160972" y="5500688"/>
                </a:cubicBezTo>
                <a:cubicBezTo>
                  <a:pt x="160972" y="5497531"/>
                  <a:pt x="163531" y="5494972"/>
                  <a:pt x="166688" y="5494972"/>
                </a:cubicBezTo>
                <a:cubicBezTo>
                  <a:pt x="169844" y="5494972"/>
                  <a:pt x="172402" y="5497531"/>
                  <a:pt x="172402" y="5500688"/>
                </a:cubicBezTo>
                <a:close/>
                <a:moveTo>
                  <a:pt x="326708" y="5500688"/>
                </a:moveTo>
                <a:cubicBezTo>
                  <a:pt x="326708" y="5504896"/>
                  <a:pt x="323296" y="5508308"/>
                  <a:pt x="319088" y="5508308"/>
                </a:cubicBezTo>
                <a:cubicBezTo>
                  <a:pt x="314879" y="5508308"/>
                  <a:pt x="311468" y="5504896"/>
                  <a:pt x="311468" y="5500688"/>
                </a:cubicBezTo>
                <a:cubicBezTo>
                  <a:pt x="311468" y="5496479"/>
                  <a:pt x="314879" y="5493068"/>
                  <a:pt x="319088" y="5493068"/>
                </a:cubicBezTo>
                <a:cubicBezTo>
                  <a:pt x="323296" y="5493068"/>
                  <a:pt x="326708" y="5496479"/>
                  <a:pt x="326708" y="5500688"/>
                </a:cubicBezTo>
                <a:close/>
                <a:moveTo>
                  <a:pt x="480060" y="5500688"/>
                </a:moveTo>
                <a:cubicBezTo>
                  <a:pt x="480060" y="5505422"/>
                  <a:pt x="476222" y="5509260"/>
                  <a:pt x="471488" y="5509260"/>
                </a:cubicBezTo>
                <a:cubicBezTo>
                  <a:pt x="466753" y="5509260"/>
                  <a:pt x="462915" y="5505422"/>
                  <a:pt x="462915" y="5500688"/>
                </a:cubicBezTo>
                <a:cubicBezTo>
                  <a:pt x="462915" y="5495953"/>
                  <a:pt x="466753" y="5492115"/>
                  <a:pt x="471488" y="5492115"/>
                </a:cubicBezTo>
                <a:cubicBezTo>
                  <a:pt x="476222" y="5492115"/>
                  <a:pt x="480060" y="5495953"/>
                  <a:pt x="480060" y="5500688"/>
                </a:cubicBezTo>
                <a:close/>
                <a:moveTo>
                  <a:pt x="633412" y="5500688"/>
                </a:moveTo>
                <a:cubicBezTo>
                  <a:pt x="633412" y="5505948"/>
                  <a:pt x="629148" y="5510212"/>
                  <a:pt x="623888" y="5510212"/>
                </a:cubicBezTo>
                <a:cubicBezTo>
                  <a:pt x="618627" y="5510212"/>
                  <a:pt x="614362" y="5505948"/>
                  <a:pt x="614362" y="5500688"/>
                </a:cubicBezTo>
                <a:cubicBezTo>
                  <a:pt x="614362" y="5495427"/>
                  <a:pt x="618627" y="5491162"/>
                  <a:pt x="623888" y="5491162"/>
                </a:cubicBezTo>
                <a:cubicBezTo>
                  <a:pt x="629148" y="5491162"/>
                  <a:pt x="633412" y="5495427"/>
                  <a:pt x="633412" y="5500688"/>
                </a:cubicBezTo>
                <a:close/>
                <a:moveTo>
                  <a:pt x="787718" y="5500688"/>
                </a:moveTo>
                <a:cubicBezTo>
                  <a:pt x="787718" y="5507000"/>
                  <a:pt x="782600" y="5512118"/>
                  <a:pt x="776288" y="5512118"/>
                </a:cubicBezTo>
                <a:cubicBezTo>
                  <a:pt x="769975" y="5512118"/>
                  <a:pt x="764858" y="5507000"/>
                  <a:pt x="764858" y="5500688"/>
                </a:cubicBezTo>
                <a:cubicBezTo>
                  <a:pt x="764858" y="5494375"/>
                  <a:pt x="769975" y="5489258"/>
                  <a:pt x="776288" y="5489258"/>
                </a:cubicBezTo>
                <a:cubicBezTo>
                  <a:pt x="782600" y="5489258"/>
                  <a:pt x="787718" y="5494375"/>
                  <a:pt x="787718" y="5500688"/>
                </a:cubicBezTo>
                <a:close/>
                <a:moveTo>
                  <a:pt x="941070" y="5500688"/>
                </a:moveTo>
                <a:cubicBezTo>
                  <a:pt x="941070" y="5507526"/>
                  <a:pt x="935526" y="5513070"/>
                  <a:pt x="928688" y="5513070"/>
                </a:cubicBezTo>
                <a:cubicBezTo>
                  <a:pt x="921849" y="5513070"/>
                  <a:pt x="916305" y="5507526"/>
                  <a:pt x="916305" y="5500688"/>
                </a:cubicBezTo>
                <a:cubicBezTo>
                  <a:pt x="916305" y="5493849"/>
                  <a:pt x="921849" y="5488305"/>
                  <a:pt x="928688" y="5488305"/>
                </a:cubicBezTo>
                <a:cubicBezTo>
                  <a:pt x="935526" y="5488305"/>
                  <a:pt x="941070" y="5493849"/>
                  <a:pt x="941070" y="5500688"/>
                </a:cubicBezTo>
                <a:close/>
                <a:moveTo>
                  <a:pt x="1094422" y="5500688"/>
                </a:moveTo>
                <a:cubicBezTo>
                  <a:pt x="1094422" y="5508052"/>
                  <a:pt x="1088452" y="5514022"/>
                  <a:pt x="1081088" y="5514022"/>
                </a:cubicBezTo>
                <a:cubicBezTo>
                  <a:pt x="1073723" y="5514022"/>
                  <a:pt x="1067752" y="5508052"/>
                  <a:pt x="1067752" y="5500688"/>
                </a:cubicBezTo>
                <a:cubicBezTo>
                  <a:pt x="1067752" y="5493323"/>
                  <a:pt x="1073723" y="5487352"/>
                  <a:pt x="1081088" y="5487352"/>
                </a:cubicBezTo>
                <a:cubicBezTo>
                  <a:pt x="1088452" y="5487352"/>
                  <a:pt x="1094422" y="5493323"/>
                  <a:pt x="1094422" y="5500688"/>
                </a:cubicBezTo>
                <a:close/>
                <a:moveTo>
                  <a:pt x="1247775" y="5500688"/>
                </a:moveTo>
                <a:cubicBezTo>
                  <a:pt x="1247775" y="5508578"/>
                  <a:pt x="1241378" y="5514975"/>
                  <a:pt x="1233488" y="5514975"/>
                </a:cubicBezTo>
                <a:cubicBezTo>
                  <a:pt x="1225597" y="5514975"/>
                  <a:pt x="1219200" y="5508578"/>
                  <a:pt x="1219200" y="5500688"/>
                </a:cubicBezTo>
                <a:cubicBezTo>
                  <a:pt x="1219200" y="5492797"/>
                  <a:pt x="1225597" y="5486400"/>
                  <a:pt x="1233488" y="5486400"/>
                </a:cubicBezTo>
                <a:cubicBezTo>
                  <a:pt x="1241378" y="5486400"/>
                  <a:pt x="1247775" y="5492797"/>
                  <a:pt x="1247775" y="5500688"/>
                </a:cubicBezTo>
                <a:close/>
                <a:moveTo>
                  <a:pt x="1402080" y="5500688"/>
                </a:moveTo>
                <a:cubicBezTo>
                  <a:pt x="1402080" y="5509630"/>
                  <a:pt x="1394830" y="5516880"/>
                  <a:pt x="1385888" y="5516880"/>
                </a:cubicBezTo>
                <a:cubicBezTo>
                  <a:pt x="1376945" y="5516880"/>
                  <a:pt x="1369695" y="5509630"/>
                  <a:pt x="1369695" y="5500688"/>
                </a:cubicBezTo>
                <a:cubicBezTo>
                  <a:pt x="1369695" y="5491745"/>
                  <a:pt x="1376945" y="5484495"/>
                  <a:pt x="1385888" y="5484495"/>
                </a:cubicBezTo>
                <a:cubicBezTo>
                  <a:pt x="1394830" y="5484495"/>
                  <a:pt x="1402080" y="5491745"/>
                  <a:pt x="1402080" y="5500688"/>
                </a:cubicBezTo>
                <a:close/>
                <a:moveTo>
                  <a:pt x="1555432" y="5500688"/>
                </a:moveTo>
                <a:cubicBezTo>
                  <a:pt x="1555432" y="5510156"/>
                  <a:pt x="1547756" y="5517832"/>
                  <a:pt x="1538288" y="5517832"/>
                </a:cubicBezTo>
                <a:cubicBezTo>
                  <a:pt x="1528819" y="5517832"/>
                  <a:pt x="1521142" y="5510156"/>
                  <a:pt x="1521142" y="5500688"/>
                </a:cubicBezTo>
                <a:cubicBezTo>
                  <a:pt x="1521142" y="5491219"/>
                  <a:pt x="1528819" y="5483542"/>
                  <a:pt x="1538288" y="5483542"/>
                </a:cubicBezTo>
                <a:cubicBezTo>
                  <a:pt x="1547756" y="5483542"/>
                  <a:pt x="1555432" y="5491219"/>
                  <a:pt x="1555432" y="5500688"/>
                </a:cubicBezTo>
                <a:close/>
                <a:moveTo>
                  <a:pt x="1708785" y="5500688"/>
                </a:moveTo>
                <a:cubicBezTo>
                  <a:pt x="1708785" y="5510682"/>
                  <a:pt x="1700682" y="5518785"/>
                  <a:pt x="1690688" y="5518785"/>
                </a:cubicBezTo>
                <a:cubicBezTo>
                  <a:pt x="1680693" y="5518785"/>
                  <a:pt x="1672590" y="5510682"/>
                  <a:pt x="1672590" y="5500688"/>
                </a:cubicBezTo>
                <a:cubicBezTo>
                  <a:pt x="1672590" y="5490693"/>
                  <a:pt x="1680693" y="5482590"/>
                  <a:pt x="1690688" y="5482590"/>
                </a:cubicBezTo>
                <a:cubicBezTo>
                  <a:pt x="1700682" y="5482590"/>
                  <a:pt x="1708785" y="5490693"/>
                  <a:pt x="1708785" y="5500688"/>
                </a:cubicBezTo>
                <a:close/>
                <a:moveTo>
                  <a:pt x="1862138" y="5500688"/>
                </a:moveTo>
                <a:cubicBezTo>
                  <a:pt x="1862138" y="5511209"/>
                  <a:pt x="1853609" y="5519738"/>
                  <a:pt x="1843088" y="5519738"/>
                </a:cubicBezTo>
                <a:cubicBezTo>
                  <a:pt x="1832566" y="5519738"/>
                  <a:pt x="1824038" y="5511209"/>
                  <a:pt x="1824038" y="5500688"/>
                </a:cubicBezTo>
                <a:cubicBezTo>
                  <a:pt x="1824038" y="5490166"/>
                  <a:pt x="1832566" y="5481638"/>
                  <a:pt x="1843088" y="5481638"/>
                </a:cubicBezTo>
                <a:cubicBezTo>
                  <a:pt x="1853609" y="5481638"/>
                  <a:pt x="1862138" y="5490166"/>
                  <a:pt x="1862138" y="5500688"/>
                </a:cubicBezTo>
                <a:close/>
                <a:moveTo>
                  <a:pt x="2015490" y="5500688"/>
                </a:moveTo>
                <a:cubicBezTo>
                  <a:pt x="2015490" y="5511735"/>
                  <a:pt x="2006535" y="5520690"/>
                  <a:pt x="1995488" y="5520690"/>
                </a:cubicBezTo>
                <a:cubicBezTo>
                  <a:pt x="1984440" y="5520690"/>
                  <a:pt x="1975485" y="5511735"/>
                  <a:pt x="1975485" y="5500688"/>
                </a:cubicBezTo>
                <a:cubicBezTo>
                  <a:pt x="1975485" y="5489640"/>
                  <a:pt x="1984440" y="5480685"/>
                  <a:pt x="1995488" y="5480685"/>
                </a:cubicBezTo>
                <a:cubicBezTo>
                  <a:pt x="2006535" y="5480685"/>
                  <a:pt x="2015490" y="5489640"/>
                  <a:pt x="2015490" y="5500688"/>
                </a:cubicBezTo>
                <a:close/>
                <a:moveTo>
                  <a:pt x="2168842" y="5500688"/>
                </a:moveTo>
                <a:cubicBezTo>
                  <a:pt x="2168842" y="5512261"/>
                  <a:pt x="2159461" y="5521642"/>
                  <a:pt x="2147888" y="5521642"/>
                </a:cubicBezTo>
                <a:cubicBezTo>
                  <a:pt x="2136314" y="5521642"/>
                  <a:pt x="2126932" y="5512261"/>
                  <a:pt x="2126932" y="5500688"/>
                </a:cubicBezTo>
                <a:cubicBezTo>
                  <a:pt x="2126932" y="5489114"/>
                  <a:pt x="2136314" y="5479732"/>
                  <a:pt x="2147888" y="5479732"/>
                </a:cubicBezTo>
                <a:cubicBezTo>
                  <a:pt x="2159461" y="5479732"/>
                  <a:pt x="2168842" y="5489114"/>
                  <a:pt x="2168842" y="5500688"/>
                </a:cubicBezTo>
                <a:close/>
                <a:moveTo>
                  <a:pt x="2323148" y="5500688"/>
                </a:moveTo>
                <a:cubicBezTo>
                  <a:pt x="2323148" y="5513313"/>
                  <a:pt x="2312913" y="5523548"/>
                  <a:pt x="2300288" y="5523548"/>
                </a:cubicBezTo>
                <a:cubicBezTo>
                  <a:pt x="2287662" y="5523548"/>
                  <a:pt x="2277428" y="5513313"/>
                  <a:pt x="2277428" y="5500688"/>
                </a:cubicBezTo>
                <a:cubicBezTo>
                  <a:pt x="2277428" y="5488062"/>
                  <a:pt x="2287662" y="5477828"/>
                  <a:pt x="2300288" y="5477828"/>
                </a:cubicBezTo>
                <a:cubicBezTo>
                  <a:pt x="2312913" y="5477828"/>
                  <a:pt x="2323148" y="5488062"/>
                  <a:pt x="2323148" y="5500688"/>
                </a:cubicBezTo>
                <a:close/>
                <a:moveTo>
                  <a:pt x="2476500" y="5500688"/>
                </a:moveTo>
                <a:cubicBezTo>
                  <a:pt x="2476500" y="5513839"/>
                  <a:pt x="2465839" y="5524500"/>
                  <a:pt x="2452688" y="5524500"/>
                </a:cubicBezTo>
                <a:cubicBezTo>
                  <a:pt x="2439536" y="5524500"/>
                  <a:pt x="2428875" y="5513839"/>
                  <a:pt x="2428875" y="5500688"/>
                </a:cubicBezTo>
                <a:cubicBezTo>
                  <a:pt x="2428875" y="5487536"/>
                  <a:pt x="2439536" y="5476875"/>
                  <a:pt x="2452688" y="5476875"/>
                </a:cubicBezTo>
                <a:cubicBezTo>
                  <a:pt x="2465839" y="5476875"/>
                  <a:pt x="2476500" y="5487536"/>
                  <a:pt x="2476500" y="5500688"/>
                </a:cubicBezTo>
                <a:close/>
                <a:moveTo>
                  <a:pt x="2629852" y="5500688"/>
                </a:moveTo>
                <a:cubicBezTo>
                  <a:pt x="2629852" y="5514365"/>
                  <a:pt x="2618765" y="5525452"/>
                  <a:pt x="2605088" y="5525452"/>
                </a:cubicBezTo>
                <a:cubicBezTo>
                  <a:pt x="2591410" y="5525452"/>
                  <a:pt x="2580322" y="5514365"/>
                  <a:pt x="2580322" y="5500688"/>
                </a:cubicBezTo>
                <a:cubicBezTo>
                  <a:pt x="2580322" y="5487010"/>
                  <a:pt x="2591410" y="5475922"/>
                  <a:pt x="2605088" y="5475922"/>
                </a:cubicBezTo>
                <a:cubicBezTo>
                  <a:pt x="2618765" y="5475922"/>
                  <a:pt x="2629852" y="5487010"/>
                  <a:pt x="2629852" y="5500688"/>
                </a:cubicBezTo>
                <a:close/>
                <a:moveTo>
                  <a:pt x="2783205" y="5500688"/>
                </a:moveTo>
                <a:cubicBezTo>
                  <a:pt x="2783205" y="5514891"/>
                  <a:pt x="2771691" y="5526405"/>
                  <a:pt x="2757488" y="5526405"/>
                </a:cubicBezTo>
                <a:cubicBezTo>
                  <a:pt x="2743284" y="5526405"/>
                  <a:pt x="2731770" y="5514891"/>
                  <a:pt x="2731770" y="5500688"/>
                </a:cubicBezTo>
                <a:cubicBezTo>
                  <a:pt x="2731770" y="5486484"/>
                  <a:pt x="2743284" y="5474970"/>
                  <a:pt x="2757488" y="5474970"/>
                </a:cubicBezTo>
                <a:cubicBezTo>
                  <a:pt x="2771691" y="5474970"/>
                  <a:pt x="2783205" y="5486484"/>
                  <a:pt x="2783205" y="5500688"/>
                </a:cubicBezTo>
                <a:close/>
                <a:moveTo>
                  <a:pt x="2936558" y="5500688"/>
                </a:moveTo>
                <a:cubicBezTo>
                  <a:pt x="2936558" y="5515417"/>
                  <a:pt x="2924617" y="5527358"/>
                  <a:pt x="2909888" y="5527358"/>
                </a:cubicBezTo>
                <a:cubicBezTo>
                  <a:pt x="2895158" y="5527358"/>
                  <a:pt x="2883218" y="5515417"/>
                  <a:pt x="2883218" y="5500688"/>
                </a:cubicBezTo>
                <a:cubicBezTo>
                  <a:pt x="2883218" y="5485958"/>
                  <a:pt x="2895158" y="5474018"/>
                  <a:pt x="2909888" y="5474018"/>
                </a:cubicBezTo>
                <a:cubicBezTo>
                  <a:pt x="2924617" y="5474018"/>
                  <a:pt x="2936558" y="5485958"/>
                  <a:pt x="2936558" y="5500688"/>
                </a:cubicBezTo>
                <a:close/>
                <a:moveTo>
                  <a:pt x="3089910" y="5500688"/>
                </a:moveTo>
                <a:cubicBezTo>
                  <a:pt x="3089910" y="5515943"/>
                  <a:pt x="3077543" y="5528310"/>
                  <a:pt x="3062288" y="5528310"/>
                </a:cubicBezTo>
                <a:cubicBezTo>
                  <a:pt x="3047032" y="5528310"/>
                  <a:pt x="3034665" y="5515943"/>
                  <a:pt x="3034665" y="5500688"/>
                </a:cubicBezTo>
                <a:cubicBezTo>
                  <a:pt x="3034665" y="5485432"/>
                  <a:pt x="3047032" y="5473065"/>
                  <a:pt x="3062288" y="5473065"/>
                </a:cubicBezTo>
                <a:cubicBezTo>
                  <a:pt x="3077543" y="5473065"/>
                  <a:pt x="3089910" y="5485432"/>
                  <a:pt x="3089910" y="5500688"/>
                </a:cubicBezTo>
                <a:close/>
                <a:moveTo>
                  <a:pt x="3243262" y="5500688"/>
                </a:moveTo>
                <a:cubicBezTo>
                  <a:pt x="3243262" y="5516469"/>
                  <a:pt x="3230469" y="5529262"/>
                  <a:pt x="3214688" y="5529262"/>
                </a:cubicBezTo>
                <a:cubicBezTo>
                  <a:pt x="3198906" y="5529262"/>
                  <a:pt x="3186112" y="5516469"/>
                  <a:pt x="3186112" y="5500688"/>
                </a:cubicBezTo>
                <a:cubicBezTo>
                  <a:pt x="3186112" y="5484906"/>
                  <a:pt x="3198906" y="5472112"/>
                  <a:pt x="3214688" y="5472112"/>
                </a:cubicBezTo>
                <a:cubicBezTo>
                  <a:pt x="3230469" y="5472112"/>
                  <a:pt x="3243262" y="5484906"/>
                  <a:pt x="3243262" y="5500688"/>
                </a:cubicBezTo>
                <a:close/>
                <a:moveTo>
                  <a:pt x="3396615" y="5500688"/>
                </a:moveTo>
                <a:cubicBezTo>
                  <a:pt x="3396615" y="5516995"/>
                  <a:pt x="3383395" y="5530215"/>
                  <a:pt x="3367088" y="5530215"/>
                </a:cubicBezTo>
                <a:cubicBezTo>
                  <a:pt x="3350780" y="5530215"/>
                  <a:pt x="3337560" y="5516995"/>
                  <a:pt x="3337560" y="5500688"/>
                </a:cubicBezTo>
                <a:cubicBezTo>
                  <a:pt x="3337560" y="5484380"/>
                  <a:pt x="3350780" y="5471160"/>
                  <a:pt x="3367088" y="5471160"/>
                </a:cubicBezTo>
                <a:cubicBezTo>
                  <a:pt x="3383395" y="5471160"/>
                  <a:pt x="3396615" y="5484380"/>
                  <a:pt x="3396615" y="5500688"/>
                </a:cubicBezTo>
                <a:close/>
                <a:moveTo>
                  <a:pt x="3549968" y="5500688"/>
                </a:moveTo>
                <a:cubicBezTo>
                  <a:pt x="3549968" y="5517521"/>
                  <a:pt x="3536321" y="5531168"/>
                  <a:pt x="3519488" y="5531168"/>
                </a:cubicBezTo>
                <a:cubicBezTo>
                  <a:pt x="3502654" y="5531168"/>
                  <a:pt x="3489008" y="5517521"/>
                  <a:pt x="3489008" y="5500688"/>
                </a:cubicBezTo>
                <a:cubicBezTo>
                  <a:pt x="3489008" y="5483854"/>
                  <a:pt x="3502654" y="5470208"/>
                  <a:pt x="3519488" y="5470208"/>
                </a:cubicBezTo>
                <a:cubicBezTo>
                  <a:pt x="3536321" y="5470208"/>
                  <a:pt x="3549968" y="5483854"/>
                  <a:pt x="3549968" y="5500688"/>
                </a:cubicBezTo>
                <a:close/>
                <a:moveTo>
                  <a:pt x="3702368" y="5500688"/>
                </a:moveTo>
                <a:cubicBezTo>
                  <a:pt x="3702368" y="5517521"/>
                  <a:pt x="3688721" y="5531168"/>
                  <a:pt x="3671888" y="5531168"/>
                </a:cubicBezTo>
                <a:cubicBezTo>
                  <a:pt x="3655054" y="5531168"/>
                  <a:pt x="3641408" y="5517521"/>
                  <a:pt x="3641408" y="5500688"/>
                </a:cubicBezTo>
                <a:cubicBezTo>
                  <a:pt x="3641408" y="5483854"/>
                  <a:pt x="3655054" y="5470208"/>
                  <a:pt x="3671888" y="5470208"/>
                </a:cubicBezTo>
                <a:cubicBezTo>
                  <a:pt x="3688721" y="5470208"/>
                  <a:pt x="3702368" y="5483854"/>
                  <a:pt x="3702368" y="5500688"/>
                </a:cubicBezTo>
                <a:close/>
                <a:moveTo>
                  <a:pt x="3855720" y="5500688"/>
                </a:moveTo>
                <a:cubicBezTo>
                  <a:pt x="3855720" y="5518047"/>
                  <a:pt x="3841647" y="5532120"/>
                  <a:pt x="3824288" y="5532120"/>
                </a:cubicBezTo>
                <a:cubicBezTo>
                  <a:pt x="3806928" y="5532120"/>
                  <a:pt x="3792855" y="5518047"/>
                  <a:pt x="3792855" y="5500688"/>
                </a:cubicBezTo>
                <a:cubicBezTo>
                  <a:pt x="3792855" y="5483328"/>
                  <a:pt x="3806928" y="5469255"/>
                  <a:pt x="3824288" y="5469255"/>
                </a:cubicBezTo>
                <a:cubicBezTo>
                  <a:pt x="3841647" y="5469255"/>
                  <a:pt x="3855720" y="5483328"/>
                  <a:pt x="3855720" y="5500688"/>
                </a:cubicBezTo>
                <a:close/>
                <a:moveTo>
                  <a:pt x="4009072" y="5500688"/>
                </a:moveTo>
                <a:cubicBezTo>
                  <a:pt x="4009072" y="5518573"/>
                  <a:pt x="3994573" y="5533072"/>
                  <a:pt x="3976688" y="5533072"/>
                </a:cubicBezTo>
                <a:cubicBezTo>
                  <a:pt x="3958802" y="5533072"/>
                  <a:pt x="3944302" y="5518573"/>
                  <a:pt x="3944302" y="5500688"/>
                </a:cubicBezTo>
                <a:cubicBezTo>
                  <a:pt x="3944302" y="5482802"/>
                  <a:pt x="3958802" y="5468302"/>
                  <a:pt x="3976688" y="5468302"/>
                </a:cubicBezTo>
                <a:cubicBezTo>
                  <a:pt x="3994573" y="5468302"/>
                  <a:pt x="4009072" y="5482802"/>
                  <a:pt x="4009072" y="5500688"/>
                </a:cubicBezTo>
                <a:close/>
                <a:moveTo>
                  <a:pt x="4162425" y="5500688"/>
                </a:moveTo>
                <a:cubicBezTo>
                  <a:pt x="4162425" y="5519099"/>
                  <a:pt x="4147499" y="5534025"/>
                  <a:pt x="4129088" y="5534025"/>
                </a:cubicBezTo>
                <a:cubicBezTo>
                  <a:pt x="4110676" y="5534025"/>
                  <a:pt x="4095750" y="5519099"/>
                  <a:pt x="4095750" y="5500688"/>
                </a:cubicBezTo>
                <a:cubicBezTo>
                  <a:pt x="4095750" y="5482276"/>
                  <a:pt x="4110676" y="5467350"/>
                  <a:pt x="4129088" y="5467350"/>
                </a:cubicBezTo>
                <a:cubicBezTo>
                  <a:pt x="4147499" y="5467350"/>
                  <a:pt x="4162425" y="5482276"/>
                  <a:pt x="4162425" y="5500688"/>
                </a:cubicBezTo>
                <a:close/>
                <a:moveTo>
                  <a:pt x="4315778" y="5500688"/>
                </a:moveTo>
                <a:cubicBezTo>
                  <a:pt x="4315778" y="5519625"/>
                  <a:pt x="4300425" y="5534978"/>
                  <a:pt x="4281488" y="5534978"/>
                </a:cubicBezTo>
                <a:cubicBezTo>
                  <a:pt x="4262550" y="5534978"/>
                  <a:pt x="4247198" y="5519625"/>
                  <a:pt x="4247198" y="5500688"/>
                </a:cubicBezTo>
                <a:cubicBezTo>
                  <a:pt x="4247198" y="5481750"/>
                  <a:pt x="4262550" y="5466398"/>
                  <a:pt x="4281488" y="5466398"/>
                </a:cubicBezTo>
                <a:cubicBezTo>
                  <a:pt x="4300425" y="5466398"/>
                  <a:pt x="4315778" y="5481750"/>
                  <a:pt x="4315778" y="5500688"/>
                </a:cubicBezTo>
                <a:close/>
                <a:moveTo>
                  <a:pt x="4468178" y="5500688"/>
                </a:moveTo>
                <a:cubicBezTo>
                  <a:pt x="4468178" y="5519625"/>
                  <a:pt x="4452825" y="5534978"/>
                  <a:pt x="4433888" y="5534978"/>
                </a:cubicBezTo>
                <a:cubicBezTo>
                  <a:pt x="4414950" y="5534978"/>
                  <a:pt x="4399598" y="5519625"/>
                  <a:pt x="4399598" y="5500688"/>
                </a:cubicBezTo>
                <a:cubicBezTo>
                  <a:pt x="4399598" y="5481750"/>
                  <a:pt x="4414950" y="5466398"/>
                  <a:pt x="4433888" y="5466398"/>
                </a:cubicBezTo>
                <a:cubicBezTo>
                  <a:pt x="4452825" y="5466398"/>
                  <a:pt x="4468178" y="5481750"/>
                  <a:pt x="4468178" y="5500688"/>
                </a:cubicBezTo>
                <a:close/>
                <a:moveTo>
                  <a:pt x="4621530" y="5500688"/>
                </a:moveTo>
                <a:cubicBezTo>
                  <a:pt x="4621530" y="5520151"/>
                  <a:pt x="4605751" y="5535930"/>
                  <a:pt x="4586288" y="5535930"/>
                </a:cubicBezTo>
                <a:cubicBezTo>
                  <a:pt x="4566824" y="5535930"/>
                  <a:pt x="4551045" y="5520151"/>
                  <a:pt x="4551045" y="5500688"/>
                </a:cubicBezTo>
                <a:cubicBezTo>
                  <a:pt x="4551045" y="5481224"/>
                  <a:pt x="4566824" y="5465445"/>
                  <a:pt x="4586288" y="5465445"/>
                </a:cubicBezTo>
                <a:cubicBezTo>
                  <a:pt x="4605751" y="5465445"/>
                  <a:pt x="4621530" y="5481224"/>
                  <a:pt x="4621530" y="5500688"/>
                </a:cubicBezTo>
                <a:close/>
                <a:moveTo>
                  <a:pt x="4773930" y="5500688"/>
                </a:moveTo>
                <a:cubicBezTo>
                  <a:pt x="4773930" y="5520151"/>
                  <a:pt x="4758151" y="5535930"/>
                  <a:pt x="4738688" y="5535930"/>
                </a:cubicBezTo>
                <a:cubicBezTo>
                  <a:pt x="4719224" y="5535930"/>
                  <a:pt x="4703445" y="5520151"/>
                  <a:pt x="4703445" y="5500688"/>
                </a:cubicBezTo>
                <a:cubicBezTo>
                  <a:pt x="4703445" y="5481224"/>
                  <a:pt x="4719224" y="5465445"/>
                  <a:pt x="4738688" y="5465445"/>
                </a:cubicBezTo>
                <a:cubicBezTo>
                  <a:pt x="4758151" y="5465445"/>
                  <a:pt x="4773930" y="5481224"/>
                  <a:pt x="4773930" y="5500688"/>
                </a:cubicBezTo>
                <a:close/>
                <a:moveTo>
                  <a:pt x="4927282" y="5500688"/>
                </a:moveTo>
                <a:cubicBezTo>
                  <a:pt x="4927282" y="5520677"/>
                  <a:pt x="4911077" y="5536882"/>
                  <a:pt x="4891088" y="5536882"/>
                </a:cubicBezTo>
                <a:cubicBezTo>
                  <a:pt x="4871098" y="5536882"/>
                  <a:pt x="4854892" y="5520677"/>
                  <a:pt x="4854892" y="5500688"/>
                </a:cubicBezTo>
                <a:cubicBezTo>
                  <a:pt x="4854892" y="5480698"/>
                  <a:pt x="4871098" y="5464492"/>
                  <a:pt x="4891088" y="5464492"/>
                </a:cubicBezTo>
                <a:cubicBezTo>
                  <a:pt x="4911077" y="5464492"/>
                  <a:pt x="4927282" y="5480698"/>
                  <a:pt x="4927282" y="5500688"/>
                </a:cubicBezTo>
                <a:close/>
                <a:moveTo>
                  <a:pt x="5079682" y="5500688"/>
                </a:moveTo>
                <a:cubicBezTo>
                  <a:pt x="5079682" y="5520677"/>
                  <a:pt x="5063477" y="5536882"/>
                  <a:pt x="5043488" y="5536882"/>
                </a:cubicBezTo>
                <a:cubicBezTo>
                  <a:pt x="5023498" y="5536882"/>
                  <a:pt x="5007292" y="5520677"/>
                  <a:pt x="5007292" y="5500688"/>
                </a:cubicBezTo>
                <a:cubicBezTo>
                  <a:pt x="5007292" y="5480698"/>
                  <a:pt x="5023498" y="5464492"/>
                  <a:pt x="5043488" y="5464492"/>
                </a:cubicBezTo>
                <a:cubicBezTo>
                  <a:pt x="5063477" y="5464492"/>
                  <a:pt x="5079682" y="5480698"/>
                  <a:pt x="5079682" y="5500688"/>
                </a:cubicBezTo>
                <a:close/>
                <a:moveTo>
                  <a:pt x="5233035" y="5500688"/>
                </a:moveTo>
                <a:cubicBezTo>
                  <a:pt x="5233035" y="5521203"/>
                  <a:pt x="5216403" y="5537835"/>
                  <a:pt x="5195888" y="5537835"/>
                </a:cubicBezTo>
                <a:cubicBezTo>
                  <a:pt x="5175372" y="5537835"/>
                  <a:pt x="5158740" y="5521203"/>
                  <a:pt x="5158740" y="5500688"/>
                </a:cubicBezTo>
                <a:cubicBezTo>
                  <a:pt x="5158740" y="5480172"/>
                  <a:pt x="5175372" y="5463540"/>
                  <a:pt x="5195888" y="5463540"/>
                </a:cubicBezTo>
                <a:cubicBezTo>
                  <a:pt x="5216403" y="5463540"/>
                  <a:pt x="5233035" y="5480172"/>
                  <a:pt x="5233035" y="5500688"/>
                </a:cubicBezTo>
                <a:close/>
                <a:moveTo>
                  <a:pt x="5385435" y="5500688"/>
                </a:moveTo>
                <a:cubicBezTo>
                  <a:pt x="5385435" y="5521203"/>
                  <a:pt x="5368803" y="5537835"/>
                  <a:pt x="5348288" y="5537835"/>
                </a:cubicBezTo>
                <a:cubicBezTo>
                  <a:pt x="5327772" y="5537835"/>
                  <a:pt x="5311140" y="5521203"/>
                  <a:pt x="5311140" y="5500688"/>
                </a:cubicBezTo>
                <a:cubicBezTo>
                  <a:pt x="5311140" y="5480172"/>
                  <a:pt x="5327772" y="5463540"/>
                  <a:pt x="5348288" y="5463540"/>
                </a:cubicBezTo>
                <a:cubicBezTo>
                  <a:pt x="5368803" y="5463540"/>
                  <a:pt x="5385435" y="5480172"/>
                  <a:pt x="5385435" y="5500688"/>
                </a:cubicBezTo>
                <a:close/>
                <a:moveTo>
                  <a:pt x="5537835" y="5500688"/>
                </a:moveTo>
                <a:cubicBezTo>
                  <a:pt x="5537835" y="5521203"/>
                  <a:pt x="5521203" y="5537835"/>
                  <a:pt x="5500688" y="5537835"/>
                </a:cubicBezTo>
                <a:cubicBezTo>
                  <a:pt x="5480172" y="5537835"/>
                  <a:pt x="5463540" y="5521203"/>
                  <a:pt x="5463540" y="5500688"/>
                </a:cubicBezTo>
                <a:cubicBezTo>
                  <a:pt x="5463540" y="5480172"/>
                  <a:pt x="5480172" y="5463540"/>
                  <a:pt x="5500688" y="5463540"/>
                </a:cubicBezTo>
                <a:cubicBezTo>
                  <a:pt x="5521203" y="5463540"/>
                  <a:pt x="5537835" y="5480172"/>
                  <a:pt x="5537835" y="5500688"/>
                </a:cubicBezTo>
                <a:close/>
                <a:moveTo>
                  <a:pt x="5691188" y="5500688"/>
                </a:moveTo>
                <a:cubicBezTo>
                  <a:pt x="5691188" y="5521730"/>
                  <a:pt x="5674130" y="5538788"/>
                  <a:pt x="5653088" y="5538788"/>
                </a:cubicBezTo>
                <a:cubicBezTo>
                  <a:pt x="5632045" y="5538788"/>
                  <a:pt x="5614988" y="5521730"/>
                  <a:pt x="5614988" y="5500688"/>
                </a:cubicBezTo>
                <a:cubicBezTo>
                  <a:pt x="5614988" y="5479645"/>
                  <a:pt x="5632045" y="5462588"/>
                  <a:pt x="5653088" y="5462588"/>
                </a:cubicBezTo>
                <a:cubicBezTo>
                  <a:pt x="5674130" y="5462588"/>
                  <a:pt x="5691188" y="5479645"/>
                  <a:pt x="5691188" y="5500688"/>
                </a:cubicBezTo>
                <a:close/>
                <a:moveTo>
                  <a:pt x="5843588" y="5500688"/>
                </a:moveTo>
                <a:cubicBezTo>
                  <a:pt x="5843588" y="5521730"/>
                  <a:pt x="5826530" y="5538788"/>
                  <a:pt x="5805488" y="5538788"/>
                </a:cubicBezTo>
                <a:cubicBezTo>
                  <a:pt x="5784445" y="5538788"/>
                  <a:pt x="5767388" y="5521730"/>
                  <a:pt x="5767388" y="5500688"/>
                </a:cubicBezTo>
                <a:cubicBezTo>
                  <a:pt x="5767388" y="5479645"/>
                  <a:pt x="5784445" y="5462588"/>
                  <a:pt x="5805488" y="5462588"/>
                </a:cubicBezTo>
                <a:cubicBezTo>
                  <a:pt x="5826530" y="5462588"/>
                  <a:pt x="5843588" y="5479645"/>
                  <a:pt x="5843588" y="5500688"/>
                </a:cubicBezTo>
                <a:close/>
                <a:moveTo>
                  <a:pt x="5995988" y="5500688"/>
                </a:moveTo>
                <a:cubicBezTo>
                  <a:pt x="5995988" y="5521730"/>
                  <a:pt x="5978930" y="5538788"/>
                  <a:pt x="5957888" y="5538788"/>
                </a:cubicBezTo>
                <a:cubicBezTo>
                  <a:pt x="5936845" y="5538788"/>
                  <a:pt x="5919788" y="5521730"/>
                  <a:pt x="5919788" y="5500688"/>
                </a:cubicBezTo>
                <a:cubicBezTo>
                  <a:pt x="5919788" y="5479645"/>
                  <a:pt x="5936845" y="5462588"/>
                  <a:pt x="5957888" y="5462588"/>
                </a:cubicBezTo>
                <a:cubicBezTo>
                  <a:pt x="5978930" y="5462588"/>
                  <a:pt x="5995988" y="5479645"/>
                  <a:pt x="5995988" y="5500688"/>
                </a:cubicBezTo>
                <a:close/>
                <a:moveTo>
                  <a:pt x="6148388" y="5500688"/>
                </a:moveTo>
                <a:cubicBezTo>
                  <a:pt x="6148388" y="5521730"/>
                  <a:pt x="6131330" y="5538788"/>
                  <a:pt x="6110288" y="5538788"/>
                </a:cubicBezTo>
                <a:cubicBezTo>
                  <a:pt x="6089245" y="5538788"/>
                  <a:pt x="6072188" y="5521730"/>
                  <a:pt x="6072188" y="5500688"/>
                </a:cubicBezTo>
                <a:cubicBezTo>
                  <a:pt x="6072188" y="5479645"/>
                  <a:pt x="6089245" y="5462588"/>
                  <a:pt x="6110288" y="5462588"/>
                </a:cubicBezTo>
                <a:cubicBezTo>
                  <a:pt x="6131330" y="5462588"/>
                  <a:pt x="6148388" y="5479645"/>
                  <a:pt x="6148388" y="5500688"/>
                </a:cubicBezTo>
                <a:close/>
                <a:moveTo>
                  <a:pt x="6300788" y="5500688"/>
                </a:moveTo>
                <a:cubicBezTo>
                  <a:pt x="6300788" y="5521730"/>
                  <a:pt x="6283730" y="5538788"/>
                  <a:pt x="6262688" y="5538788"/>
                </a:cubicBezTo>
                <a:cubicBezTo>
                  <a:pt x="6241645" y="5538788"/>
                  <a:pt x="6224588" y="5521730"/>
                  <a:pt x="6224588" y="5500688"/>
                </a:cubicBezTo>
                <a:cubicBezTo>
                  <a:pt x="6224588" y="5479645"/>
                  <a:pt x="6241645" y="5462588"/>
                  <a:pt x="6262688" y="5462588"/>
                </a:cubicBezTo>
                <a:cubicBezTo>
                  <a:pt x="6283730" y="5462588"/>
                  <a:pt x="6300788" y="5479645"/>
                  <a:pt x="6300788" y="5500688"/>
                </a:cubicBezTo>
                <a:close/>
                <a:moveTo>
                  <a:pt x="6453188" y="5500688"/>
                </a:moveTo>
                <a:cubicBezTo>
                  <a:pt x="6453188" y="5521730"/>
                  <a:pt x="6436130" y="5538788"/>
                  <a:pt x="6415088" y="5538788"/>
                </a:cubicBezTo>
                <a:cubicBezTo>
                  <a:pt x="6394045" y="5538788"/>
                  <a:pt x="6376988" y="5521730"/>
                  <a:pt x="6376988" y="5500688"/>
                </a:cubicBezTo>
                <a:cubicBezTo>
                  <a:pt x="6376988" y="5479645"/>
                  <a:pt x="6394045" y="5462588"/>
                  <a:pt x="6415088" y="5462588"/>
                </a:cubicBezTo>
                <a:cubicBezTo>
                  <a:pt x="6436130" y="5462588"/>
                  <a:pt x="6453188" y="5479645"/>
                  <a:pt x="6453188" y="5500688"/>
                </a:cubicBezTo>
                <a:close/>
                <a:moveTo>
                  <a:pt x="6605588" y="5500688"/>
                </a:moveTo>
                <a:cubicBezTo>
                  <a:pt x="6605588" y="5521730"/>
                  <a:pt x="6588530" y="5538788"/>
                  <a:pt x="6567488" y="5538788"/>
                </a:cubicBezTo>
                <a:cubicBezTo>
                  <a:pt x="6546445" y="5538788"/>
                  <a:pt x="6529388" y="5521730"/>
                  <a:pt x="6529388" y="5500688"/>
                </a:cubicBezTo>
                <a:cubicBezTo>
                  <a:pt x="6529388" y="5479645"/>
                  <a:pt x="6546445" y="5462588"/>
                  <a:pt x="6567488" y="5462588"/>
                </a:cubicBezTo>
                <a:cubicBezTo>
                  <a:pt x="6588530" y="5462588"/>
                  <a:pt x="6605588" y="5479645"/>
                  <a:pt x="6605588" y="5500688"/>
                </a:cubicBezTo>
                <a:close/>
                <a:moveTo>
                  <a:pt x="6757035" y="5500688"/>
                </a:moveTo>
                <a:cubicBezTo>
                  <a:pt x="6757035" y="5521203"/>
                  <a:pt x="6740403" y="5537835"/>
                  <a:pt x="6719888" y="5537835"/>
                </a:cubicBezTo>
                <a:cubicBezTo>
                  <a:pt x="6699372" y="5537835"/>
                  <a:pt x="6682740" y="5521203"/>
                  <a:pt x="6682740" y="5500688"/>
                </a:cubicBezTo>
                <a:cubicBezTo>
                  <a:pt x="6682740" y="5480172"/>
                  <a:pt x="6699372" y="5463540"/>
                  <a:pt x="6719888" y="5463540"/>
                </a:cubicBezTo>
                <a:cubicBezTo>
                  <a:pt x="6740403" y="5463540"/>
                  <a:pt x="6757035" y="5480172"/>
                  <a:pt x="6757035" y="5500688"/>
                </a:cubicBezTo>
                <a:close/>
                <a:moveTo>
                  <a:pt x="6909435" y="5500688"/>
                </a:moveTo>
                <a:cubicBezTo>
                  <a:pt x="6909435" y="5521203"/>
                  <a:pt x="6892803" y="5537835"/>
                  <a:pt x="6872288" y="5537835"/>
                </a:cubicBezTo>
                <a:cubicBezTo>
                  <a:pt x="6851772" y="5537835"/>
                  <a:pt x="6835140" y="5521203"/>
                  <a:pt x="6835140" y="5500688"/>
                </a:cubicBezTo>
                <a:cubicBezTo>
                  <a:pt x="6835140" y="5480172"/>
                  <a:pt x="6851772" y="5463540"/>
                  <a:pt x="6872288" y="5463540"/>
                </a:cubicBezTo>
                <a:cubicBezTo>
                  <a:pt x="6892803" y="5463540"/>
                  <a:pt x="6909435" y="5480172"/>
                  <a:pt x="6909435" y="5500688"/>
                </a:cubicBezTo>
                <a:close/>
                <a:moveTo>
                  <a:pt x="7061835" y="5500688"/>
                </a:moveTo>
                <a:cubicBezTo>
                  <a:pt x="7061835" y="5521203"/>
                  <a:pt x="7045203" y="5537835"/>
                  <a:pt x="7024688" y="5537835"/>
                </a:cubicBezTo>
                <a:cubicBezTo>
                  <a:pt x="7004172" y="5537835"/>
                  <a:pt x="6987540" y="5521203"/>
                  <a:pt x="6987540" y="5500688"/>
                </a:cubicBezTo>
                <a:cubicBezTo>
                  <a:pt x="6987540" y="5480172"/>
                  <a:pt x="7004172" y="5463540"/>
                  <a:pt x="7024688" y="5463540"/>
                </a:cubicBezTo>
                <a:cubicBezTo>
                  <a:pt x="7045203" y="5463540"/>
                  <a:pt x="7061835" y="5480172"/>
                  <a:pt x="7061835" y="5500688"/>
                </a:cubicBezTo>
                <a:close/>
                <a:moveTo>
                  <a:pt x="7213282" y="5500688"/>
                </a:moveTo>
                <a:cubicBezTo>
                  <a:pt x="7213282" y="5520677"/>
                  <a:pt x="7197077" y="5536882"/>
                  <a:pt x="7177088" y="5536882"/>
                </a:cubicBezTo>
                <a:cubicBezTo>
                  <a:pt x="7157098" y="5536882"/>
                  <a:pt x="7140892" y="5520677"/>
                  <a:pt x="7140892" y="5500688"/>
                </a:cubicBezTo>
                <a:cubicBezTo>
                  <a:pt x="7140892" y="5480698"/>
                  <a:pt x="7157098" y="5464492"/>
                  <a:pt x="7177088" y="5464492"/>
                </a:cubicBezTo>
                <a:cubicBezTo>
                  <a:pt x="7197077" y="5464492"/>
                  <a:pt x="7213282" y="5480698"/>
                  <a:pt x="7213282" y="5500688"/>
                </a:cubicBezTo>
                <a:close/>
                <a:moveTo>
                  <a:pt x="7365682" y="5500688"/>
                </a:moveTo>
                <a:cubicBezTo>
                  <a:pt x="7365682" y="5520677"/>
                  <a:pt x="7349477" y="5536882"/>
                  <a:pt x="7329488" y="5536882"/>
                </a:cubicBezTo>
                <a:cubicBezTo>
                  <a:pt x="7309498" y="5536882"/>
                  <a:pt x="7293292" y="5520677"/>
                  <a:pt x="7293292" y="5500688"/>
                </a:cubicBezTo>
                <a:cubicBezTo>
                  <a:pt x="7293292" y="5480698"/>
                  <a:pt x="7309498" y="5464492"/>
                  <a:pt x="7329488" y="5464492"/>
                </a:cubicBezTo>
                <a:cubicBezTo>
                  <a:pt x="7349477" y="5464492"/>
                  <a:pt x="7365682" y="5480698"/>
                  <a:pt x="7365682" y="5500688"/>
                </a:cubicBezTo>
                <a:close/>
                <a:moveTo>
                  <a:pt x="7517130" y="5500688"/>
                </a:moveTo>
                <a:cubicBezTo>
                  <a:pt x="7517130" y="5520151"/>
                  <a:pt x="7501351" y="5535930"/>
                  <a:pt x="7481888" y="5535930"/>
                </a:cubicBezTo>
                <a:cubicBezTo>
                  <a:pt x="7462424" y="5535930"/>
                  <a:pt x="7446645" y="5520151"/>
                  <a:pt x="7446645" y="5500688"/>
                </a:cubicBezTo>
                <a:cubicBezTo>
                  <a:pt x="7446645" y="5481224"/>
                  <a:pt x="7462424" y="5465445"/>
                  <a:pt x="7481888" y="5465445"/>
                </a:cubicBezTo>
                <a:cubicBezTo>
                  <a:pt x="7501351" y="5465445"/>
                  <a:pt x="7517130" y="5481224"/>
                  <a:pt x="7517130" y="5500688"/>
                </a:cubicBezTo>
                <a:close/>
                <a:moveTo>
                  <a:pt x="7669530" y="5500688"/>
                </a:moveTo>
                <a:cubicBezTo>
                  <a:pt x="7669530" y="5520151"/>
                  <a:pt x="7653751" y="5535930"/>
                  <a:pt x="7634288" y="5535930"/>
                </a:cubicBezTo>
                <a:cubicBezTo>
                  <a:pt x="7614824" y="5535930"/>
                  <a:pt x="7599045" y="5520151"/>
                  <a:pt x="7599045" y="5500688"/>
                </a:cubicBezTo>
                <a:cubicBezTo>
                  <a:pt x="7599045" y="5481224"/>
                  <a:pt x="7614824" y="5465445"/>
                  <a:pt x="7634288" y="5465445"/>
                </a:cubicBezTo>
                <a:cubicBezTo>
                  <a:pt x="7653751" y="5465445"/>
                  <a:pt x="7669530" y="5481224"/>
                  <a:pt x="7669530" y="5500688"/>
                </a:cubicBezTo>
                <a:close/>
                <a:moveTo>
                  <a:pt x="7820978" y="5500688"/>
                </a:moveTo>
                <a:cubicBezTo>
                  <a:pt x="7820978" y="5519625"/>
                  <a:pt x="7805625" y="5534978"/>
                  <a:pt x="7786688" y="5534978"/>
                </a:cubicBezTo>
                <a:cubicBezTo>
                  <a:pt x="7767750" y="5534978"/>
                  <a:pt x="7752398" y="5519625"/>
                  <a:pt x="7752398" y="5500688"/>
                </a:cubicBezTo>
                <a:cubicBezTo>
                  <a:pt x="7752398" y="5481750"/>
                  <a:pt x="7767750" y="5466398"/>
                  <a:pt x="7786688" y="5466398"/>
                </a:cubicBezTo>
                <a:cubicBezTo>
                  <a:pt x="7805625" y="5466398"/>
                  <a:pt x="7820978" y="5481750"/>
                  <a:pt x="7820978" y="5500688"/>
                </a:cubicBezTo>
                <a:close/>
                <a:moveTo>
                  <a:pt x="7973378" y="5500688"/>
                </a:moveTo>
                <a:cubicBezTo>
                  <a:pt x="7973378" y="5519625"/>
                  <a:pt x="7958025" y="5534978"/>
                  <a:pt x="7939088" y="5534978"/>
                </a:cubicBezTo>
                <a:cubicBezTo>
                  <a:pt x="7920150" y="5534978"/>
                  <a:pt x="7904798" y="5519625"/>
                  <a:pt x="7904798" y="5500688"/>
                </a:cubicBezTo>
                <a:cubicBezTo>
                  <a:pt x="7904798" y="5481750"/>
                  <a:pt x="7920150" y="5466398"/>
                  <a:pt x="7939088" y="5466398"/>
                </a:cubicBezTo>
                <a:cubicBezTo>
                  <a:pt x="7958025" y="5466398"/>
                  <a:pt x="7973378" y="5481750"/>
                  <a:pt x="7973378" y="5500688"/>
                </a:cubicBezTo>
                <a:close/>
                <a:moveTo>
                  <a:pt x="8124825" y="5500688"/>
                </a:moveTo>
                <a:cubicBezTo>
                  <a:pt x="8124825" y="5519099"/>
                  <a:pt x="8109899" y="5534025"/>
                  <a:pt x="8091488" y="5534025"/>
                </a:cubicBezTo>
                <a:cubicBezTo>
                  <a:pt x="8073076" y="5534025"/>
                  <a:pt x="8058150" y="5519099"/>
                  <a:pt x="8058150" y="5500688"/>
                </a:cubicBezTo>
                <a:cubicBezTo>
                  <a:pt x="8058150" y="5482276"/>
                  <a:pt x="8073076" y="5467350"/>
                  <a:pt x="8091488" y="5467350"/>
                </a:cubicBezTo>
                <a:cubicBezTo>
                  <a:pt x="8109899" y="5467350"/>
                  <a:pt x="8124825" y="5482276"/>
                  <a:pt x="8124825" y="5500688"/>
                </a:cubicBezTo>
                <a:close/>
                <a:moveTo>
                  <a:pt x="8276272" y="5500688"/>
                </a:moveTo>
                <a:cubicBezTo>
                  <a:pt x="8276272" y="5518573"/>
                  <a:pt x="8261773" y="5533072"/>
                  <a:pt x="8243888" y="5533072"/>
                </a:cubicBezTo>
                <a:cubicBezTo>
                  <a:pt x="8226002" y="5533072"/>
                  <a:pt x="8211502" y="5518573"/>
                  <a:pt x="8211502" y="5500688"/>
                </a:cubicBezTo>
                <a:cubicBezTo>
                  <a:pt x="8211502" y="5482802"/>
                  <a:pt x="8226002" y="5468302"/>
                  <a:pt x="8243888" y="5468302"/>
                </a:cubicBezTo>
                <a:cubicBezTo>
                  <a:pt x="8261773" y="5468302"/>
                  <a:pt x="8276272" y="5482802"/>
                  <a:pt x="8276272" y="5500688"/>
                </a:cubicBezTo>
                <a:close/>
                <a:moveTo>
                  <a:pt x="8427720" y="5500688"/>
                </a:moveTo>
                <a:cubicBezTo>
                  <a:pt x="8427720" y="5518047"/>
                  <a:pt x="8413647" y="5532120"/>
                  <a:pt x="8396288" y="5532120"/>
                </a:cubicBezTo>
                <a:cubicBezTo>
                  <a:pt x="8378928" y="5532120"/>
                  <a:pt x="8364855" y="5518047"/>
                  <a:pt x="8364855" y="5500688"/>
                </a:cubicBezTo>
                <a:cubicBezTo>
                  <a:pt x="8364855" y="5483328"/>
                  <a:pt x="8378928" y="5469255"/>
                  <a:pt x="8396288" y="5469255"/>
                </a:cubicBezTo>
                <a:cubicBezTo>
                  <a:pt x="8413647" y="5469255"/>
                  <a:pt x="8427720" y="5483328"/>
                  <a:pt x="8427720" y="5500688"/>
                </a:cubicBezTo>
                <a:close/>
                <a:moveTo>
                  <a:pt x="8579168" y="5500688"/>
                </a:moveTo>
                <a:cubicBezTo>
                  <a:pt x="8579168" y="5517521"/>
                  <a:pt x="8565521" y="5531168"/>
                  <a:pt x="8548688" y="5531168"/>
                </a:cubicBezTo>
                <a:cubicBezTo>
                  <a:pt x="8531854" y="5531168"/>
                  <a:pt x="8518208" y="5517521"/>
                  <a:pt x="8518208" y="5500688"/>
                </a:cubicBezTo>
                <a:cubicBezTo>
                  <a:pt x="8518208" y="5483854"/>
                  <a:pt x="8531854" y="5470208"/>
                  <a:pt x="8548688" y="5470208"/>
                </a:cubicBezTo>
                <a:cubicBezTo>
                  <a:pt x="8565521" y="5470208"/>
                  <a:pt x="8579168" y="5483854"/>
                  <a:pt x="8579168" y="5500688"/>
                </a:cubicBezTo>
                <a:close/>
                <a:moveTo>
                  <a:pt x="8731568" y="5500688"/>
                </a:moveTo>
                <a:cubicBezTo>
                  <a:pt x="8731568" y="5517521"/>
                  <a:pt x="8717921" y="5531168"/>
                  <a:pt x="8701088" y="5531168"/>
                </a:cubicBezTo>
                <a:cubicBezTo>
                  <a:pt x="8684254" y="5531168"/>
                  <a:pt x="8670608" y="5517521"/>
                  <a:pt x="8670608" y="5500688"/>
                </a:cubicBezTo>
                <a:cubicBezTo>
                  <a:pt x="8670608" y="5483854"/>
                  <a:pt x="8684254" y="5470208"/>
                  <a:pt x="8701088" y="5470208"/>
                </a:cubicBezTo>
                <a:cubicBezTo>
                  <a:pt x="8717921" y="5470208"/>
                  <a:pt x="8731568" y="5483854"/>
                  <a:pt x="8731568" y="5500688"/>
                </a:cubicBezTo>
                <a:close/>
                <a:moveTo>
                  <a:pt x="8883015" y="5500688"/>
                </a:moveTo>
                <a:cubicBezTo>
                  <a:pt x="8883015" y="5516995"/>
                  <a:pt x="8869795" y="5530215"/>
                  <a:pt x="8853488" y="5530215"/>
                </a:cubicBezTo>
                <a:cubicBezTo>
                  <a:pt x="8837180" y="5530215"/>
                  <a:pt x="8823960" y="5516995"/>
                  <a:pt x="8823960" y="5500688"/>
                </a:cubicBezTo>
                <a:cubicBezTo>
                  <a:pt x="8823960" y="5484380"/>
                  <a:pt x="8837180" y="5471160"/>
                  <a:pt x="8853488" y="5471160"/>
                </a:cubicBezTo>
                <a:cubicBezTo>
                  <a:pt x="8869795" y="5471160"/>
                  <a:pt x="8883015" y="5484380"/>
                  <a:pt x="8883015" y="5500688"/>
                </a:cubicBezTo>
                <a:close/>
                <a:moveTo>
                  <a:pt x="9034462" y="5500688"/>
                </a:moveTo>
                <a:cubicBezTo>
                  <a:pt x="9034462" y="5516469"/>
                  <a:pt x="9021669" y="5529262"/>
                  <a:pt x="9005888" y="5529262"/>
                </a:cubicBezTo>
                <a:cubicBezTo>
                  <a:pt x="8990106" y="5529262"/>
                  <a:pt x="8977312" y="5516469"/>
                  <a:pt x="8977312" y="5500688"/>
                </a:cubicBezTo>
                <a:cubicBezTo>
                  <a:pt x="8977312" y="5484906"/>
                  <a:pt x="8990106" y="5472112"/>
                  <a:pt x="9005888" y="5472112"/>
                </a:cubicBezTo>
                <a:cubicBezTo>
                  <a:pt x="9021669" y="5472112"/>
                  <a:pt x="9034462" y="5484906"/>
                  <a:pt x="9034462" y="5500688"/>
                </a:cubicBezTo>
                <a:close/>
                <a:moveTo>
                  <a:pt x="9185910" y="5500688"/>
                </a:moveTo>
                <a:cubicBezTo>
                  <a:pt x="9185910" y="5515943"/>
                  <a:pt x="9173543" y="5528310"/>
                  <a:pt x="9158288" y="5528310"/>
                </a:cubicBezTo>
                <a:cubicBezTo>
                  <a:pt x="9143032" y="5528310"/>
                  <a:pt x="9130665" y="5515943"/>
                  <a:pt x="9130665" y="5500688"/>
                </a:cubicBezTo>
                <a:cubicBezTo>
                  <a:pt x="9130665" y="5485432"/>
                  <a:pt x="9143032" y="5473065"/>
                  <a:pt x="9158288" y="5473065"/>
                </a:cubicBezTo>
                <a:cubicBezTo>
                  <a:pt x="9173543" y="5473065"/>
                  <a:pt x="9185910" y="5485432"/>
                  <a:pt x="9185910" y="5500688"/>
                </a:cubicBezTo>
                <a:close/>
                <a:moveTo>
                  <a:pt x="9337358" y="5500688"/>
                </a:moveTo>
                <a:cubicBezTo>
                  <a:pt x="9337358" y="5515417"/>
                  <a:pt x="9325417" y="5527358"/>
                  <a:pt x="9310688" y="5527358"/>
                </a:cubicBezTo>
                <a:cubicBezTo>
                  <a:pt x="9295958" y="5527358"/>
                  <a:pt x="9284018" y="5515417"/>
                  <a:pt x="9284018" y="5500688"/>
                </a:cubicBezTo>
                <a:cubicBezTo>
                  <a:pt x="9284018" y="5485958"/>
                  <a:pt x="9295958" y="5474018"/>
                  <a:pt x="9310688" y="5474018"/>
                </a:cubicBezTo>
                <a:cubicBezTo>
                  <a:pt x="9325417" y="5474018"/>
                  <a:pt x="9337358" y="5485958"/>
                  <a:pt x="9337358" y="5500688"/>
                </a:cubicBezTo>
                <a:close/>
                <a:moveTo>
                  <a:pt x="9488805" y="5500688"/>
                </a:moveTo>
                <a:cubicBezTo>
                  <a:pt x="9488805" y="5514891"/>
                  <a:pt x="9477291" y="5526405"/>
                  <a:pt x="9463088" y="5526405"/>
                </a:cubicBezTo>
                <a:cubicBezTo>
                  <a:pt x="9448884" y="5526405"/>
                  <a:pt x="9437370" y="5514891"/>
                  <a:pt x="9437370" y="5500688"/>
                </a:cubicBezTo>
                <a:cubicBezTo>
                  <a:pt x="9437370" y="5486484"/>
                  <a:pt x="9448884" y="5474970"/>
                  <a:pt x="9463088" y="5474970"/>
                </a:cubicBezTo>
                <a:cubicBezTo>
                  <a:pt x="9477291" y="5474970"/>
                  <a:pt x="9488805" y="5486484"/>
                  <a:pt x="9488805" y="5500688"/>
                </a:cubicBezTo>
                <a:close/>
                <a:moveTo>
                  <a:pt x="9640252" y="5500688"/>
                </a:moveTo>
                <a:cubicBezTo>
                  <a:pt x="9640252" y="5514365"/>
                  <a:pt x="9629165" y="5525452"/>
                  <a:pt x="9615488" y="5525452"/>
                </a:cubicBezTo>
                <a:cubicBezTo>
                  <a:pt x="9601810" y="5525452"/>
                  <a:pt x="9590722" y="5514365"/>
                  <a:pt x="9590722" y="5500688"/>
                </a:cubicBezTo>
                <a:cubicBezTo>
                  <a:pt x="9590722" y="5487010"/>
                  <a:pt x="9601810" y="5475922"/>
                  <a:pt x="9615488" y="5475922"/>
                </a:cubicBezTo>
                <a:cubicBezTo>
                  <a:pt x="9629165" y="5475922"/>
                  <a:pt x="9640252" y="5487010"/>
                  <a:pt x="9640252" y="5500688"/>
                </a:cubicBezTo>
                <a:close/>
                <a:moveTo>
                  <a:pt x="9791700" y="5500688"/>
                </a:moveTo>
                <a:cubicBezTo>
                  <a:pt x="9791700" y="5513839"/>
                  <a:pt x="9781039" y="5524500"/>
                  <a:pt x="9767888" y="5524500"/>
                </a:cubicBezTo>
                <a:cubicBezTo>
                  <a:pt x="9754736" y="5524500"/>
                  <a:pt x="9744075" y="5513839"/>
                  <a:pt x="9744075" y="5500688"/>
                </a:cubicBezTo>
                <a:cubicBezTo>
                  <a:pt x="9744075" y="5487536"/>
                  <a:pt x="9754736" y="5476875"/>
                  <a:pt x="9767888" y="5476875"/>
                </a:cubicBezTo>
                <a:cubicBezTo>
                  <a:pt x="9781039" y="5476875"/>
                  <a:pt x="9791700" y="5487536"/>
                  <a:pt x="9791700" y="5500688"/>
                </a:cubicBezTo>
                <a:close/>
                <a:moveTo>
                  <a:pt x="9943148" y="5500688"/>
                </a:moveTo>
                <a:cubicBezTo>
                  <a:pt x="9943148" y="5513313"/>
                  <a:pt x="9932913" y="5523548"/>
                  <a:pt x="9920288" y="5523548"/>
                </a:cubicBezTo>
                <a:cubicBezTo>
                  <a:pt x="9907662" y="5523548"/>
                  <a:pt x="9897428" y="5513313"/>
                  <a:pt x="9897428" y="5500688"/>
                </a:cubicBezTo>
                <a:cubicBezTo>
                  <a:pt x="9897428" y="5488062"/>
                  <a:pt x="9907662" y="5477828"/>
                  <a:pt x="9920288" y="5477828"/>
                </a:cubicBezTo>
                <a:cubicBezTo>
                  <a:pt x="9932913" y="5477828"/>
                  <a:pt x="9943148" y="5488062"/>
                  <a:pt x="9943148" y="5500688"/>
                </a:cubicBezTo>
                <a:close/>
                <a:moveTo>
                  <a:pt x="10093642" y="5500688"/>
                </a:moveTo>
                <a:cubicBezTo>
                  <a:pt x="10093642" y="5512261"/>
                  <a:pt x="10084261" y="5521642"/>
                  <a:pt x="10072688" y="5521642"/>
                </a:cubicBezTo>
                <a:cubicBezTo>
                  <a:pt x="10061114" y="5521642"/>
                  <a:pt x="10051732" y="5512261"/>
                  <a:pt x="10051732" y="5500688"/>
                </a:cubicBezTo>
                <a:cubicBezTo>
                  <a:pt x="10051732" y="5489114"/>
                  <a:pt x="10061114" y="5479732"/>
                  <a:pt x="10072688" y="5479732"/>
                </a:cubicBezTo>
                <a:cubicBezTo>
                  <a:pt x="10084261" y="5479732"/>
                  <a:pt x="10093642" y="5489114"/>
                  <a:pt x="10093642" y="5500688"/>
                </a:cubicBezTo>
                <a:close/>
                <a:moveTo>
                  <a:pt x="10245090" y="5500688"/>
                </a:moveTo>
                <a:cubicBezTo>
                  <a:pt x="10245090" y="5511735"/>
                  <a:pt x="10236135" y="5520690"/>
                  <a:pt x="10225088" y="5520690"/>
                </a:cubicBezTo>
                <a:cubicBezTo>
                  <a:pt x="10214040" y="5520690"/>
                  <a:pt x="10205085" y="5511735"/>
                  <a:pt x="10205085" y="5500688"/>
                </a:cubicBezTo>
                <a:cubicBezTo>
                  <a:pt x="10205085" y="5489640"/>
                  <a:pt x="10214040" y="5480685"/>
                  <a:pt x="10225088" y="5480685"/>
                </a:cubicBezTo>
                <a:cubicBezTo>
                  <a:pt x="10236135" y="5480685"/>
                  <a:pt x="10245090" y="5489640"/>
                  <a:pt x="10245090" y="5500688"/>
                </a:cubicBezTo>
                <a:close/>
                <a:moveTo>
                  <a:pt x="10396538" y="5500688"/>
                </a:moveTo>
                <a:cubicBezTo>
                  <a:pt x="10396538" y="5511209"/>
                  <a:pt x="10388009" y="5519738"/>
                  <a:pt x="10377488" y="5519738"/>
                </a:cubicBezTo>
                <a:cubicBezTo>
                  <a:pt x="10366966" y="5519738"/>
                  <a:pt x="10358438" y="5511209"/>
                  <a:pt x="10358438" y="5500688"/>
                </a:cubicBezTo>
                <a:cubicBezTo>
                  <a:pt x="10358438" y="5490166"/>
                  <a:pt x="10366966" y="5481638"/>
                  <a:pt x="10377488" y="5481638"/>
                </a:cubicBezTo>
                <a:cubicBezTo>
                  <a:pt x="10388009" y="5481638"/>
                  <a:pt x="10396538" y="5490166"/>
                  <a:pt x="10396538" y="5500688"/>
                </a:cubicBezTo>
                <a:close/>
                <a:moveTo>
                  <a:pt x="10547985" y="5500688"/>
                </a:moveTo>
                <a:cubicBezTo>
                  <a:pt x="10547985" y="5510682"/>
                  <a:pt x="10539882" y="5518785"/>
                  <a:pt x="10529888" y="5518785"/>
                </a:cubicBezTo>
                <a:cubicBezTo>
                  <a:pt x="10519893" y="5518785"/>
                  <a:pt x="10511790" y="5510682"/>
                  <a:pt x="10511790" y="5500688"/>
                </a:cubicBezTo>
                <a:cubicBezTo>
                  <a:pt x="10511790" y="5490693"/>
                  <a:pt x="10519893" y="5482590"/>
                  <a:pt x="10529888" y="5482590"/>
                </a:cubicBezTo>
                <a:cubicBezTo>
                  <a:pt x="10539882" y="5482590"/>
                  <a:pt x="10547985" y="5490693"/>
                  <a:pt x="10547985" y="5500688"/>
                </a:cubicBezTo>
                <a:close/>
                <a:moveTo>
                  <a:pt x="10699432" y="5500688"/>
                </a:moveTo>
                <a:cubicBezTo>
                  <a:pt x="10699432" y="5510156"/>
                  <a:pt x="10691756" y="5517832"/>
                  <a:pt x="10682288" y="5517832"/>
                </a:cubicBezTo>
                <a:cubicBezTo>
                  <a:pt x="10672819" y="5517832"/>
                  <a:pt x="10665142" y="5510156"/>
                  <a:pt x="10665142" y="5500688"/>
                </a:cubicBezTo>
                <a:cubicBezTo>
                  <a:pt x="10665142" y="5491219"/>
                  <a:pt x="10672819" y="5483542"/>
                  <a:pt x="10682288" y="5483542"/>
                </a:cubicBezTo>
                <a:cubicBezTo>
                  <a:pt x="10691756" y="5483542"/>
                  <a:pt x="10699432" y="5491219"/>
                  <a:pt x="10699432" y="5500688"/>
                </a:cubicBezTo>
                <a:close/>
                <a:moveTo>
                  <a:pt x="10850880" y="5500688"/>
                </a:moveTo>
                <a:cubicBezTo>
                  <a:pt x="10850880" y="5509630"/>
                  <a:pt x="10843630" y="5516880"/>
                  <a:pt x="10834688" y="5516880"/>
                </a:cubicBezTo>
                <a:cubicBezTo>
                  <a:pt x="10825745" y="5516880"/>
                  <a:pt x="10818495" y="5509630"/>
                  <a:pt x="10818495" y="5500688"/>
                </a:cubicBezTo>
                <a:cubicBezTo>
                  <a:pt x="10818495" y="5491745"/>
                  <a:pt x="10825745" y="5484495"/>
                  <a:pt x="10834688" y="5484495"/>
                </a:cubicBezTo>
                <a:cubicBezTo>
                  <a:pt x="10843630" y="5484495"/>
                  <a:pt x="10850880" y="5491745"/>
                  <a:pt x="10850880" y="5500688"/>
                </a:cubicBezTo>
                <a:close/>
                <a:moveTo>
                  <a:pt x="11001375" y="5500688"/>
                </a:moveTo>
                <a:cubicBezTo>
                  <a:pt x="11001375" y="5508578"/>
                  <a:pt x="10994978" y="5514975"/>
                  <a:pt x="10987088" y="5514975"/>
                </a:cubicBezTo>
                <a:cubicBezTo>
                  <a:pt x="10979197" y="5514975"/>
                  <a:pt x="10972800" y="5508578"/>
                  <a:pt x="10972800" y="5500688"/>
                </a:cubicBezTo>
                <a:cubicBezTo>
                  <a:pt x="10972800" y="5492797"/>
                  <a:pt x="10979197" y="5486400"/>
                  <a:pt x="10987088" y="5486400"/>
                </a:cubicBezTo>
                <a:cubicBezTo>
                  <a:pt x="10994978" y="5486400"/>
                  <a:pt x="11001375" y="5492797"/>
                  <a:pt x="11001375" y="5500688"/>
                </a:cubicBezTo>
                <a:close/>
                <a:moveTo>
                  <a:pt x="11152822" y="5500688"/>
                </a:moveTo>
                <a:cubicBezTo>
                  <a:pt x="11152822" y="5508052"/>
                  <a:pt x="11146852" y="5514022"/>
                  <a:pt x="11139488" y="5514022"/>
                </a:cubicBezTo>
                <a:cubicBezTo>
                  <a:pt x="11132123" y="5514022"/>
                  <a:pt x="11126152" y="5508052"/>
                  <a:pt x="11126152" y="5500688"/>
                </a:cubicBezTo>
                <a:cubicBezTo>
                  <a:pt x="11126152" y="5493323"/>
                  <a:pt x="11132123" y="5487352"/>
                  <a:pt x="11139488" y="5487352"/>
                </a:cubicBezTo>
                <a:cubicBezTo>
                  <a:pt x="11146852" y="5487352"/>
                  <a:pt x="11152822" y="5493323"/>
                  <a:pt x="11152822" y="5500688"/>
                </a:cubicBezTo>
                <a:close/>
                <a:moveTo>
                  <a:pt x="11304270" y="5500688"/>
                </a:moveTo>
                <a:cubicBezTo>
                  <a:pt x="11304270" y="5507526"/>
                  <a:pt x="11298726" y="5513070"/>
                  <a:pt x="11291888" y="5513070"/>
                </a:cubicBezTo>
                <a:cubicBezTo>
                  <a:pt x="11285049" y="5513070"/>
                  <a:pt x="11279505" y="5507526"/>
                  <a:pt x="11279505" y="5500688"/>
                </a:cubicBezTo>
                <a:cubicBezTo>
                  <a:pt x="11279505" y="5493849"/>
                  <a:pt x="11285049" y="5488305"/>
                  <a:pt x="11291888" y="5488305"/>
                </a:cubicBezTo>
                <a:cubicBezTo>
                  <a:pt x="11298726" y="5488305"/>
                  <a:pt x="11304270" y="5493849"/>
                  <a:pt x="11304270" y="5500688"/>
                </a:cubicBezTo>
                <a:close/>
                <a:moveTo>
                  <a:pt x="11455718" y="5500688"/>
                </a:moveTo>
                <a:cubicBezTo>
                  <a:pt x="11455718" y="5507000"/>
                  <a:pt x="11450600" y="5512118"/>
                  <a:pt x="11444288" y="5512118"/>
                </a:cubicBezTo>
                <a:cubicBezTo>
                  <a:pt x="11437975" y="5512118"/>
                  <a:pt x="11432858" y="5507000"/>
                  <a:pt x="11432858" y="5500688"/>
                </a:cubicBezTo>
                <a:cubicBezTo>
                  <a:pt x="11432858" y="5494375"/>
                  <a:pt x="11437975" y="5489258"/>
                  <a:pt x="11444288" y="5489258"/>
                </a:cubicBezTo>
                <a:cubicBezTo>
                  <a:pt x="11450600" y="5489258"/>
                  <a:pt x="11455718" y="5494375"/>
                  <a:pt x="11455718" y="5500688"/>
                </a:cubicBezTo>
                <a:close/>
                <a:moveTo>
                  <a:pt x="11606212" y="5500688"/>
                </a:moveTo>
                <a:cubicBezTo>
                  <a:pt x="11606212" y="5505948"/>
                  <a:pt x="11601948" y="5510212"/>
                  <a:pt x="11596688" y="5510212"/>
                </a:cubicBezTo>
                <a:cubicBezTo>
                  <a:pt x="11591427" y="5510212"/>
                  <a:pt x="11587162" y="5505948"/>
                  <a:pt x="11587162" y="5500688"/>
                </a:cubicBezTo>
                <a:cubicBezTo>
                  <a:pt x="11587162" y="5495427"/>
                  <a:pt x="11591427" y="5491162"/>
                  <a:pt x="11596688" y="5491162"/>
                </a:cubicBezTo>
                <a:cubicBezTo>
                  <a:pt x="11601948" y="5491162"/>
                  <a:pt x="11606212" y="5495427"/>
                  <a:pt x="11606212" y="5500688"/>
                </a:cubicBezTo>
                <a:close/>
                <a:moveTo>
                  <a:pt x="11757660" y="5500688"/>
                </a:moveTo>
                <a:cubicBezTo>
                  <a:pt x="11757660" y="5505422"/>
                  <a:pt x="11753822" y="5509260"/>
                  <a:pt x="11749088" y="5509260"/>
                </a:cubicBezTo>
                <a:cubicBezTo>
                  <a:pt x="11744353" y="5509260"/>
                  <a:pt x="11740515" y="5505422"/>
                  <a:pt x="11740515" y="5500688"/>
                </a:cubicBezTo>
                <a:cubicBezTo>
                  <a:pt x="11740515" y="5495953"/>
                  <a:pt x="11744353" y="5492115"/>
                  <a:pt x="11749088" y="5492115"/>
                </a:cubicBezTo>
                <a:cubicBezTo>
                  <a:pt x="11753822" y="5492115"/>
                  <a:pt x="11757660" y="5495953"/>
                  <a:pt x="11757660" y="5500688"/>
                </a:cubicBezTo>
                <a:close/>
                <a:moveTo>
                  <a:pt x="11909108" y="5500688"/>
                </a:moveTo>
                <a:cubicBezTo>
                  <a:pt x="11909108" y="5504896"/>
                  <a:pt x="11905696" y="5508308"/>
                  <a:pt x="11901488" y="5508308"/>
                </a:cubicBezTo>
                <a:cubicBezTo>
                  <a:pt x="11897279" y="5508308"/>
                  <a:pt x="11893868" y="5504896"/>
                  <a:pt x="11893868" y="5500688"/>
                </a:cubicBezTo>
                <a:cubicBezTo>
                  <a:pt x="11893868" y="5496479"/>
                  <a:pt x="11897279" y="5493068"/>
                  <a:pt x="11901488" y="5493068"/>
                </a:cubicBezTo>
                <a:cubicBezTo>
                  <a:pt x="11905696" y="5493068"/>
                  <a:pt x="11909108" y="5496479"/>
                  <a:pt x="11909108" y="5500688"/>
                </a:cubicBezTo>
                <a:close/>
                <a:moveTo>
                  <a:pt x="12059602" y="5500688"/>
                </a:moveTo>
                <a:cubicBezTo>
                  <a:pt x="12059602" y="5503844"/>
                  <a:pt x="12057044" y="5506402"/>
                  <a:pt x="12053888" y="5506402"/>
                </a:cubicBezTo>
                <a:cubicBezTo>
                  <a:pt x="12050731" y="5506402"/>
                  <a:pt x="12048172" y="5503844"/>
                  <a:pt x="12048172" y="5500688"/>
                </a:cubicBezTo>
                <a:cubicBezTo>
                  <a:pt x="12048172" y="5497531"/>
                  <a:pt x="12050731" y="5494972"/>
                  <a:pt x="12053888" y="5494972"/>
                </a:cubicBezTo>
                <a:cubicBezTo>
                  <a:pt x="12057044" y="5494972"/>
                  <a:pt x="12059602" y="5497531"/>
                  <a:pt x="12059602" y="5500688"/>
                </a:cubicBezTo>
                <a:close/>
                <a:moveTo>
                  <a:pt x="324802" y="5653088"/>
                </a:moveTo>
                <a:cubicBezTo>
                  <a:pt x="324802" y="5656244"/>
                  <a:pt x="322244" y="5658802"/>
                  <a:pt x="319088" y="5658802"/>
                </a:cubicBezTo>
                <a:cubicBezTo>
                  <a:pt x="315931" y="5658802"/>
                  <a:pt x="313372" y="5656244"/>
                  <a:pt x="313372" y="5653088"/>
                </a:cubicBezTo>
                <a:cubicBezTo>
                  <a:pt x="313372" y="5649931"/>
                  <a:pt x="315931" y="5647372"/>
                  <a:pt x="319088" y="5647372"/>
                </a:cubicBezTo>
                <a:cubicBezTo>
                  <a:pt x="322244" y="5647372"/>
                  <a:pt x="324802" y="5649931"/>
                  <a:pt x="324802" y="5653088"/>
                </a:cubicBezTo>
                <a:close/>
                <a:moveTo>
                  <a:pt x="479108" y="5653088"/>
                </a:moveTo>
                <a:cubicBezTo>
                  <a:pt x="479108" y="5657296"/>
                  <a:pt x="475696" y="5660708"/>
                  <a:pt x="471488" y="5660708"/>
                </a:cubicBezTo>
                <a:cubicBezTo>
                  <a:pt x="467279" y="5660708"/>
                  <a:pt x="463868" y="5657296"/>
                  <a:pt x="463868" y="5653088"/>
                </a:cubicBezTo>
                <a:cubicBezTo>
                  <a:pt x="463868" y="5648879"/>
                  <a:pt x="467279" y="5645468"/>
                  <a:pt x="471488" y="5645468"/>
                </a:cubicBezTo>
                <a:cubicBezTo>
                  <a:pt x="475696" y="5645468"/>
                  <a:pt x="479108" y="5648879"/>
                  <a:pt x="479108" y="5653088"/>
                </a:cubicBezTo>
                <a:close/>
                <a:moveTo>
                  <a:pt x="632460" y="5653088"/>
                </a:moveTo>
                <a:cubicBezTo>
                  <a:pt x="632460" y="5657822"/>
                  <a:pt x="628622" y="5661660"/>
                  <a:pt x="623888" y="5661660"/>
                </a:cubicBezTo>
                <a:cubicBezTo>
                  <a:pt x="619153" y="5661660"/>
                  <a:pt x="615315" y="5657822"/>
                  <a:pt x="615315" y="5653088"/>
                </a:cubicBezTo>
                <a:cubicBezTo>
                  <a:pt x="615315" y="5648353"/>
                  <a:pt x="619153" y="5644515"/>
                  <a:pt x="623888" y="5644515"/>
                </a:cubicBezTo>
                <a:cubicBezTo>
                  <a:pt x="628622" y="5644515"/>
                  <a:pt x="632460" y="5648353"/>
                  <a:pt x="632460" y="5653088"/>
                </a:cubicBezTo>
                <a:close/>
                <a:moveTo>
                  <a:pt x="785812" y="5653088"/>
                </a:moveTo>
                <a:cubicBezTo>
                  <a:pt x="785812" y="5658348"/>
                  <a:pt x="781548" y="5662612"/>
                  <a:pt x="776288" y="5662612"/>
                </a:cubicBezTo>
                <a:cubicBezTo>
                  <a:pt x="771027" y="5662612"/>
                  <a:pt x="766762" y="5658348"/>
                  <a:pt x="766762" y="5653088"/>
                </a:cubicBezTo>
                <a:cubicBezTo>
                  <a:pt x="766762" y="5647827"/>
                  <a:pt x="771027" y="5643562"/>
                  <a:pt x="776288" y="5643562"/>
                </a:cubicBezTo>
                <a:cubicBezTo>
                  <a:pt x="781548" y="5643562"/>
                  <a:pt x="785812" y="5647827"/>
                  <a:pt x="785812" y="5653088"/>
                </a:cubicBezTo>
                <a:close/>
                <a:moveTo>
                  <a:pt x="939165" y="5653088"/>
                </a:moveTo>
                <a:cubicBezTo>
                  <a:pt x="939165" y="5658874"/>
                  <a:pt x="934474" y="5663565"/>
                  <a:pt x="928688" y="5663565"/>
                </a:cubicBezTo>
                <a:cubicBezTo>
                  <a:pt x="922901" y="5663565"/>
                  <a:pt x="918210" y="5658874"/>
                  <a:pt x="918210" y="5653088"/>
                </a:cubicBezTo>
                <a:cubicBezTo>
                  <a:pt x="918210" y="5647301"/>
                  <a:pt x="922901" y="5642610"/>
                  <a:pt x="928688" y="5642610"/>
                </a:cubicBezTo>
                <a:cubicBezTo>
                  <a:pt x="934474" y="5642610"/>
                  <a:pt x="939165" y="5647301"/>
                  <a:pt x="939165" y="5653088"/>
                </a:cubicBezTo>
                <a:close/>
                <a:moveTo>
                  <a:pt x="1092518" y="5653088"/>
                </a:moveTo>
                <a:cubicBezTo>
                  <a:pt x="1092518" y="5659400"/>
                  <a:pt x="1087400" y="5664518"/>
                  <a:pt x="1081088" y="5664518"/>
                </a:cubicBezTo>
                <a:cubicBezTo>
                  <a:pt x="1074775" y="5664518"/>
                  <a:pt x="1069658" y="5659400"/>
                  <a:pt x="1069658" y="5653088"/>
                </a:cubicBezTo>
                <a:cubicBezTo>
                  <a:pt x="1069658" y="5646775"/>
                  <a:pt x="1074775" y="5641658"/>
                  <a:pt x="1081088" y="5641658"/>
                </a:cubicBezTo>
                <a:cubicBezTo>
                  <a:pt x="1087400" y="5641658"/>
                  <a:pt x="1092518" y="5646775"/>
                  <a:pt x="1092518" y="5653088"/>
                </a:cubicBezTo>
                <a:close/>
                <a:moveTo>
                  <a:pt x="1246822" y="5653088"/>
                </a:moveTo>
                <a:cubicBezTo>
                  <a:pt x="1246822" y="5660452"/>
                  <a:pt x="1240852" y="5666422"/>
                  <a:pt x="1233488" y="5666422"/>
                </a:cubicBezTo>
                <a:cubicBezTo>
                  <a:pt x="1226123" y="5666422"/>
                  <a:pt x="1220152" y="5660452"/>
                  <a:pt x="1220152" y="5653088"/>
                </a:cubicBezTo>
                <a:cubicBezTo>
                  <a:pt x="1220152" y="5645723"/>
                  <a:pt x="1226123" y="5639752"/>
                  <a:pt x="1233488" y="5639752"/>
                </a:cubicBezTo>
                <a:cubicBezTo>
                  <a:pt x="1240852" y="5639752"/>
                  <a:pt x="1246822" y="5645723"/>
                  <a:pt x="1246822" y="5653088"/>
                </a:cubicBezTo>
                <a:close/>
                <a:moveTo>
                  <a:pt x="1400175" y="5653088"/>
                </a:moveTo>
                <a:cubicBezTo>
                  <a:pt x="1400175" y="5660978"/>
                  <a:pt x="1393778" y="5667375"/>
                  <a:pt x="1385888" y="5667375"/>
                </a:cubicBezTo>
                <a:cubicBezTo>
                  <a:pt x="1377997" y="5667375"/>
                  <a:pt x="1371600" y="5660978"/>
                  <a:pt x="1371600" y="5653088"/>
                </a:cubicBezTo>
                <a:cubicBezTo>
                  <a:pt x="1371600" y="5645197"/>
                  <a:pt x="1377997" y="5638800"/>
                  <a:pt x="1385888" y="5638800"/>
                </a:cubicBezTo>
                <a:cubicBezTo>
                  <a:pt x="1393778" y="5638800"/>
                  <a:pt x="1400175" y="5645197"/>
                  <a:pt x="1400175" y="5653088"/>
                </a:cubicBezTo>
                <a:close/>
                <a:moveTo>
                  <a:pt x="1553528" y="5653088"/>
                </a:moveTo>
                <a:cubicBezTo>
                  <a:pt x="1553528" y="5661504"/>
                  <a:pt x="1546704" y="5668328"/>
                  <a:pt x="1538288" y="5668328"/>
                </a:cubicBezTo>
                <a:cubicBezTo>
                  <a:pt x="1529871" y="5668328"/>
                  <a:pt x="1523048" y="5661504"/>
                  <a:pt x="1523048" y="5653088"/>
                </a:cubicBezTo>
                <a:cubicBezTo>
                  <a:pt x="1523048" y="5644671"/>
                  <a:pt x="1529871" y="5637848"/>
                  <a:pt x="1538288" y="5637848"/>
                </a:cubicBezTo>
                <a:cubicBezTo>
                  <a:pt x="1546704" y="5637848"/>
                  <a:pt x="1553528" y="5644671"/>
                  <a:pt x="1553528" y="5653088"/>
                </a:cubicBezTo>
                <a:close/>
                <a:moveTo>
                  <a:pt x="1706880" y="5653088"/>
                </a:moveTo>
                <a:cubicBezTo>
                  <a:pt x="1706880" y="5662030"/>
                  <a:pt x="1699630" y="5669280"/>
                  <a:pt x="1690688" y="5669280"/>
                </a:cubicBezTo>
                <a:cubicBezTo>
                  <a:pt x="1681745" y="5669280"/>
                  <a:pt x="1674495" y="5662030"/>
                  <a:pt x="1674495" y="5653088"/>
                </a:cubicBezTo>
                <a:cubicBezTo>
                  <a:pt x="1674495" y="5644145"/>
                  <a:pt x="1681745" y="5636895"/>
                  <a:pt x="1690688" y="5636895"/>
                </a:cubicBezTo>
                <a:cubicBezTo>
                  <a:pt x="1699630" y="5636895"/>
                  <a:pt x="1706880" y="5644145"/>
                  <a:pt x="1706880" y="5653088"/>
                </a:cubicBezTo>
                <a:close/>
                <a:moveTo>
                  <a:pt x="1860232" y="5653088"/>
                </a:moveTo>
                <a:cubicBezTo>
                  <a:pt x="1860232" y="5662556"/>
                  <a:pt x="1852556" y="5670232"/>
                  <a:pt x="1843088" y="5670232"/>
                </a:cubicBezTo>
                <a:cubicBezTo>
                  <a:pt x="1833619" y="5670232"/>
                  <a:pt x="1825942" y="5662556"/>
                  <a:pt x="1825942" y="5653088"/>
                </a:cubicBezTo>
                <a:cubicBezTo>
                  <a:pt x="1825942" y="5643619"/>
                  <a:pt x="1833619" y="5635942"/>
                  <a:pt x="1843088" y="5635942"/>
                </a:cubicBezTo>
                <a:cubicBezTo>
                  <a:pt x="1852556" y="5635942"/>
                  <a:pt x="1860232" y="5643619"/>
                  <a:pt x="1860232" y="5653088"/>
                </a:cubicBezTo>
                <a:close/>
                <a:moveTo>
                  <a:pt x="2013585" y="5653088"/>
                </a:moveTo>
                <a:cubicBezTo>
                  <a:pt x="2013585" y="5663082"/>
                  <a:pt x="2005482" y="5671185"/>
                  <a:pt x="1995488" y="5671185"/>
                </a:cubicBezTo>
                <a:cubicBezTo>
                  <a:pt x="1985493" y="5671185"/>
                  <a:pt x="1977390" y="5663082"/>
                  <a:pt x="1977390" y="5653088"/>
                </a:cubicBezTo>
                <a:cubicBezTo>
                  <a:pt x="1977390" y="5643093"/>
                  <a:pt x="1985493" y="5634990"/>
                  <a:pt x="1995488" y="5634990"/>
                </a:cubicBezTo>
                <a:cubicBezTo>
                  <a:pt x="2005482" y="5634990"/>
                  <a:pt x="2013585" y="5643093"/>
                  <a:pt x="2013585" y="5653088"/>
                </a:cubicBezTo>
                <a:close/>
                <a:moveTo>
                  <a:pt x="2167890" y="5653088"/>
                </a:moveTo>
                <a:cubicBezTo>
                  <a:pt x="2167890" y="5664135"/>
                  <a:pt x="2158935" y="5673090"/>
                  <a:pt x="2147888" y="5673090"/>
                </a:cubicBezTo>
                <a:cubicBezTo>
                  <a:pt x="2136840" y="5673090"/>
                  <a:pt x="2127885" y="5664135"/>
                  <a:pt x="2127885" y="5653088"/>
                </a:cubicBezTo>
                <a:cubicBezTo>
                  <a:pt x="2127885" y="5642040"/>
                  <a:pt x="2136840" y="5633085"/>
                  <a:pt x="2147888" y="5633085"/>
                </a:cubicBezTo>
                <a:cubicBezTo>
                  <a:pt x="2158935" y="5633085"/>
                  <a:pt x="2167890" y="5642040"/>
                  <a:pt x="2167890" y="5653088"/>
                </a:cubicBezTo>
                <a:close/>
                <a:moveTo>
                  <a:pt x="2321242" y="5653088"/>
                </a:moveTo>
                <a:cubicBezTo>
                  <a:pt x="2321242" y="5664661"/>
                  <a:pt x="2311861" y="5674042"/>
                  <a:pt x="2300288" y="5674042"/>
                </a:cubicBezTo>
                <a:cubicBezTo>
                  <a:pt x="2288714" y="5674042"/>
                  <a:pt x="2279332" y="5664661"/>
                  <a:pt x="2279332" y="5653088"/>
                </a:cubicBezTo>
                <a:cubicBezTo>
                  <a:pt x="2279332" y="5641514"/>
                  <a:pt x="2288714" y="5632132"/>
                  <a:pt x="2300288" y="5632132"/>
                </a:cubicBezTo>
                <a:cubicBezTo>
                  <a:pt x="2311861" y="5632132"/>
                  <a:pt x="2321242" y="5641514"/>
                  <a:pt x="2321242" y="5653088"/>
                </a:cubicBezTo>
                <a:close/>
                <a:moveTo>
                  <a:pt x="2474595" y="5653088"/>
                </a:moveTo>
                <a:cubicBezTo>
                  <a:pt x="2474595" y="5665187"/>
                  <a:pt x="2464787" y="5674995"/>
                  <a:pt x="2452688" y="5674995"/>
                </a:cubicBezTo>
                <a:cubicBezTo>
                  <a:pt x="2440588" y="5674995"/>
                  <a:pt x="2430780" y="5665187"/>
                  <a:pt x="2430780" y="5653088"/>
                </a:cubicBezTo>
                <a:cubicBezTo>
                  <a:pt x="2430780" y="5640988"/>
                  <a:pt x="2440588" y="5631180"/>
                  <a:pt x="2452688" y="5631180"/>
                </a:cubicBezTo>
                <a:cubicBezTo>
                  <a:pt x="2464787" y="5631180"/>
                  <a:pt x="2474595" y="5640988"/>
                  <a:pt x="2474595" y="5653088"/>
                </a:cubicBezTo>
                <a:close/>
                <a:moveTo>
                  <a:pt x="2627948" y="5653088"/>
                </a:moveTo>
                <a:cubicBezTo>
                  <a:pt x="2627948" y="5665713"/>
                  <a:pt x="2617713" y="5675948"/>
                  <a:pt x="2605088" y="5675948"/>
                </a:cubicBezTo>
                <a:cubicBezTo>
                  <a:pt x="2592462" y="5675948"/>
                  <a:pt x="2582228" y="5665713"/>
                  <a:pt x="2582228" y="5653088"/>
                </a:cubicBezTo>
                <a:cubicBezTo>
                  <a:pt x="2582228" y="5640462"/>
                  <a:pt x="2592462" y="5630228"/>
                  <a:pt x="2605088" y="5630228"/>
                </a:cubicBezTo>
                <a:cubicBezTo>
                  <a:pt x="2617713" y="5630228"/>
                  <a:pt x="2627948" y="5640462"/>
                  <a:pt x="2627948" y="5653088"/>
                </a:cubicBezTo>
                <a:close/>
                <a:moveTo>
                  <a:pt x="2781300" y="5653088"/>
                </a:moveTo>
                <a:cubicBezTo>
                  <a:pt x="2781300" y="5666239"/>
                  <a:pt x="2770639" y="5676900"/>
                  <a:pt x="2757488" y="5676900"/>
                </a:cubicBezTo>
                <a:cubicBezTo>
                  <a:pt x="2744336" y="5676900"/>
                  <a:pt x="2733675" y="5666239"/>
                  <a:pt x="2733675" y="5653088"/>
                </a:cubicBezTo>
                <a:cubicBezTo>
                  <a:pt x="2733675" y="5639936"/>
                  <a:pt x="2744336" y="5629275"/>
                  <a:pt x="2757488" y="5629275"/>
                </a:cubicBezTo>
                <a:cubicBezTo>
                  <a:pt x="2770639" y="5629275"/>
                  <a:pt x="2781300" y="5639936"/>
                  <a:pt x="2781300" y="5653088"/>
                </a:cubicBezTo>
                <a:close/>
                <a:moveTo>
                  <a:pt x="2934652" y="5653088"/>
                </a:moveTo>
                <a:cubicBezTo>
                  <a:pt x="2934652" y="5666765"/>
                  <a:pt x="2923565" y="5677852"/>
                  <a:pt x="2909888" y="5677852"/>
                </a:cubicBezTo>
                <a:cubicBezTo>
                  <a:pt x="2896210" y="5677852"/>
                  <a:pt x="2885122" y="5666765"/>
                  <a:pt x="2885122" y="5653088"/>
                </a:cubicBezTo>
                <a:cubicBezTo>
                  <a:pt x="2885122" y="5639410"/>
                  <a:pt x="2896210" y="5628322"/>
                  <a:pt x="2909888" y="5628322"/>
                </a:cubicBezTo>
                <a:cubicBezTo>
                  <a:pt x="2923565" y="5628322"/>
                  <a:pt x="2934652" y="5639410"/>
                  <a:pt x="2934652" y="5653088"/>
                </a:cubicBezTo>
                <a:close/>
                <a:moveTo>
                  <a:pt x="3088005" y="5653088"/>
                </a:moveTo>
                <a:cubicBezTo>
                  <a:pt x="3088005" y="5667291"/>
                  <a:pt x="3076491" y="5678805"/>
                  <a:pt x="3062288" y="5678805"/>
                </a:cubicBezTo>
                <a:cubicBezTo>
                  <a:pt x="3048084" y="5678805"/>
                  <a:pt x="3036570" y="5667291"/>
                  <a:pt x="3036570" y="5653088"/>
                </a:cubicBezTo>
                <a:cubicBezTo>
                  <a:pt x="3036570" y="5638884"/>
                  <a:pt x="3048084" y="5627370"/>
                  <a:pt x="3062288" y="5627370"/>
                </a:cubicBezTo>
                <a:cubicBezTo>
                  <a:pt x="3076491" y="5627370"/>
                  <a:pt x="3088005" y="5638884"/>
                  <a:pt x="3088005" y="5653088"/>
                </a:cubicBezTo>
                <a:close/>
                <a:moveTo>
                  <a:pt x="3241358" y="5653088"/>
                </a:moveTo>
                <a:cubicBezTo>
                  <a:pt x="3241358" y="5667817"/>
                  <a:pt x="3229417" y="5679758"/>
                  <a:pt x="3214688" y="5679758"/>
                </a:cubicBezTo>
                <a:cubicBezTo>
                  <a:pt x="3199958" y="5679758"/>
                  <a:pt x="3188018" y="5667817"/>
                  <a:pt x="3188018" y="5653088"/>
                </a:cubicBezTo>
                <a:cubicBezTo>
                  <a:pt x="3188018" y="5638358"/>
                  <a:pt x="3199958" y="5626418"/>
                  <a:pt x="3214688" y="5626418"/>
                </a:cubicBezTo>
                <a:cubicBezTo>
                  <a:pt x="3229417" y="5626418"/>
                  <a:pt x="3241358" y="5638358"/>
                  <a:pt x="3241358" y="5653088"/>
                </a:cubicBezTo>
                <a:close/>
                <a:moveTo>
                  <a:pt x="3394710" y="5653088"/>
                </a:moveTo>
                <a:cubicBezTo>
                  <a:pt x="3394710" y="5668343"/>
                  <a:pt x="3382343" y="5680710"/>
                  <a:pt x="3367088" y="5680710"/>
                </a:cubicBezTo>
                <a:cubicBezTo>
                  <a:pt x="3351832" y="5680710"/>
                  <a:pt x="3339465" y="5668343"/>
                  <a:pt x="3339465" y="5653088"/>
                </a:cubicBezTo>
                <a:cubicBezTo>
                  <a:pt x="3339465" y="5637832"/>
                  <a:pt x="3351832" y="5625465"/>
                  <a:pt x="3367088" y="5625465"/>
                </a:cubicBezTo>
                <a:cubicBezTo>
                  <a:pt x="3382343" y="5625465"/>
                  <a:pt x="3394710" y="5637832"/>
                  <a:pt x="3394710" y="5653088"/>
                </a:cubicBezTo>
                <a:close/>
                <a:moveTo>
                  <a:pt x="3547110" y="5653088"/>
                </a:moveTo>
                <a:cubicBezTo>
                  <a:pt x="3547110" y="5668343"/>
                  <a:pt x="3534743" y="5680710"/>
                  <a:pt x="3519488" y="5680710"/>
                </a:cubicBezTo>
                <a:cubicBezTo>
                  <a:pt x="3504232" y="5680710"/>
                  <a:pt x="3491865" y="5668343"/>
                  <a:pt x="3491865" y="5653088"/>
                </a:cubicBezTo>
                <a:cubicBezTo>
                  <a:pt x="3491865" y="5637832"/>
                  <a:pt x="3504232" y="5625465"/>
                  <a:pt x="3519488" y="5625465"/>
                </a:cubicBezTo>
                <a:cubicBezTo>
                  <a:pt x="3534743" y="5625465"/>
                  <a:pt x="3547110" y="5637832"/>
                  <a:pt x="3547110" y="5653088"/>
                </a:cubicBezTo>
                <a:close/>
                <a:moveTo>
                  <a:pt x="3700462" y="5653088"/>
                </a:moveTo>
                <a:cubicBezTo>
                  <a:pt x="3700462" y="5668869"/>
                  <a:pt x="3687669" y="5681662"/>
                  <a:pt x="3671888" y="5681662"/>
                </a:cubicBezTo>
                <a:cubicBezTo>
                  <a:pt x="3656106" y="5681662"/>
                  <a:pt x="3643312" y="5668869"/>
                  <a:pt x="3643312" y="5653088"/>
                </a:cubicBezTo>
                <a:cubicBezTo>
                  <a:pt x="3643312" y="5637306"/>
                  <a:pt x="3656106" y="5624512"/>
                  <a:pt x="3671888" y="5624512"/>
                </a:cubicBezTo>
                <a:cubicBezTo>
                  <a:pt x="3687669" y="5624512"/>
                  <a:pt x="3700462" y="5637306"/>
                  <a:pt x="3700462" y="5653088"/>
                </a:cubicBezTo>
                <a:close/>
                <a:moveTo>
                  <a:pt x="3853815" y="5653088"/>
                </a:moveTo>
                <a:cubicBezTo>
                  <a:pt x="3853815" y="5669395"/>
                  <a:pt x="3840595" y="5682615"/>
                  <a:pt x="3824288" y="5682615"/>
                </a:cubicBezTo>
                <a:cubicBezTo>
                  <a:pt x="3807980" y="5682615"/>
                  <a:pt x="3794760" y="5669395"/>
                  <a:pt x="3794760" y="5653088"/>
                </a:cubicBezTo>
                <a:cubicBezTo>
                  <a:pt x="3794760" y="5636780"/>
                  <a:pt x="3807980" y="5623560"/>
                  <a:pt x="3824288" y="5623560"/>
                </a:cubicBezTo>
                <a:cubicBezTo>
                  <a:pt x="3840595" y="5623560"/>
                  <a:pt x="3853815" y="5636780"/>
                  <a:pt x="3853815" y="5653088"/>
                </a:cubicBezTo>
                <a:close/>
                <a:moveTo>
                  <a:pt x="4007168" y="5653088"/>
                </a:moveTo>
                <a:cubicBezTo>
                  <a:pt x="4007168" y="5669921"/>
                  <a:pt x="3993521" y="5683568"/>
                  <a:pt x="3976688" y="5683568"/>
                </a:cubicBezTo>
                <a:cubicBezTo>
                  <a:pt x="3959854" y="5683568"/>
                  <a:pt x="3946208" y="5669921"/>
                  <a:pt x="3946208" y="5653088"/>
                </a:cubicBezTo>
                <a:cubicBezTo>
                  <a:pt x="3946208" y="5636254"/>
                  <a:pt x="3959854" y="5622608"/>
                  <a:pt x="3976688" y="5622608"/>
                </a:cubicBezTo>
                <a:cubicBezTo>
                  <a:pt x="3993521" y="5622608"/>
                  <a:pt x="4007168" y="5636254"/>
                  <a:pt x="4007168" y="5653088"/>
                </a:cubicBezTo>
                <a:close/>
                <a:moveTo>
                  <a:pt x="4159568" y="5653088"/>
                </a:moveTo>
                <a:cubicBezTo>
                  <a:pt x="4159568" y="5669921"/>
                  <a:pt x="4145921" y="5683568"/>
                  <a:pt x="4129088" y="5683568"/>
                </a:cubicBezTo>
                <a:cubicBezTo>
                  <a:pt x="4112254" y="5683568"/>
                  <a:pt x="4098608" y="5669921"/>
                  <a:pt x="4098608" y="5653088"/>
                </a:cubicBezTo>
                <a:cubicBezTo>
                  <a:pt x="4098608" y="5636254"/>
                  <a:pt x="4112254" y="5622608"/>
                  <a:pt x="4129088" y="5622608"/>
                </a:cubicBezTo>
                <a:cubicBezTo>
                  <a:pt x="4145921" y="5622608"/>
                  <a:pt x="4159568" y="5636254"/>
                  <a:pt x="4159568" y="5653088"/>
                </a:cubicBezTo>
                <a:close/>
                <a:moveTo>
                  <a:pt x="4312920" y="5653088"/>
                </a:moveTo>
                <a:cubicBezTo>
                  <a:pt x="4312920" y="5670447"/>
                  <a:pt x="4298847" y="5684520"/>
                  <a:pt x="4281488" y="5684520"/>
                </a:cubicBezTo>
                <a:cubicBezTo>
                  <a:pt x="4264128" y="5684520"/>
                  <a:pt x="4250055" y="5670447"/>
                  <a:pt x="4250055" y="5653088"/>
                </a:cubicBezTo>
                <a:cubicBezTo>
                  <a:pt x="4250055" y="5635728"/>
                  <a:pt x="4264128" y="5621655"/>
                  <a:pt x="4281488" y="5621655"/>
                </a:cubicBezTo>
                <a:cubicBezTo>
                  <a:pt x="4298847" y="5621655"/>
                  <a:pt x="4312920" y="5635728"/>
                  <a:pt x="4312920" y="5653088"/>
                </a:cubicBezTo>
                <a:close/>
                <a:moveTo>
                  <a:pt x="4466272" y="5653088"/>
                </a:moveTo>
                <a:cubicBezTo>
                  <a:pt x="4466272" y="5670973"/>
                  <a:pt x="4451773" y="5685472"/>
                  <a:pt x="4433888" y="5685472"/>
                </a:cubicBezTo>
                <a:cubicBezTo>
                  <a:pt x="4416002" y="5685472"/>
                  <a:pt x="4401502" y="5670973"/>
                  <a:pt x="4401502" y="5653088"/>
                </a:cubicBezTo>
                <a:cubicBezTo>
                  <a:pt x="4401502" y="5635202"/>
                  <a:pt x="4416002" y="5620702"/>
                  <a:pt x="4433888" y="5620702"/>
                </a:cubicBezTo>
                <a:cubicBezTo>
                  <a:pt x="4451773" y="5620702"/>
                  <a:pt x="4466272" y="5635202"/>
                  <a:pt x="4466272" y="5653088"/>
                </a:cubicBezTo>
                <a:close/>
                <a:moveTo>
                  <a:pt x="4618672" y="5653088"/>
                </a:moveTo>
                <a:cubicBezTo>
                  <a:pt x="4618672" y="5670973"/>
                  <a:pt x="4604173" y="5685472"/>
                  <a:pt x="4586288" y="5685472"/>
                </a:cubicBezTo>
                <a:cubicBezTo>
                  <a:pt x="4568402" y="5685472"/>
                  <a:pt x="4553902" y="5670973"/>
                  <a:pt x="4553902" y="5653088"/>
                </a:cubicBezTo>
                <a:cubicBezTo>
                  <a:pt x="4553902" y="5635202"/>
                  <a:pt x="4568402" y="5620702"/>
                  <a:pt x="4586288" y="5620702"/>
                </a:cubicBezTo>
                <a:cubicBezTo>
                  <a:pt x="4604173" y="5620702"/>
                  <a:pt x="4618672" y="5635202"/>
                  <a:pt x="4618672" y="5653088"/>
                </a:cubicBezTo>
                <a:close/>
                <a:moveTo>
                  <a:pt x="4772025" y="5653088"/>
                </a:moveTo>
                <a:cubicBezTo>
                  <a:pt x="4772025" y="5671499"/>
                  <a:pt x="4757099" y="5686425"/>
                  <a:pt x="4738688" y="5686425"/>
                </a:cubicBezTo>
                <a:cubicBezTo>
                  <a:pt x="4720276" y="5686425"/>
                  <a:pt x="4705350" y="5671499"/>
                  <a:pt x="4705350" y="5653088"/>
                </a:cubicBezTo>
                <a:cubicBezTo>
                  <a:pt x="4705350" y="5634676"/>
                  <a:pt x="4720276" y="5619750"/>
                  <a:pt x="4738688" y="5619750"/>
                </a:cubicBezTo>
                <a:cubicBezTo>
                  <a:pt x="4757099" y="5619750"/>
                  <a:pt x="4772025" y="5634676"/>
                  <a:pt x="4772025" y="5653088"/>
                </a:cubicBezTo>
                <a:close/>
                <a:moveTo>
                  <a:pt x="4924425" y="5653088"/>
                </a:moveTo>
                <a:cubicBezTo>
                  <a:pt x="4924425" y="5671499"/>
                  <a:pt x="4909499" y="5686425"/>
                  <a:pt x="4891088" y="5686425"/>
                </a:cubicBezTo>
                <a:cubicBezTo>
                  <a:pt x="4872676" y="5686425"/>
                  <a:pt x="4857750" y="5671499"/>
                  <a:pt x="4857750" y="5653088"/>
                </a:cubicBezTo>
                <a:cubicBezTo>
                  <a:pt x="4857750" y="5634676"/>
                  <a:pt x="4872676" y="5619750"/>
                  <a:pt x="4891088" y="5619750"/>
                </a:cubicBezTo>
                <a:cubicBezTo>
                  <a:pt x="4909499" y="5619750"/>
                  <a:pt x="4924425" y="5634676"/>
                  <a:pt x="4924425" y="5653088"/>
                </a:cubicBezTo>
                <a:close/>
                <a:moveTo>
                  <a:pt x="5077778" y="5653088"/>
                </a:moveTo>
                <a:cubicBezTo>
                  <a:pt x="5077778" y="5672025"/>
                  <a:pt x="5062425" y="5687378"/>
                  <a:pt x="5043488" y="5687378"/>
                </a:cubicBezTo>
                <a:cubicBezTo>
                  <a:pt x="5024550" y="5687378"/>
                  <a:pt x="5009198" y="5672025"/>
                  <a:pt x="5009198" y="5653088"/>
                </a:cubicBezTo>
                <a:cubicBezTo>
                  <a:pt x="5009198" y="5634150"/>
                  <a:pt x="5024550" y="5618798"/>
                  <a:pt x="5043488" y="5618798"/>
                </a:cubicBezTo>
                <a:cubicBezTo>
                  <a:pt x="5062425" y="5618798"/>
                  <a:pt x="5077778" y="5634150"/>
                  <a:pt x="5077778" y="5653088"/>
                </a:cubicBezTo>
                <a:close/>
                <a:moveTo>
                  <a:pt x="5230178" y="5653088"/>
                </a:moveTo>
                <a:cubicBezTo>
                  <a:pt x="5230178" y="5672025"/>
                  <a:pt x="5214825" y="5687378"/>
                  <a:pt x="5195888" y="5687378"/>
                </a:cubicBezTo>
                <a:cubicBezTo>
                  <a:pt x="5176950" y="5687378"/>
                  <a:pt x="5161598" y="5672025"/>
                  <a:pt x="5161598" y="5653088"/>
                </a:cubicBezTo>
                <a:cubicBezTo>
                  <a:pt x="5161598" y="5634150"/>
                  <a:pt x="5176950" y="5618798"/>
                  <a:pt x="5195888" y="5618798"/>
                </a:cubicBezTo>
                <a:cubicBezTo>
                  <a:pt x="5214825" y="5618798"/>
                  <a:pt x="5230178" y="5634150"/>
                  <a:pt x="5230178" y="5653088"/>
                </a:cubicBezTo>
                <a:close/>
                <a:moveTo>
                  <a:pt x="5382578" y="5653088"/>
                </a:moveTo>
                <a:cubicBezTo>
                  <a:pt x="5382578" y="5672025"/>
                  <a:pt x="5367225" y="5687378"/>
                  <a:pt x="5348288" y="5687378"/>
                </a:cubicBezTo>
                <a:cubicBezTo>
                  <a:pt x="5329350" y="5687378"/>
                  <a:pt x="5313998" y="5672025"/>
                  <a:pt x="5313998" y="5653088"/>
                </a:cubicBezTo>
                <a:cubicBezTo>
                  <a:pt x="5313998" y="5634150"/>
                  <a:pt x="5329350" y="5618798"/>
                  <a:pt x="5348288" y="5618798"/>
                </a:cubicBezTo>
                <a:cubicBezTo>
                  <a:pt x="5367225" y="5618798"/>
                  <a:pt x="5382578" y="5634150"/>
                  <a:pt x="5382578" y="5653088"/>
                </a:cubicBezTo>
                <a:close/>
                <a:moveTo>
                  <a:pt x="5535930" y="5653088"/>
                </a:moveTo>
                <a:cubicBezTo>
                  <a:pt x="5535930" y="5672551"/>
                  <a:pt x="5520151" y="5688330"/>
                  <a:pt x="5500688" y="5688330"/>
                </a:cubicBezTo>
                <a:cubicBezTo>
                  <a:pt x="5481224" y="5688330"/>
                  <a:pt x="5465445" y="5672551"/>
                  <a:pt x="5465445" y="5653088"/>
                </a:cubicBezTo>
                <a:cubicBezTo>
                  <a:pt x="5465445" y="5633624"/>
                  <a:pt x="5481224" y="5617845"/>
                  <a:pt x="5500688" y="5617845"/>
                </a:cubicBezTo>
                <a:cubicBezTo>
                  <a:pt x="5520151" y="5617845"/>
                  <a:pt x="5535930" y="5633624"/>
                  <a:pt x="5535930" y="5653088"/>
                </a:cubicBezTo>
                <a:close/>
                <a:moveTo>
                  <a:pt x="5688330" y="5653088"/>
                </a:moveTo>
                <a:cubicBezTo>
                  <a:pt x="5688330" y="5672551"/>
                  <a:pt x="5672551" y="5688330"/>
                  <a:pt x="5653088" y="5688330"/>
                </a:cubicBezTo>
                <a:cubicBezTo>
                  <a:pt x="5633624" y="5688330"/>
                  <a:pt x="5617845" y="5672551"/>
                  <a:pt x="5617845" y="5653088"/>
                </a:cubicBezTo>
                <a:cubicBezTo>
                  <a:pt x="5617845" y="5633624"/>
                  <a:pt x="5633624" y="5617845"/>
                  <a:pt x="5653088" y="5617845"/>
                </a:cubicBezTo>
                <a:cubicBezTo>
                  <a:pt x="5672551" y="5617845"/>
                  <a:pt x="5688330" y="5633624"/>
                  <a:pt x="5688330" y="5653088"/>
                </a:cubicBezTo>
                <a:close/>
                <a:moveTo>
                  <a:pt x="5840730" y="5653088"/>
                </a:moveTo>
                <a:cubicBezTo>
                  <a:pt x="5840730" y="5672551"/>
                  <a:pt x="5824951" y="5688330"/>
                  <a:pt x="5805488" y="5688330"/>
                </a:cubicBezTo>
                <a:cubicBezTo>
                  <a:pt x="5786024" y="5688330"/>
                  <a:pt x="5770245" y="5672551"/>
                  <a:pt x="5770245" y="5653088"/>
                </a:cubicBezTo>
                <a:cubicBezTo>
                  <a:pt x="5770245" y="5633624"/>
                  <a:pt x="5786024" y="5617845"/>
                  <a:pt x="5805488" y="5617845"/>
                </a:cubicBezTo>
                <a:cubicBezTo>
                  <a:pt x="5824951" y="5617845"/>
                  <a:pt x="5840730" y="5633624"/>
                  <a:pt x="5840730" y="5653088"/>
                </a:cubicBezTo>
                <a:close/>
                <a:moveTo>
                  <a:pt x="5993130" y="5653088"/>
                </a:moveTo>
                <a:cubicBezTo>
                  <a:pt x="5993130" y="5672551"/>
                  <a:pt x="5977351" y="5688330"/>
                  <a:pt x="5957888" y="5688330"/>
                </a:cubicBezTo>
                <a:cubicBezTo>
                  <a:pt x="5938424" y="5688330"/>
                  <a:pt x="5922645" y="5672551"/>
                  <a:pt x="5922645" y="5653088"/>
                </a:cubicBezTo>
                <a:cubicBezTo>
                  <a:pt x="5922645" y="5633624"/>
                  <a:pt x="5938424" y="5617845"/>
                  <a:pt x="5957888" y="5617845"/>
                </a:cubicBezTo>
                <a:cubicBezTo>
                  <a:pt x="5977351" y="5617845"/>
                  <a:pt x="5993130" y="5633624"/>
                  <a:pt x="5993130" y="5653088"/>
                </a:cubicBezTo>
                <a:close/>
                <a:moveTo>
                  <a:pt x="6145530" y="5653088"/>
                </a:moveTo>
                <a:cubicBezTo>
                  <a:pt x="6145530" y="5672551"/>
                  <a:pt x="6129751" y="5688330"/>
                  <a:pt x="6110288" y="5688330"/>
                </a:cubicBezTo>
                <a:cubicBezTo>
                  <a:pt x="6090824" y="5688330"/>
                  <a:pt x="6075045" y="5672551"/>
                  <a:pt x="6075045" y="5653088"/>
                </a:cubicBezTo>
                <a:cubicBezTo>
                  <a:pt x="6075045" y="5633624"/>
                  <a:pt x="6090824" y="5617845"/>
                  <a:pt x="6110288" y="5617845"/>
                </a:cubicBezTo>
                <a:cubicBezTo>
                  <a:pt x="6129751" y="5617845"/>
                  <a:pt x="6145530" y="5633624"/>
                  <a:pt x="6145530" y="5653088"/>
                </a:cubicBezTo>
                <a:close/>
                <a:moveTo>
                  <a:pt x="6297930" y="5653088"/>
                </a:moveTo>
                <a:cubicBezTo>
                  <a:pt x="6297930" y="5672551"/>
                  <a:pt x="6282151" y="5688330"/>
                  <a:pt x="6262688" y="5688330"/>
                </a:cubicBezTo>
                <a:cubicBezTo>
                  <a:pt x="6243224" y="5688330"/>
                  <a:pt x="6227445" y="5672551"/>
                  <a:pt x="6227445" y="5653088"/>
                </a:cubicBezTo>
                <a:cubicBezTo>
                  <a:pt x="6227445" y="5633624"/>
                  <a:pt x="6243224" y="5617845"/>
                  <a:pt x="6262688" y="5617845"/>
                </a:cubicBezTo>
                <a:cubicBezTo>
                  <a:pt x="6282151" y="5617845"/>
                  <a:pt x="6297930" y="5633624"/>
                  <a:pt x="6297930" y="5653088"/>
                </a:cubicBezTo>
                <a:close/>
                <a:moveTo>
                  <a:pt x="6450330" y="5653088"/>
                </a:moveTo>
                <a:cubicBezTo>
                  <a:pt x="6450330" y="5672551"/>
                  <a:pt x="6434551" y="5688330"/>
                  <a:pt x="6415088" y="5688330"/>
                </a:cubicBezTo>
                <a:cubicBezTo>
                  <a:pt x="6395624" y="5688330"/>
                  <a:pt x="6379845" y="5672551"/>
                  <a:pt x="6379845" y="5653088"/>
                </a:cubicBezTo>
                <a:cubicBezTo>
                  <a:pt x="6379845" y="5633624"/>
                  <a:pt x="6395624" y="5617845"/>
                  <a:pt x="6415088" y="5617845"/>
                </a:cubicBezTo>
                <a:cubicBezTo>
                  <a:pt x="6434551" y="5617845"/>
                  <a:pt x="6450330" y="5633624"/>
                  <a:pt x="6450330" y="5653088"/>
                </a:cubicBezTo>
                <a:close/>
                <a:moveTo>
                  <a:pt x="6602730" y="5653088"/>
                </a:moveTo>
                <a:cubicBezTo>
                  <a:pt x="6602730" y="5672551"/>
                  <a:pt x="6586951" y="5688330"/>
                  <a:pt x="6567488" y="5688330"/>
                </a:cubicBezTo>
                <a:cubicBezTo>
                  <a:pt x="6548024" y="5688330"/>
                  <a:pt x="6532245" y="5672551"/>
                  <a:pt x="6532245" y="5653088"/>
                </a:cubicBezTo>
                <a:cubicBezTo>
                  <a:pt x="6532245" y="5633624"/>
                  <a:pt x="6548024" y="5617845"/>
                  <a:pt x="6567488" y="5617845"/>
                </a:cubicBezTo>
                <a:cubicBezTo>
                  <a:pt x="6586951" y="5617845"/>
                  <a:pt x="6602730" y="5633624"/>
                  <a:pt x="6602730" y="5653088"/>
                </a:cubicBezTo>
                <a:close/>
                <a:moveTo>
                  <a:pt x="6755130" y="5653088"/>
                </a:moveTo>
                <a:cubicBezTo>
                  <a:pt x="6755130" y="5672551"/>
                  <a:pt x="6739351" y="5688330"/>
                  <a:pt x="6719888" y="5688330"/>
                </a:cubicBezTo>
                <a:cubicBezTo>
                  <a:pt x="6700424" y="5688330"/>
                  <a:pt x="6684645" y="5672551"/>
                  <a:pt x="6684645" y="5653088"/>
                </a:cubicBezTo>
                <a:cubicBezTo>
                  <a:pt x="6684645" y="5633624"/>
                  <a:pt x="6700424" y="5617845"/>
                  <a:pt x="6719888" y="5617845"/>
                </a:cubicBezTo>
                <a:cubicBezTo>
                  <a:pt x="6739351" y="5617845"/>
                  <a:pt x="6755130" y="5633624"/>
                  <a:pt x="6755130" y="5653088"/>
                </a:cubicBezTo>
                <a:close/>
                <a:moveTo>
                  <a:pt x="6906578" y="5653088"/>
                </a:moveTo>
                <a:cubicBezTo>
                  <a:pt x="6906578" y="5672025"/>
                  <a:pt x="6891225" y="5687378"/>
                  <a:pt x="6872288" y="5687378"/>
                </a:cubicBezTo>
                <a:cubicBezTo>
                  <a:pt x="6853350" y="5687378"/>
                  <a:pt x="6837998" y="5672025"/>
                  <a:pt x="6837998" y="5653088"/>
                </a:cubicBezTo>
                <a:cubicBezTo>
                  <a:pt x="6837998" y="5634150"/>
                  <a:pt x="6853350" y="5618798"/>
                  <a:pt x="6872288" y="5618798"/>
                </a:cubicBezTo>
                <a:cubicBezTo>
                  <a:pt x="6891225" y="5618798"/>
                  <a:pt x="6906578" y="5634150"/>
                  <a:pt x="6906578" y="5653088"/>
                </a:cubicBezTo>
                <a:close/>
                <a:moveTo>
                  <a:pt x="7058978" y="5653088"/>
                </a:moveTo>
                <a:cubicBezTo>
                  <a:pt x="7058978" y="5672025"/>
                  <a:pt x="7043625" y="5687378"/>
                  <a:pt x="7024688" y="5687378"/>
                </a:cubicBezTo>
                <a:cubicBezTo>
                  <a:pt x="7005750" y="5687378"/>
                  <a:pt x="6990398" y="5672025"/>
                  <a:pt x="6990398" y="5653088"/>
                </a:cubicBezTo>
                <a:cubicBezTo>
                  <a:pt x="6990398" y="5634150"/>
                  <a:pt x="7005750" y="5618798"/>
                  <a:pt x="7024688" y="5618798"/>
                </a:cubicBezTo>
                <a:cubicBezTo>
                  <a:pt x="7043625" y="5618798"/>
                  <a:pt x="7058978" y="5634150"/>
                  <a:pt x="7058978" y="5653088"/>
                </a:cubicBezTo>
                <a:close/>
                <a:moveTo>
                  <a:pt x="7211378" y="5653088"/>
                </a:moveTo>
                <a:cubicBezTo>
                  <a:pt x="7211378" y="5672025"/>
                  <a:pt x="7196025" y="5687378"/>
                  <a:pt x="7177088" y="5687378"/>
                </a:cubicBezTo>
                <a:cubicBezTo>
                  <a:pt x="7158150" y="5687378"/>
                  <a:pt x="7142798" y="5672025"/>
                  <a:pt x="7142798" y="5653088"/>
                </a:cubicBezTo>
                <a:cubicBezTo>
                  <a:pt x="7142798" y="5634150"/>
                  <a:pt x="7158150" y="5618798"/>
                  <a:pt x="7177088" y="5618798"/>
                </a:cubicBezTo>
                <a:cubicBezTo>
                  <a:pt x="7196025" y="5618798"/>
                  <a:pt x="7211378" y="5634150"/>
                  <a:pt x="7211378" y="5653088"/>
                </a:cubicBezTo>
                <a:close/>
                <a:moveTo>
                  <a:pt x="7362825" y="5653088"/>
                </a:moveTo>
                <a:cubicBezTo>
                  <a:pt x="7362825" y="5671499"/>
                  <a:pt x="7347899" y="5686425"/>
                  <a:pt x="7329488" y="5686425"/>
                </a:cubicBezTo>
                <a:cubicBezTo>
                  <a:pt x="7311076" y="5686425"/>
                  <a:pt x="7296150" y="5671499"/>
                  <a:pt x="7296150" y="5653088"/>
                </a:cubicBezTo>
                <a:cubicBezTo>
                  <a:pt x="7296150" y="5634676"/>
                  <a:pt x="7311076" y="5619750"/>
                  <a:pt x="7329488" y="5619750"/>
                </a:cubicBezTo>
                <a:cubicBezTo>
                  <a:pt x="7347899" y="5619750"/>
                  <a:pt x="7362825" y="5634676"/>
                  <a:pt x="7362825" y="5653088"/>
                </a:cubicBezTo>
                <a:close/>
                <a:moveTo>
                  <a:pt x="7515225" y="5653088"/>
                </a:moveTo>
                <a:cubicBezTo>
                  <a:pt x="7515225" y="5671499"/>
                  <a:pt x="7500299" y="5686425"/>
                  <a:pt x="7481888" y="5686425"/>
                </a:cubicBezTo>
                <a:cubicBezTo>
                  <a:pt x="7463476" y="5686425"/>
                  <a:pt x="7448550" y="5671499"/>
                  <a:pt x="7448550" y="5653088"/>
                </a:cubicBezTo>
                <a:cubicBezTo>
                  <a:pt x="7448550" y="5634676"/>
                  <a:pt x="7463476" y="5619750"/>
                  <a:pt x="7481888" y="5619750"/>
                </a:cubicBezTo>
                <a:cubicBezTo>
                  <a:pt x="7500299" y="5619750"/>
                  <a:pt x="7515225" y="5634676"/>
                  <a:pt x="7515225" y="5653088"/>
                </a:cubicBezTo>
                <a:close/>
                <a:moveTo>
                  <a:pt x="7666672" y="5653088"/>
                </a:moveTo>
                <a:cubicBezTo>
                  <a:pt x="7666672" y="5670973"/>
                  <a:pt x="7652173" y="5685472"/>
                  <a:pt x="7634288" y="5685472"/>
                </a:cubicBezTo>
                <a:cubicBezTo>
                  <a:pt x="7616402" y="5685472"/>
                  <a:pt x="7601902" y="5670973"/>
                  <a:pt x="7601902" y="5653088"/>
                </a:cubicBezTo>
                <a:cubicBezTo>
                  <a:pt x="7601902" y="5635202"/>
                  <a:pt x="7616402" y="5620702"/>
                  <a:pt x="7634288" y="5620702"/>
                </a:cubicBezTo>
                <a:cubicBezTo>
                  <a:pt x="7652173" y="5620702"/>
                  <a:pt x="7666672" y="5635202"/>
                  <a:pt x="7666672" y="5653088"/>
                </a:cubicBezTo>
                <a:close/>
                <a:moveTo>
                  <a:pt x="7819072" y="5653088"/>
                </a:moveTo>
                <a:cubicBezTo>
                  <a:pt x="7819072" y="5670973"/>
                  <a:pt x="7804573" y="5685472"/>
                  <a:pt x="7786688" y="5685472"/>
                </a:cubicBezTo>
                <a:cubicBezTo>
                  <a:pt x="7768802" y="5685472"/>
                  <a:pt x="7754302" y="5670973"/>
                  <a:pt x="7754302" y="5653088"/>
                </a:cubicBezTo>
                <a:cubicBezTo>
                  <a:pt x="7754302" y="5635202"/>
                  <a:pt x="7768802" y="5620702"/>
                  <a:pt x="7786688" y="5620702"/>
                </a:cubicBezTo>
                <a:cubicBezTo>
                  <a:pt x="7804573" y="5620702"/>
                  <a:pt x="7819072" y="5635202"/>
                  <a:pt x="7819072" y="5653088"/>
                </a:cubicBezTo>
                <a:close/>
                <a:moveTo>
                  <a:pt x="7970520" y="5653088"/>
                </a:moveTo>
                <a:cubicBezTo>
                  <a:pt x="7970520" y="5670447"/>
                  <a:pt x="7956447" y="5684520"/>
                  <a:pt x="7939088" y="5684520"/>
                </a:cubicBezTo>
                <a:cubicBezTo>
                  <a:pt x="7921728" y="5684520"/>
                  <a:pt x="7907655" y="5670447"/>
                  <a:pt x="7907655" y="5653088"/>
                </a:cubicBezTo>
                <a:cubicBezTo>
                  <a:pt x="7907655" y="5635728"/>
                  <a:pt x="7921728" y="5621655"/>
                  <a:pt x="7939088" y="5621655"/>
                </a:cubicBezTo>
                <a:cubicBezTo>
                  <a:pt x="7956447" y="5621655"/>
                  <a:pt x="7970520" y="5635728"/>
                  <a:pt x="7970520" y="5653088"/>
                </a:cubicBezTo>
                <a:close/>
                <a:moveTo>
                  <a:pt x="8121968" y="5653088"/>
                </a:moveTo>
                <a:cubicBezTo>
                  <a:pt x="8121968" y="5669921"/>
                  <a:pt x="8108321" y="5683568"/>
                  <a:pt x="8091488" y="5683568"/>
                </a:cubicBezTo>
                <a:cubicBezTo>
                  <a:pt x="8074654" y="5683568"/>
                  <a:pt x="8061008" y="5669921"/>
                  <a:pt x="8061008" y="5653088"/>
                </a:cubicBezTo>
                <a:cubicBezTo>
                  <a:pt x="8061008" y="5636254"/>
                  <a:pt x="8074654" y="5622608"/>
                  <a:pt x="8091488" y="5622608"/>
                </a:cubicBezTo>
                <a:cubicBezTo>
                  <a:pt x="8108321" y="5622608"/>
                  <a:pt x="8121968" y="5636254"/>
                  <a:pt x="8121968" y="5653088"/>
                </a:cubicBezTo>
                <a:close/>
                <a:moveTo>
                  <a:pt x="8274368" y="5653088"/>
                </a:moveTo>
                <a:cubicBezTo>
                  <a:pt x="8274368" y="5669921"/>
                  <a:pt x="8260721" y="5683568"/>
                  <a:pt x="8243888" y="5683568"/>
                </a:cubicBezTo>
                <a:cubicBezTo>
                  <a:pt x="8227054" y="5683568"/>
                  <a:pt x="8213408" y="5669921"/>
                  <a:pt x="8213408" y="5653088"/>
                </a:cubicBezTo>
                <a:cubicBezTo>
                  <a:pt x="8213408" y="5636254"/>
                  <a:pt x="8227054" y="5622608"/>
                  <a:pt x="8243888" y="5622608"/>
                </a:cubicBezTo>
                <a:cubicBezTo>
                  <a:pt x="8260721" y="5622608"/>
                  <a:pt x="8274368" y="5636254"/>
                  <a:pt x="8274368" y="5653088"/>
                </a:cubicBezTo>
                <a:close/>
                <a:moveTo>
                  <a:pt x="8425815" y="5653088"/>
                </a:moveTo>
                <a:cubicBezTo>
                  <a:pt x="8425815" y="5669395"/>
                  <a:pt x="8412595" y="5682615"/>
                  <a:pt x="8396288" y="5682615"/>
                </a:cubicBezTo>
                <a:cubicBezTo>
                  <a:pt x="8379980" y="5682615"/>
                  <a:pt x="8366760" y="5669395"/>
                  <a:pt x="8366760" y="5653088"/>
                </a:cubicBezTo>
                <a:cubicBezTo>
                  <a:pt x="8366760" y="5636780"/>
                  <a:pt x="8379980" y="5623560"/>
                  <a:pt x="8396288" y="5623560"/>
                </a:cubicBezTo>
                <a:cubicBezTo>
                  <a:pt x="8412595" y="5623560"/>
                  <a:pt x="8425815" y="5636780"/>
                  <a:pt x="8425815" y="5653088"/>
                </a:cubicBezTo>
                <a:close/>
                <a:moveTo>
                  <a:pt x="8577262" y="5653088"/>
                </a:moveTo>
                <a:cubicBezTo>
                  <a:pt x="8577262" y="5668869"/>
                  <a:pt x="8564469" y="5681662"/>
                  <a:pt x="8548688" y="5681662"/>
                </a:cubicBezTo>
                <a:cubicBezTo>
                  <a:pt x="8532906" y="5681662"/>
                  <a:pt x="8520112" y="5668869"/>
                  <a:pt x="8520112" y="5653088"/>
                </a:cubicBezTo>
                <a:cubicBezTo>
                  <a:pt x="8520112" y="5637306"/>
                  <a:pt x="8532906" y="5624512"/>
                  <a:pt x="8548688" y="5624512"/>
                </a:cubicBezTo>
                <a:cubicBezTo>
                  <a:pt x="8564469" y="5624512"/>
                  <a:pt x="8577262" y="5637306"/>
                  <a:pt x="8577262" y="5653088"/>
                </a:cubicBezTo>
                <a:close/>
                <a:moveTo>
                  <a:pt x="8728710" y="5653088"/>
                </a:moveTo>
                <a:cubicBezTo>
                  <a:pt x="8728710" y="5668343"/>
                  <a:pt x="8716343" y="5680710"/>
                  <a:pt x="8701088" y="5680710"/>
                </a:cubicBezTo>
                <a:cubicBezTo>
                  <a:pt x="8685832" y="5680710"/>
                  <a:pt x="8673465" y="5668343"/>
                  <a:pt x="8673465" y="5653088"/>
                </a:cubicBezTo>
                <a:cubicBezTo>
                  <a:pt x="8673465" y="5637832"/>
                  <a:pt x="8685832" y="5625465"/>
                  <a:pt x="8701088" y="5625465"/>
                </a:cubicBezTo>
                <a:cubicBezTo>
                  <a:pt x="8716343" y="5625465"/>
                  <a:pt x="8728710" y="5637832"/>
                  <a:pt x="8728710" y="5653088"/>
                </a:cubicBezTo>
                <a:close/>
                <a:moveTo>
                  <a:pt x="8881110" y="5653088"/>
                </a:moveTo>
                <a:cubicBezTo>
                  <a:pt x="8881110" y="5668343"/>
                  <a:pt x="8868743" y="5680710"/>
                  <a:pt x="8853488" y="5680710"/>
                </a:cubicBezTo>
                <a:cubicBezTo>
                  <a:pt x="8838232" y="5680710"/>
                  <a:pt x="8825865" y="5668343"/>
                  <a:pt x="8825865" y="5653088"/>
                </a:cubicBezTo>
                <a:cubicBezTo>
                  <a:pt x="8825865" y="5637832"/>
                  <a:pt x="8838232" y="5625465"/>
                  <a:pt x="8853488" y="5625465"/>
                </a:cubicBezTo>
                <a:cubicBezTo>
                  <a:pt x="8868743" y="5625465"/>
                  <a:pt x="8881110" y="5637832"/>
                  <a:pt x="8881110" y="5653088"/>
                </a:cubicBezTo>
                <a:close/>
                <a:moveTo>
                  <a:pt x="9032558" y="5653088"/>
                </a:moveTo>
                <a:cubicBezTo>
                  <a:pt x="9032558" y="5667817"/>
                  <a:pt x="9020617" y="5679758"/>
                  <a:pt x="9005888" y="5679758"/>
                </a:cubicBezTo>
                <a:cubicBezTo>
                  <a:pt x="8991158" y="5679758"/>
                  <a:pt x="8979218" y="5667817"/>
                  <a:pt x="8979218" y="5653088"/>
                </a:cubicBezTo>
                <a:cubicBezTo>
                  <a:pt x="8979218" y="5638358"/>
                  <a:pt x="8991158" y="5626418"/>
                  <a:pt x="9005888" y="5626418"/>
                </a:cubicBezTo>
                <a:cubicBezTo>
                  <a:pt x="9020617" y="5626418"/>
                  <a:pt x="9032558" y="5638358"/>
                  <a:pt x="9032558" y="5653088"/>
                </a:cubicBezTo>
                <a:close/>
                <a:moveTo>
                  <a:pt x="9184005" y="5653088"/>
                </a:moveTo>
                <a:cubicBezTo>
                  <a:pt x="9184005" y="5667291"/>
                  <a:pt x="9172491" y="5678805"/>
                  <a:pt x="9158288" y="5678805"/>
                </a:cubicBezTo>
                <a:cubicBezTo>
                  <a:pt x="9144084" y="5678805"/>
                  <a:pt x="9132570" y="5667291"/>
                  <a:pt x="9132570" y="5653088"/>
                </a:cubicBezTo>
                <a:cubicBezTo>
                  <a:pt x="9132570" y="5638884"/>
                  <a:pt x="9144084" y="5627370"/>
                  <a:pt x="9158288" y="5627370"/>
                </a:cubicBezTo>
                <a:cubicBezTo>
                  <a:pt x="9172491" y="5627370"/>
                  <a:pt x="9184005" y="5638884"/>
                  <a:pt x="9184005" y="5653088"/>
                </a:cubicBezTo>
                <a:close/>
                <a:moveTo>
                  <a:pt x="9335452" y="5653088"/>
                </a:moveTo>
                <a:cubicBezTo>
                  <a:pt x="9335452" y="5666765"/>
                  <a:pt x="9324365" y="5677852"/>
                  <a:pt x="9310688" y="5677852"/>
                </a:cubicBezTo>
                <a:cubicBezTo>
                  <a:pt x="9297010" y="5677852"/>
                  <a:pt x="9285922" y="5666765"/>
                  <a:pt x="9285922" y="5653088"/>
                </a:cubicBezTo>
                <a:cubicBezTo>
                  <a:pt x="9285922" y="5639410"/>
                  <a:pt x="9297010" y="5628322"/>
                  <a:pt x="9310688" y="5628322"/>
                </a:cubicBezTo>
                <a:cubicBezTo>
                  <a:pt x="9324365" y="5628322"/>
                  <a:pt x="9335452" y="5639410"/>
                  <a:pt x="9335452" y="5653088"/>
                </a:cubicBezTo>
                <a:close/>
                <a:moveTo>
                  <a:pt x="9486900" y="5653088"/>
                </a:moveTo>
                <a:cubicBezTo>
                  <a:pt x="9486900" y="5666239"/>
                  <a:pt x="9476239" y="5676900"/>
                  <a:pt x="9463088" y="5676900"/>
                </a:cubicBezTo>
                <a:cubicBezTo>
                  <a:pt x="9449936" y="5676900"/>
                  <a:pt x="9439275" y="5666239"/>
                  <a:pt x="9439275" y="5653088"/>
                </a:cubicBezTo>
                <a:cubicBezTo>
                  <a:pt x="9439275" y="5639936"/>
                  <a:pt x="9449936" y="5629275"/>
                  <a:pt x="9463088" y="5629275"/>
                </a:cubicBezTo>
                <a:cubicBezTo>
                  <a:pt x="9476239" y="5629275"/>
                  <a:pt x="9486900" y="5639936"/>
                  <a:pt x="9486900" y="5653088"/>
                </a:cubicBezTo>
                <a:close/>
                <a:moveTo>
                  <a:pt x="9638348" y="5653088"/>
                </a:moveTo>
                <a:cubicBezTo>
                  <a:pt x="9638348" y="5665713"/>
                  <a:pt x="9628113" y="5675948"/>
                  <a:pt x="9615488" y="5675948"/>
                </a:cubicBezTo>
                <a:cubicBezTo>
                  <a:pt x="9602862" y="5675948"/>
                  <a:pt x="9592628" y="5665713"/>
                  <a:pt x="9592628" y="5653088"/>
                </a:cubicBezTo>
                <a:cubicBezTo>
                  <a:pt x="9592628" y="5640462"/>
                  <a:pt x="9602862" y="5630228"/>
                  <a:pt x="9615488" y="5630228"/>
                </a:cubicBezTo>
                <a:cubicBezTo>
                  <a:pt x="9628113" y="5630228"/>
                  <a:pt x="9638348" y="5640462"/>
                  <a:pt x="9638348" y="5653088"/>
                </a:cubicBezTo>
                <a:close/>
                <a:moveTo>
                  <a:pt x="9789795" y="5653088"/>
                </a:moveTo>
                <a:cubicBezTo>
                  <a:pt x="9789795" y="5665187"/>
                  <a:pt x="9779987" y="5674995"/>
                  <a:pt x="9767888" y="5674995"/>
                </a:cubicBezTo>
                <a:cubicBezTo>
                  <a:pt x="9755788" y="5674995"/>
                  <a:pt x="9745980" y="5665187"/>
                  <a:pt x="9745980" y="5653088"/>
                </a:cubicBezTo>
                <a:cubicBezTo>
                  <a:pt x="9745980" y="5640988"/>
                  <a:pt x="9755788" y="5631180"/>
                  <a:pt x="9767888" y="5631180"/>
                </a:cubicBezTo>
                <a:cubicBezTo>
                  <a:pt x="9779987" y="5631180"/>
                  <a:pt x="9789795" y="5640988"/>
                  <a:pt x="9789795" y="5653088"/>
                </a:cubicBezTo>
                <a:close/>
                <a:moveTo>
                  <a:pt x="9941242" y="5653088"/>
                </a:moveTo>
                <a:cubicBezTo>
                  <a:pt x="9941242" y="5664661"/>
                  <a:pt x="9931861" y="5674042"/>
                  <a:pt x="9920288" y="5674042"/>
                </a:cubicBezTo>
                <a:cubicBezTo>
                  <a:pt x="9908714" y="5674042"/>
                  <a:pt x="9899332" y="5664661"/>
                  <a:pt x="9899332" y="5653088"/>
                </a:cubicBezTo>
                <a:cubicBezTo>
                  <a:pt x="9899332" y="5641514"/>
                  <a:pt x="9908714" y="5632132"/>
                  <a:pt x="9920288" y="5632132"/>
                </a:cubicBezTo>
                <a:cubicBezTo>
                  <a:pt x="9931861" y="5632132"/>
                  <a:pt x="9941242" y="5641514"/>
                  <a:pt x="9941242" y="5653088"/>
                </a:cubicBezTo>
                <a:close/>
                <a:moveTo>
                  <a:pt x="10092690" y="5653088"/>
                </a:moveTo>
                <a:cubicBezTo>
                  <a:pt x="10092690" y="5664135"/>
                  <a:pt x="10083735" y="5673090"/>
                  <a:pt x="10072688" y="5673090"/>
                </a:cubicBezTo>
                <a:cubicBezTo>
                  <a:pt x="10061640" y="5673090"/>
                  <a:pt x="10052685" y="5664135"/>
                  <a:pt x="10052685" y="5653088"/>
                </a:cubicBezTo>
                <a:cubicBezTo>
                  <a:pt x="10052685" y="5642040"/>
                  <a:pt x="10061640" y="5633085"/>
                  <a:pt x="10072688" y="5633085"/>
                </a:cubicBezTo>
                <a:cubicBezTo>
                  <a:pt x="10083735" y="5633085"/>
                  <a:pt x="10092690" y="5642040"/>
                  <a:pt x="10092690" y="5653088"/>
                </a:cubicBezTo>
                <a:close/>
                <a:moveTo>
                  <a:pt x="10243185" y="5653088"/>
                </a:moveTo>
                <a:cubicBezTo>
                  <a:pt x="10243185" y="5663082"/>
                  <a:pt x="10235082" y="5671185"/>
                  <a:pt x="10225088" y="5671185"/>
                </a:cubicBezTo>
                <a:cubicBezTo>
                  <a:pt x="10215093" y="5671185"/>
                  <a:pt x="10206990" y="5663082"/>
                  <a:pt x="10206990" y="5653088"/>
                </a:cubicBezTo>
                <a:cubicBezTo>
                  <a:pt x="10206990" y="5643093"/>
                  <a:pt x="10215093" y="5634990"/>
                  <a:pt x="10225088" y="5634990"/>
                </a:cubicBezTo>
                <a:cubicBezTo>
                  <a:pt x="10235082" y="5634990"/>
                  <a:pt x="10243185" y="5643093"/>
                  <a:pt x="10243185" y="5653088"/>
                </a:cubicBezTo>
                <a:close/>
                <a:moveTo>
                  <a:pt x="10394632" y="5653088"/>
                </a:moveTo>
                <a:cubicBezTo>
                  <a:pt x="10394632" y="5662556"/>
                  <a:pt x="10386956" y="5670232"/>
                  <a:pt x="10377488" y="5670232"/>
                </a:cubicBezTo>
                <a:cubicBezTo>
                  <a:pt x="10368019" y="5670232"/>
                  <a:pt x="10360342" y="5662556"/>
                  <a:pt x="10360342" y="5653088"/>
                </a:cubicBezTo>
                <a:cubicBezTo>
                  <a:pt x="10360342" y="5643619"/>
                  <a:pt x="10368019" y="5635942"/>
                  <a:pt x="10377488" y="5635942"/>
                </a:cubicBezTo>
                <a:cubicBezTo>
                  <a:pt x="10386956" y="5635942"/>
                  <a:pt x="10394632" y="5643619"/>
                  <a:pt x="10394632" y="5653088"/>
                </a:cubicBezTo>
                <a:close/>
                <a:moveTo>
                  <a:pt x="10546080" y="5653088"/>
                </a:moveTo>
                <a:cubicBezTo>
                  <a:pt x="10546080" y="5662030"/>
                  <a:pt x="10538830" y="5669280"/>
                  <a:pt x="10529888" y="5669280"/>
                </a:cubicBezTo>
                <a:cubicBezTo>
                  <a:pt x="10520945" y="5669280"/>
                  <a:pt x="10513695" y="5662030"/>
                  <a:pt x="10513695" y="5653088"/>
                </a:cubicBezTo>
                <a:cubicBezTo>
                  <a:pt x="10513695" y="5644145"/>
                  <a:pt x="10520945" y="5636895"/>
                  <a:pt x="10529888" y="5636895"/>
                </a:cubicBezTo>
                <a:cubicBezTo>
                  <a:pt x="10538830" y="5636895"/>
                  <a:pt x="10546080" y="5644145"/>
                  <a:pt x="10546080" y="5653088"/>
                </a:cubicBezTo>
                <a:close/>
                <a:moveTo>
                  <a:pt x="10697528" y="5653088"/>
                </a:moveTo>
                <a:cubicBezTo>
                  <a:pt x="10697528" y="5661504"/>
                  <a:pt x="10690704" y="5668328"/>
                  <a:pt x="10682288" y="5668328"/>
                </a:cubicBezTo>
                <a:cubicBezTo>
                  <a:pt x="10673871" y="5668328"/>
                  <a:pt x="10667048" y="5661504"/>
                  <a:pt x="10667048" y="5653088"/>
                </a:cubicBezTo>
                <a:cubicBezTo>
                  <a:pt x="10667048" y="5644671"/>
                  <a:pt x="10673871" y="5637848"/>
                  <a:pt x="10682288" y="5637848"/>
                </a:cubicBezTo>
                <a:cubicBezTo>
                  <a:pt x="10690704" y="5637848"/>
                  <a:pt x="10697528" y="5644671"/>
                  <a:pt x="10697528" y="5653088"/>
                </a:cubicBezTo>
                <a:close/>
                <a:moveTo>
                  <a:pt x="10848975" y="5653088"/>
                </a:moveTo>
                <a:cubicBezTo>
                  <a:pt x="10848975" y="5660978"/>
                  <a:pt x="10842578" y="5667375"/>
                  <a:pt x="10834688" y="5667375"/>
                </a:cubicBezTo>
                <a:cubicBezTo>
                  <a:pt x="10826797" y="5667375"/>
                  <a:pt x="10820400" y="5660978"/>
                  <a:pt x="10820400" y="5653088"/>
                </a:cubicBezTo>
                <a:cubicBezTo>
                  <a:pt x="10820400" y="5645197"/>
                  <a:pt x="10826797" y="5638800"/>
                  <a:pt x="10834688" y="5638800"/>
                </a:cubicBezTo>
                <a:cubicBezTo>
                  <a:pt x="10842578" y="5638800"/>
                  <a:pt x="10848975" y="5645197"/>
                  <a:pt x="10848975" y="5653088"/>
                </a:cubicBezTo>
                <a:close/>
                <a:moveTo>
                  <a:pt x="11000422" y="5653088"/>
                </a:moveTo>
                <a:cubicBezTo>
                  <a:pt x="11000422" y="5660452"/>
                  <a:pt x="10994452" y="5666422"/>
                  <a:pt x="10987088" y="5666422"/>
                </a:cubicBezTo>
                <a:cubicBezTo>
                  <a:pt x="10979723" y="5666422"/>
                  <a:pt x="10973752" y="5660452"/>
                  <a:pt x="10973752" y="5653088"/>
                </a:cubicBezTo>
                <a:cubicBezTo>
                  <a:pt x="10973752" y="5645723"/>
                  <a:pt x="10979723" y="5639752"/>
                  <a:pt x="10987088" y="5639752"/>
                </a:cubicBezTo>
                <a:cubicBezTo>
                  <a:pt x="10994452" y="5639752"/>
                  <a:pt x="11000422" y="5645723"/>
                  <a:pt x="11000422" y="5653088"/>
                </a:cubicBezTo>
                <a:close/>
                <a:moveTo>
                  <a:pt x="11150918" y="5653088"/>
                </a:moveTo>
                <a:cubicBezTo>
                  <a:pt x="11150918" y="5659400"/>
                  <a:pt x="11145800" y="5664518"/>
                  <a:pt x="11139488" y="5664518"/>
                </a:cubicBezTo>
                <a:cubicBezTo>
                  <a:pt x="11133175" y="5664518"/>
                  <a:pt x="11128058" y="5659400"/>
                  <a:pt x="11128058" y="5653088"/>
                </a:cubicBezTo>
                <a:cubicBezTo>
                  <a:pt x="11128058" y="5646775"/>
                  <a:pt x="11133175" y="5641658"/>
                  <a:pt x="11139488" y="5641658"/>
                </a:cubicBezTo>
                <a:cubicBezTo>
                  <a:pt x="11145800" y="5641658"/>
                  <a:pt x="11150918" y="5646775"/>
                  <a:pt x="11150918" y="5653088"/>
                </a:cubicBezTo>
                <a:close/>
                <a:moveTo>
                  <a:pt x="11302365" y="5653088"/>
                </a:moveTo>
                <a:cubicBezTo>
                  <a:pt x="11302365" y="5658874"/>
                  <a:pt x="11297674" y="5663565"/>
                  <a:pt x="11291888" y="5663565"/>
                </a:cubicBezTo>
                <a:cubicBezTo>
                  <a:pt x="11286101" y="5663565"/>
                  <a:pt x="11281410" y="5658874"/>
                  <a:pt x="11281410" y="5653088"/>
                </a:cubicBezTo>
                <a:cubicBezTo>
                  <a:pt x="11281410" y="5647301"/>
                  <a:pt x="11286101" y="5642610"/>
                  <a:pt x="11291888" y="5642610"/>
                </a:cubicBezTo>
                <a:cubicBezTo>
                  <a:pt x="11297674" y="5642610"/>
                  <a:pt x="11302365" y="5647301"/>
                  <a:pt x="11302365" y="5653088"/>
                </a:cubicBezTo>
                <a:close/>
                <a:moveTo>
                  <a:pt x="11453812" y="5653088"/>
                </a:moveTo>
                <a:cubicBezTo>
                  <a:pt x="11453812" y="5658348"/>
                  <a:pt x="11449548" y="5662612"/>
                  <a:pt x="11444288" y="5662612"/>
                </a:cubicBezTo>
                <a:cubicBezTo>
                  <a:pt x="11439027" y="5662612"/>
                  <a:pt x="11434762" y="5658348"/>
                  <a:pt x="11434762" y="5653088"/>
                </a:cubicBezTo>
                <a:cubicBezTo>
                  <a:pt x="11434762" y="5647827"/>
                  <a:pt x="11439027" y="5643562"/>
                  <a:pt x="11444288" y="5643562"/>
                </a:cubicBezTo>
                <a:cubicBezTo>
                  <a:pt x="11449548" y="5643562"/>
                  <a:pt x="11453812" y="5647827"/>
                  <a:pt x="11453812" y="5653088"/>
                </a:cubicBezTo>
                <a:close/>
                <a:moveTo>
                  <a:pt x="11605260" y="5653088"/>
                </a:moveTo>
                <a:cubicBezTo>
                  <a:pt x="11605260" y="5657822"/>
                  <a:pt x="11601422" y="5661660"/>
                  <a:pt x="11596688" y="5661660"/>
                </a:cubicBezTo>
                <a:cubicBezTo>
                  <a:pt x="11591953" y="5661660"/>
                  <a:pt x="11588115" y="5657822"/>
                  <a:pt x="11588115" y="5653088"/>
                </a:cubicBezTo>
                <a:cubicBezTo>
                  <a:pt x="11588115" y="5648353"/>
                  <a:pt x="11591953" y="5644515"/>
                  <a:pt x="11596688" y="5644515"/>
                </a:cubicBezTo>
                <a:cubicBezTo>
                  <a:pt x="11601422" y="5644515"/>
                  <a:pt x="11605260" y="5648353"/>
                  <a:pt x="11605260" y="5653088"/>
                </a:cubicBezTo>
                <a:close/>
                <a:moveTo>
                  <a:pt x="11756708" y="5653088"/>
                </a:moveTo>
                <a:cubicBezTo>
                  <a:pt x="11756708" y="5657296"/>
                  <a:pt x="11753296" y="5660708"/>
                  <a:pt x="11749088" y="5660708"/>
                </a:cubicBezTo>
                <a:cubicBezTo>
                  <a:pt x="11744879" y="5660708"/>
                  <a:pt x="11741468" y="5657296"/>
                  <a:pt x="11741468" y="5653088"/>
                </a:cubicBezTo>
                <a:cubicBezTo>
                  <a:pt x="11741468" y="5648879"/>
                  <a:pt x="11744879" y="5645468"/>
                  <a:pt x="11749088" y="5645468"/>
                </a:cubicBezTo>
                <a:cubicBezTo>
                  <a:pt x="11753296" y="5645468"/>
                  <a:pt x="11756708" y="5648879"/>
                  <a:pt x="11756708" y="5653088"/>
                </a:cubicBezTo>
                <a:close/>
                <a:moveTo>
                  <a:pt x="11907202" y="5653088"/>
                </a:moveTo>
                <a:cubicBezTo>
                  <a:pt x="11907202" y="5656244"/>
                  <a:pt x="11904644" y="5658802"/>
                  <a:pt x="11901488" y="5658802"/>
                </a:cubicBezTo>
                <a:cubicBezTo>
                  <a:pt x="11898331" y="5658802"/>
                  <a:pt x="11895772" y="5656244"/>
                  <a:pt x="11895772" y="5653088"/>
                </a:cubicBezTo>
                <a:cubicBezTo>
                  <a:pt x="11895772" y="5649931"/>
                  <a:pt x="11898331" y="5647372"/>
                  <a:pt x="11901488" y="5647372"/>
                </a:cubicBezTo>
                <a:cubicBezTo>
                  <a:pt x="11904644" y="5647372"/>
                  <a:pt x="11907202" y="5649931"/>
                  <a:pt x="11907202" y="5653088"/>
                </a:cubicBezTo>
                <a:close/>
                <a:moveTo>
                  <a:pt x="630555" y="5805488"/>
                </a:moveTo>
                <a:cubicBezTo>
                  <a:pt x="630555" y="5809170"/>
                  <a:pt x="627570" y="5812155"/>
                  <a:pt x="623888" y="5812155"/>
                </a:cubicBezTo>
                <a:cubicBezTo>
                  <a:pt x="620205" y="5812155"/>
                  <a:pt x="617220" y="5809170"/>
                  <a:pt x="617220" y="5805488"/>
                </a:cubicBezTo>
                <a:cubicBezTo>
                  <a:pt x="617220" y="5801805"/>
                  <a:pt x="620205" y="5798820"/>
                  <a:pt x="623888" y="5798820"/>
                </a:cubicBezTo>
                <a:cubicBezTo>
                  <a:pt x="627570" y="5798820"/>
                  <a:pt x="630555" y="5801805"/>
                  <a:pt x="630555" y="5805488"/>
                </a:cubicBezTo>
                <a:close/>
                <a:moveTo>
                  <a:pt x="783908" y="5805488"/>
                </a:moveTo>
                <a:cubicBezTo>
                  <a:pt x="783908" y="5809696"/>
                  <a:pt x="780496" y="5813108"/>
                  <a:pt x="776288" y="5813108"/>
                </a:cubicBezTo>
                <a:cubicBezTo>
                  <a:pt x="772079" y="5813108"/>
                  <a:pt x="768668" y="5809696"/>
                  <a:pt x="768668" y="5805488"/>
                </a:cubicBezTo>
                <a:cubicBezTo>
                  <a:pt x="768668" y="5801279"/>
                  <a:pt x="772079" y="5797868"/>
                  <a:pt x="776288" y="5797868"/>
                </a:cubicBezTo>
                <a:cubicBezTo>
                  <a:pt x="780496" y="5797868"/>
                  <a:pt x="783908" y="5801279"/>
                  <a:pt x="783908" y="5805488"/>
                </a:cubicBezTo>
                <a:close/>
                <a:moveTo>
                  <a:pt x="938212" y="5805488"/>
                </a:moveTo>
                <a:cubicBezTo>
                  <a:pt x="938212" y="5810748"/>
                  <a:pt x="933948" y="5815012"/>
                  <a:pt x="928688" y="5815012"/>
                </a:cubicBezTo>
                <a:cubicBezTo>
                  <a:pt x="923427" y="5815012"/>
                  <a:pt x="919162" y="5810748"/>
                  <a:pt x="919162" y="5805488"/>
                </a:cubicBezTo>
                <a:cubicBezTo>
                  <a:pt x="919162" y="5800227"/>
                  <a:pt x="923427" y="5795962"/>
                  <a:pt x="928688" y="5795962"/>
                </a:cubicBezTo>
                <a:cubicBezTo>
                  <a:pt x="933948" y="5795962"/>
                  <a:pt x="938212" y="5800227"/>
                  <a:pt x="938212" y="5805488"/>
                </a:cubicBezTo>
                <a:close/>
                <a:moveTo>
                  <a:pt x="1091565" y="5805488"/>
                </a:moveTo>
                <a:cubicBezTo>
                  <a:pt x="1091565" y="5811274"/>
                  <a:pt x="1086874" y="5815965"/>
                  <a:pt x="1081088" y="5815965"/>
                </a:cubicBezTo>
                <a:cubicBezTo>
                  <a:pt x="1075301" y="5815965"/>
                  <a:pt x="1070610" y="5811274"/>
                  <a:pt x="1070610" y="5805488"/>
                </a:cubicBezTo>
                <a:cubicBezTo>
                  <a:pt x="1070610" y="5799701"/>
                  <a:pt x="1075301" y="5795010"/>
                  <a:pt x="1081088" y="5795010"/>
                </a:cubicBezTo>
                <a:cubicBezTo>
                  <a:pt x="1086874" y="5795010"/>
                  <a:pt x="1091565" y="5799701"/>
                  <a:pt x="1091565" y="5805488"/>
                </a:cubicBezTo>
                <a:close/>
                <a:moveTo>
                  <a:pt x="1244918" y="5805488"/>
                </a:moveTo>
                <a:cubicBezTo>
                  <a:pt x="1244918" y="5811800"/>
                  <a:pt x="1239800" y="5816918"/>
                  <a:pt x="1233488" y="5816918"/>
                </a:cubicBezTo>
                <a:cubicBezTo>
                  <a:pt x="1227175" y="5816918"/>
                  <a:pt x="1222058" y="5811800"/>
                  <a:pt x="1222058" y="5805488"/>
                </a:cubicBezTo>
                <a:cubicBezTo>
                  <a:pt x="1222058" y="5799175"/>
                  <a:pt x="1227175" y="5794058"/>
                  <a:pt x="1233488" y="5794058"/>
                </a:cubicBezTo>
                <a:cubicBezTo>
                  <a:pt x="1239800" y="5794058"/>
                  <a:pt x="1244918" y="5799175"/>
                  <a:pt x="1244918" y="5805488"/>
                </a:cubicBezTo>
                <a:close/>
                <a:moveTo>
                  <a:pt x="1398270" y="5805488"/>
                </a:moveTo>
                <a:cubicBezTo>
                  <a:pt x="1398270" y="5812326"/>
                  <a:pt x="1392726" y="5817870"/>
                  <a:pt x="1385888" y="5817870"/>
                </a:cubicBezTo>
                <a:cubicBezTo>
                  <a:pt x="1379049" y="5817870"/>
                  <a:pt x="1373505" y="5812326"/>
                  <a:pt x="1373505" y="5805488"/>
                </a:cubicBezTo>
                <a:cubicBezTo>
                  <a:pt x="1373505" y="5798649"/>
                  <a:pt x="1379049" y="5793105"/>
                  <a:pt x="1385888" y="5793105"/>
                </a:cubicBezTo>
                <a:cubicBezTo>
                  <a:pt x="1392726" y="5793105"/>
                  <a:pt x="1398270" y="5798649"/>
                  <a:pt x="1398270" y="5805488"/>
                </a:cubicBezTo>
                <a:close/>
                <a:moveTo>
                  <a:pt x="1551622" y="5805488"/>
                </a:moveTo>
                <a:cubicBezTo>
                  <a:pt x="1551622" y="5812852"/>
                  <a:pt x="1545652" y="5818822"/>
                  <a:pt x="1538288" y="5818822"/>
                </a:cubicBezTo>
                <a:cubicBezTo>
                  <a:pt x="1530923" y="5818822"/>
                  <a:pt x="1524952" y="5812852"/>
                  <a:pt x="1524952" y="5805488"/>
                </a:cubicBezTo>
                <a:cubicBezTo>
                  <a:pt x="1524952" y="5798123"/>
                  <a:pt x="1530923" y="5792152"/>
                  <a:pt x="1538288" y="5792152"/>
                </a:cubicBezTo>
                <a:cubicBezTo>
                  <a:pt x="1545652" y="5792152"/>
                  <a:pt x="1551622" y="5798123"/>
                  <a:pt x="1551622" y="5805488"/>
                </a:cubicBezTo>
                <a:close/>
                <a:moveTo>
                  <a:pt x="1704975" y="5805488"/>
                </a:moveTo>
                <a:cubicBezTo>
                  <a:pt x="1704975" y="5813378"/>
                  <a:pt x="1698578" y="5819775"/>
                  <a:pt x="1690688" y="5819775"/>
                </a:cubicBezTo>
                <a:cubicBezTo>
                  <a:pt x="1682797" y="5819775"/>
                  <a:pt x="1676400" y="5813378"/>
                  <a:pt x="1676400" y="5805488"/>
                </a:cubicBezTo>
                <a:cubicBezTo>
                  <a:pt x="1676400" y="5797597"/>
                  <a:pt x="1682797" y="5791200"/>
                  <a:pt x="1690688" y="5791200"/>
                </a:cubicBezTo>
                <a:cubicBezTo>
                  <a:pt x="1698578" y="5791200"/>
                  <a:pt x="1704975" y="5797597"/>
                  <a:pt x="1704975" y="5805488"/>
                </a:cubicBezTo>
                <a:close/>
                <a:moveTo>
                  <a:pt x="1858328" y="5805488"/>
                </a:moveTo>
                <a:cubicBezTo>
                  <a:pt x="1858328" y="5813904"/>
                  <a:pt x="1851504" y="5820728"/>
                  <a:pt x="1843088" y="5820728"/>
                </a:cubicBezTo>
                <a:cubicBezTo>
                  <a:pt x="1834671" y="5820728"/>
                  <a:pt x="1827848" y="5813904"/>
                  <a:pt x="1827848" y="5805488"/>
                </a:cubicBezTo>
                <a:cubicBezTo>
                  <a:pt x="1827848" y="5797071"/>
                  <a:pt x="1834671" y="5790248"/>
                  <a:pt x="1843088" y="5790248"/>
                </a:cubicBezTo>
                <a:cubicBezTo>
                  <a:pt x="1851504" y="5790248"/>
                  <a:pt x="1858328" y="5797071"/>
                  <a:pt x="1858328" y="5805488"/>
                </a:cubicBezTo>
                <a:close/>
                <a:moveTo>
                  <a:pt x="2012632" y="5805488"/>
                </a:moveTo>
                <a:cubicBezTo>
                  <a:pt x="2012632" y="5814956"/>
                  <a:pt x="2004956" y="5822632"/>
                  <a:pt x="1995488" y="5822632"/>
                </a:cubicBezTo>
                <a:cubicBezTo>
                  <a:pt x="1986019" y="5822632"/>
                  <a:pt x="1978342" y="5814956"/>
                  <a:pt x="1978342" y="5805488"/>
                </a:cubicBezTo>
                <a:cubicBezTo>
                  <a:pt x="1978342" y="5796019"/>
                  <a:pt x="1986019" y="5788342"/>
                  <a:pt x="1995488" y="5788342"/>
                </a:cubicBezTo>
                <a:cubicBezTo>
                  <a:pt x="2004956" y="5788342"/>
                  <a:pt x="2012632" y="5796019"/>
                  <a:pt x="2012632" y="5805488"/>
                </a:cubicBezTo>
                <a:close/>
                <a:moveTo>
                  <a:pt x="2165985" y="5805488"/>
                </a:moveTo>
                <a:cubicBezTo>
                  <a:pt x="2165985" y="5815482"/>
                  <a:pt x="2157882" y="5823585"/>
                  <a:pt x="2147888" y="5823585"/>
                </a:cubicBezTo>
                <a:cubicBezTo>
                  <a:pt x="2137893" y="5823585"/>
                  <a:pt x="2129790" y="5815482"/>
                  <a:pt x="2129790" y="5805488"/>
                </a:cubicBezTo>
                <a:cubicBezTo>
                  <a:pt x="2129790" y="5795493"/>
                  <a:pt x="2137893" y="5787390"/>
                  <a:pt x="2147888" y="5787390"/>
                </a:cubicBezTo>
                <a:cubicBezTo>
                  <a:pt x="2157882" y="5787390"/>
                  <a:pt x="2165985" y="5795493"/>
                  <a:pt x="2165985" y="5805488"/>
                </a:cubicBezTo>
                <a:close/>
                <a:moveTo>
                  <a:pt x="2319338" y="5805488"/>
                </a:moveTo>
                <a:cubicBezTo>
                  <a:pt x="2319338" y="5816009"/>
                  <a:pt x="2310809" y="5824538"/>
                  <a:pt x="2300288" y="5824538"/>
                </a:cubicBezTo>
                <a:cubicBezTo>
                  <a:pt x="2289766" y="5824538"/>
                  <a:pt x="2281238" y="5816009"/>
                  <a:pt x="2281238" y="5805488"/>
                </a:cubicBezTo>
                <a:cubicBezTo>
                  <a:pt x="2281238" y="5794966"/>
                  <a:pt x="2289766" y="5786438"/>
                  <a:pt x="2300288" y="5786438"/>
                </a:cubicBezTo>
                <a:cubicBezTo>
                  <a:pt x="2310809" y="5786438"/>
                  <a:pt x="2319338" y="5794966"/>
                  <a:pt x="2319338" y="5805488"/>
                </a:cubicBezTo>
                <a:close/>
                <a:moveTo>
                  <a:pt x="2472690" y="5805488"/>
                </a:moveTo>
                <a:cubicBezTo>
                  <a:pt x="2472690" y="5816535"/>
                  <a:pt x="2463735" y="5825490"/>
                  <a:pt x="2452688" y="5825490"/>
                </a:cubicBezTo>
                <a:cubicBezTo>
                  <a:pt x="2441640" y="5825490"/>
                  <a:pt x="2432685" y="5816535"/>
                  <a:pt x="2432685" y="5805488"/>
                </a:cubicBezTo>
                <a:cubicBezTo>
                  <a:pt x="2432685" y="5794440"/>
                  <a:pt x="2441640" y="5785485"/>
                  <a:pt x="2452688" y="5785485"/>
                </a:cubicBezTo>
                <a:cubicBezTo>
                  <a:pt x="2463735" y="5785485"/>
                  <a:pt x="2472690" y="5794440"/>
                  <a:pt x="2472690" y="5805488"/>
                </a:cubicBezTo>
                <a:close/>
                <a:moveTo>
                  <a:pt x="2626042" y="5805488"/>
                </a:moveTo>
                <a:cubicBezTo>
                  <a:pt x="2626042" y="5817061"/>
                  <a:pt x="2616661" y="5826442"/>
                  <a:pt x="2605088" y="5826442"/>
                </a:cubicBezTo>
                <a:cubicBezTo>
                  <a:pt x="2593514" y="5826442"/>
                  <a:pt x="2584132" y="5817061"/>
                  <a:pt x="2584132" y="5805488"/>
                </a:cubicBezTo>
                <a:cubicBezTo>
                  <a:pt x="2584132" y="5793914"/>
                  <a:pt x="2593514" y="5784532"/>
                  <a:pt x="2605088" y="5784532"/>
                </a:cubicBezTo>
                <a:cubicBezTo>
                  <a:pt x="2616661" y="5784532"/>
                  <a:pt x="2626042" y="5793914"/>
                  <a:pt x="2626042" y="5805488"/>
                </a:cubicBezTo>
                <a:close/>
                <a:moveTo>
                  <a:pt x="2779395" y="5805488"/>
                </a:moveTo>
                <a:cubicBezTo>
                  <a:pt x="2779395" y="5817587"/>
                  <a:pt x="2769587" y="5827395"/>
                  <a:pt x="2757488" y="5827395"/>
                </a:cubicBezTo>
                <a:cubicBezTo>
                  <a:pt x="2745388" y="5827395"/>
                  <a:pt x="2735580" y="5817587"/>
                  <a:pt x="2735580" y="5805488"/>
                </a:cubicBezTo>
                <a:cubicBezTo>
                  <a:pt x="2735580" y="5793388"/>
                  <a:pt x="2745388" y="5783580"/>
                  <a:pt x="2757488" y="5783580"/>
                </a:cubicBezTo>
                <a:cubicBezTo>
                  <a:pt x="2769587" y="5783580"/>
                  <a:pt x="2779395" y="5793388"/>
                  <a:pt x="2779395" y="5805488"/>
                </a:cubicBezTo>
                <a:close/>
                <a:moveTo>
                  <a:pt x="2932748" y="5805488"/>
                </a:moveTo>
                <a:cubicBezTo>
                  <a:pt x="2932748" y="5818113"/>
                  <a:pt x="2922513" y="5828348"/>
                  <a:pt x="2909888" y="5828348"/>
                </a:cubicBezTo>
                <a:cubicBezTo>
                  <a:pt x="2897262" y="5828348"/>
                  <a:pt x="2887028" y="5818113"/>
                  <a:pt x="2887028" y="5805488"/>
                </a:cubicBezTo>
                <a:cubicBezTo>
                  <a:pt x="2887028" y="5792862"/>
                  <a:pt x="2897262" y="5782628"/>
                  <a:pt x="2909888" y="5782628"/>
                </a:cubicBezTo>
                <a:cubicBezTo>
                  <a:pt x="2922513" y="5782628"/>
                  <a:pt x="2932748" y="5792862"/>
                  <a:pt x="2932748" y="5805488"/>
                </a:cubicBezTo>
                <a:close/>
                <a:moveTo>
                  <a:pt x="3086100" y="5805488"/>
                </a:moveTo>
                <a:cubicBezTo>
                  <a:pt x="3086100" y="5818639"/>
                  <a:pt x="3075439" y="5829300"/>
                  <a:pt x="3062288" y="5829300"/>
                </a:cubicBezTo>
                <a:cubicBezTo>
                  <a:pt x="3049136" y="5829300"/>
                  <a:pt x="3038475" y="5818639"/>
                  <a:pt x="3038475" y="5805488"/>
                </a:cubicBezTo>
                <a:cubicBezTo>
                  <a:pt x="3038475" y="5792336"/>
                  <a:pt x="3049136" y="5781675"/>
                  <a:pt x="3062288" y="5781675"/>
                </a:cubicBezTo>
                <a:cubicBezTo>
                  <a:pt x="3075439" y="5781675"/>
                  <a:pt x="3086100" y="5792336"/>
                  <a:pt x="3086100" y="5805488"/>
                </a:cubicBezTo>
                <a:close/>
                <a:moveTo>
                  <a:pt x="3238500" y="5805488"/>
                </a:moveTo>
                <a:cubicBezTo>
                  <a:pt x="3238500" y="5818639"/>
                  <a:pt x="3227839" y="5829300"/>
                  <a:pt x="3214688" y="5829300"/>
                </a:cubicBezTo>
                <a:cubicBezTo>
                  <a:pt x="3201536" y="5829300"/>
                  <a:pt x="3190875" y="5818639"/>
                  <a:pt x="3190875" y="5805488"/>
                </a:cubicBezTo>
                <a:cubicBezTo>
                  <a:pt x="3190875" y="5792336"/>
                  <a:pt x="3201536" y="5781675"/>
                  <a:pt x="3214688" y="5781675"/>
                </a:cubicBezTo>
                <a:cubicBezTo>
                  <a:pt x="3227839" y="5781675"/>
                  <a:pt x="3238500" y="5792336"/>
                  <a:pt x="3238500" y="5805488"/>
                </a:cubicBezTo>
                <a:close/>
                <a:moveTo>
                  <a:pt x="3391852" y="5805488"/>
                </a:moveTo>
                <a:cubicBezTo>
                  <a:pt x="3391852" y="5819165"/>
                  <a:pt x="3380765" y="5830252"/>
                  <a:pt x="3367088" y="5830252"/>
                </a:cubicBezTo>
                <a:cubicBezTo>
                  <a:pt x="3353410" y="5830252"/>
                  <a:pt x="3342322" y="5819165"/>
                  <a:pt x="3342322" y="5805488"/>
                </a:cubicBezTo>
                <a:cubicBezTo>
                  <a:pt x="3342322" y="5791810"/>
                  <a:pt x="3353410" y="5780722"/>
                  <a:pt x="3367088" y="5780722"/>
                </a:cubicBezTo>
                <a:cubicBezTo>
                  <a:pt x="3380765" y="5780722"/>
                  <a:pt x="3391852" y="5791810"/>
                  <a:pt x="3391852" y="5805488"/>
                </a:cubicBezTo>
                <a:close/>
                <a:moveTo>
                  <a:pt x="3545205" y="5805488"/>
                </a:moveTo>
                <a:cubicBezTo>
                  <a:pt x="3545205" y="5819691"/>
                  <a:pt x="3533691" y="5831205"/>
                  <a:pt x="3519488" y="5831205"/>
                </a:cubicBezTo>
                <a:cubicBezTo>
                  <a:pt x="3505284" y="5831205"/>
                  <a:pt x="3493770" y="5819691"/>
                  <a:pt x="3493770" y="5805488"/>
                </a:cubicBezTo>
                <a:cubicBezTo>
                  <a:pt x="3493770" y="5791284"/>
                  <a:pt x="3505284" y="5779770"/>
                  <a:pt x="3519488" y="5779770"/>
                </a:cubicBezTo>
                <a:cubicBezTo>
                  <a:pt x="3533691" y="5779770"/>
                  <a:pt x="3545205" y="5791284"/>
                  <a:pt x="3545205" y="5805488"/>
                </a:cubicBezTo>
                <a:close/>
                <a:moveTo>
                  <a:pt x="3698558" y="5805488"/>
                </a:moveTo>
                <a:cubicBezTo>
                  <a:pt x="3698558" y="5820217"/>
                  <a:pt x="3686617" y="5832158"/>
                  <a:pt x="3671888" y="5832158"/>
                </a:cubicBezTo>
                <a:cubicBezTo>
                  <a:pt x="3657158" y="5832158"/>
                  <a:pt x="3645218" y="5820217"/>
                  <a:pt x="3645218" y="5805488"/>
                </a:cubicBezTo>
                <a:cubicBezTo>
                  <a:pt x="3645218" y="5790758"/>
                  <a:pt x="3657158" y="5778818"/>
                  <a:pt x="3671888" y="5778818"/>
                </a:cubicBezTo>
                <a:cubicBezTo>
                  <a:pt x="3686617" y="5778818"/>
                  <a:pt x="3698558" y="5790758"/>
                  <a:pt x="3698558" y="5805488"/>
                </a:cubicBezTo>
                <a:close/>
                <a:moveTo>
                  <a:pt x="3851910" y="5805488"/>
                </a:moveTo>
                <a:cubicBezTo>
                  <a:pt x="3851910" y="5820743"/>
                  <a:pt x="3839543" y="5833110"/>
                  <a:pt x="3824288" y="5833110"/>
                </a:cubicBezTo>
                <a:cubicBezTo>
                  <a:pt x="3809032" y="5833110"/>
                  <a:pt x="3796665" y="5820743"/>
                  <a:pt x="3796665" y="5805488"/>
                </a:cubicBezTo>
                <a:cubicBezTo>
                  <a:pt x="3796665" y="5790232"/>
                  <a:pt x="3809032" y="5777865"/>
                  <a:pt x="3824288" y="5777865"/>
                </a:cubicBezTo>
                <a:cubicBezTo>
                  <a:pt x="3839543" y="5777865"/>
                  <a:pt x="3851910" y="5790232"/>
                  <a:pt x="3851910" y="5805488"/>
                </a:cubicBezTo>
                <a:close/>
                <a:moveTo>
                  <a:pt x="4004310" y="5805488"/>
                </a:moveTo>
                <a:cubicBezTo>
                  <a:pt x="4004310" y="5820743"/>
                  <a:pt x="3991943" y="5833110"/>
                  <a:pt x="3976688" y="5833110"/>
                </a:cubicBezTo>
                <a:cubicBezTo>
                  <a:pt x="3961432" y="5833110"/>
                  <a:pt x="3949065" y="5820743"/>
                  <a:pt x="3949065" y="5805488"/>
                </a:cubicBezTo>
                <a:cubicBezTo>
                  <a:pt x="3949065" y="5790232"/>
                  <a:pt x="3961432" y="5777865"/>
                  <a:pt x="3976688" y="5777865"/>
                </a:cubicBezTo>
                <a:cubicBezTo>
                  <a:pt x="3991943" y="5777865"/>
                  <a:pt x="4004310" y="5790232"/>
                  <a:pt x="4004310" y="5805488"/>
                </a:cubicBezTo>
                <a:close/>
                <a:moveTo>
                  <a:pt x="4157662" y="5805488"/>
                </a:moveTo>
                <a:cubicBezTo>
                  <a:pt x="4157662" y="5821269"/>
                  <a:pt x="4144869" y="5834062"/>
                  <a:pt x="4129088" y="5834062"/>
                </a:cubicBezTo>
                <a:cubicBezTo>
                  <a:pt x="4113306" y="5834062"/>
                  <a:pt x="4100512" y="5821269"/>
                  <a:pt x="4100512" y="5805488"/>
                </a:cubicBezTo>
                <a:cubicBezTo>
                  <a:pt x="4100512" y="5789706"/>
                  <a:pt x="4113306" y="5776912"/>
                  <a:pt x="4129088" y="5776912"/>
                </a:cubicBezTo>
                <a:cubicBezTo>
                  <a:pt x="4144869" y="5776912"/>
                  <a:pt x="4157662" y="5789706"/>
                  <a:pt x="4157662" y="5805488"/>
                </a:cubicBezTo>
                <a:close/>
                <a:moveTo>
                  <a:pt x="4311015" y="5805488"/>
                </a:moveTo>
                <a:cubicBezTo>
                  <a:pt x="4311015" y="5821795"/>
                  <a:pt x="4297795" y="5835015"/>
                  <a:pt x="4281488" y="5835015"/>
                </a:cubicBezTo>
                <a:cubicBezTo>
                  <a:pt x="4265180" y="5835015"/>
                  <a:pt x="4251960" y="5821795"/>
                  <a:pt x="4251960" y="5805488"/>
                </a:cubicBezTo>
                <a:cubicBezTo>
                  <a:pt x="4251960" y="5789180"/>
                  <a:pt x="4265180" y="5775960"/>
                  <a:pt x="4281488" y="5775960"/>
                </a:cubicBezTo>
                <a:cubicBezTo>
                  <a:pt x="4297795" y="5775960"/>
                  <a:pt x="4311015" y="5789180"/>
                  <a:pt x="4311015" y="5805488"/>
                </a:cubicBezTo>
                <a:close/>
                <a:moveTo>
                  <a:pt x="4463415" y="5805488"/>
                </a:moveTo>
                <a:cubicBezTo>
                  <a:pt x="4463415" y="5821795"/>
                  <a:pt x="4450195" y="5835015"/>
                  <a:pt x="4433888" y="5835015"/>
                </a:cubicBezTo>
                <a:cubicBezTo>
                  <a:pt x="4417580" y="5835015"/>
                  <a:pt x="4404360" y="5821795"/>
                  <a:pt x="4404360" y="5805488"/>
                </a:cubicBezTo>
                <a:cubicBezTo>
                  <a:pt x="4404360" y="5789180"/>
                  <a:pt x="4417580" y="5775960"/>
                  <a:pt x="4433888" y="5775960"/>
                </a:cubicBezTo>
                <a:cubicBezTo>
                  <a:pt x="4450195" y="5775960"/>
                  <a:pt x="4463415" y="5789180"/>
                  <a:pt x="4463415" y="5805488"/>
                </a:cubicBezTo>
                <a:close/>
                <a:moveTo>
                  <a:pt x="4616768" y="5805488"/>
                </a:moveTo>
                <a:cubicBezTo>
                  <a:pt x="4616768" y="5822321"/>
                  <a:pt x="4603121" y="5835968"/>
                  <a:pt x="4586288" y="5835968"/>
                </a:cubicBezTo>
                <a:cubicBezTo>
                  <a:pt x="4569454" y="5835968"/>
                  <a:pt x="4555808" y="5822321"/>
                  <a:pt x="4555808" y="5805488"/>
                </a:cubicBezTo>
                <a:cubicBezTo>
                  <a:pt x="4555808" y="5788654"/>
                  <a:pt x="4569454" y="5775008"/>
                  <a:pt x="4586288" y="5775008"/>
                </a:cubicBezTo>
                <a:cubicBezTo>
                  <a:pt x="4603121" y="5775008"/>
                  <a:pt x="4616768" y="5788654"/>
                  <a:pt x="4616768" y="5805488"/>
                </a:cubicBezTo>
                <a:close/>
                <a:moveTo>
                  <a:pt x="4769168" y="5805488"/>
                </a:moveTo>
                <a:cubicBezTo>
                  <a:pt x="4769168" y="5822321"/>
                  <a:pt x="4755521" y="5835968"/>
                  <a:pt x="4738688" y="5835968"/>
                </a:cubicBezTo>
                <a:cubicBezTo>
                  <a:pt x="4721854" y="5835968"/>
                  <a:pt x="4708208" y="5822321"/>
                  <a:pt x="4708208" y="5805488"/>
                </a:cubicBezTo>
                <a:cubicBezTo>
                  <a:pt x="4708208" y="5788654"/>
                  <a:pt x="4721854" y="5775008"/>
                  <a:pt x="4738688" y="5775008"/>
                </a:cubicBezTo>
                <a:cubicBezTo>
                  <a:pt x="4755521" y="5775008"/>
                  <a:pt x="4769168" y="5788654"/>
                  <a:pt x="4769168" y="5805488"/>
                </a:cubicBezTo>
                <a:close/>
                <a:moveTo>
                  <a:pt x="4922520" y="5805488"/>
                </a:moveTo>
                <a:cubicBezTo>
                  <a:pt x="4922520" y="5822847"/>
                  <a:pt x="4908447" y="5836920"/>
                  <a:pt x="4891088" y="5836920"/>
                </a:cubicBezTo>
                <a:cubicBezTo>
                  <a:pt x="4873728" y="5836920"/>
                  <a:pt x="4859655" y="5822847"/>
                  <a:pt x="4859655" y="5805488"/>
                </a:cubicBezTo>
                <a:cubicBezTo>
                  <a:pt x="4859655" y="5788128"/>
                  <a:pt x="4873728" y="5774055"/>
                  <a:pt x="4891088" y="5774055"/>
                </a:cubicBezTo>
                <a:cubicBezTo>
                  <a:pt x="4908447" y="5774055"/>
                  <a:pt x="4922520" y="5788128"/>
                  <a:pt x="4922520" y="5805488"/>
                </a:cubicBezTo>
                <a:close/>
                <a:moveTo>
                  <a:pt x="5074920" y="5805488"/>
                </a:moveTo>
                <a:cubicBezTo>
                  <a:pt x="5074920" y="5822847"/>
                  <a:pt x="5060847" y="5836920"/>
                  <a:pt x="5043488" y="5836920"/>
                </a:cubicBezTo>
                <a:cubicBezTo>
                  <a:pt x="5026128" y="5836920"/>
                  <a:pt x="5012055" y="5822847"/>
                  <a:pt x="5012055" y="5805488"/>
                </a:cubicBezTo>
                <a:cubicBezTo>
                  <a:pt x="5012055" y="5788128"/>
                  <a:pt x="5026128" y="5774055"/>
                  <a:pt x="5043488" y="5774055"/>
                </a:cubicBezTo>
                <a:cubicBezTo>
                  <a:pt x="5060847" y="5774055"/>
                  <a:pt x="5074920" y="5788128"/>
                  <a:pt x="5074920" y="5805488"/>
                </a:cubicBezTo>
                <a:close/>
                <a:moveTo>
                  <a:pt x="5227320" y="5805488"/>
                </a:moveTo>
                <a:cubicBezTo>
                  <a:pt x="5227320" y="5822847"/>
                  <a:pt x="5213247" y="5836920"/>
                  <a:pt x="5195888" y="5836920"/>
                </a:cubicBezTo>
                <a:cubicBezTo>
                  <a:pt x="5178528" y="5836920"/>
                  <a:pt x="5164455" y="5822847"/>
                  <a:pt x="5164455" y="5805488"/>
                </a:cubicBezTo>
                <a:cubicBezTo>
                  <a:pt x="5164455" y="5788128"/>
                  <a:pt x="5178528" y="5774055"/>
                  <a:pt x="5195888" y="5774055"/>
                </a:cubicBezTo>
                <a:cubicBezTo>
                  <a:pt x="5213247" y="5774055"/>
                  <a:pt x="5227320" y="5788128"/>
                  <a:pt x="5227320" y="5805488"/>
                </a:cubicBezTo>
                <a:close/>
                <a:moveTo>
                  <a:pt x="5380672" y="5805488"/>
                </a:moveTo>
                <a:cubicBezTo>
                  <a:pt x="5380672" y="5823373"/>
                  <a:pt x="5366173" y="5837872"/>
                  <a:pt x="5348288" y="5837872"/>
                </a:cubicBezTo>
                <a:cubicBezTo>
                  <a:pt x="5330402" y="5837872"/>
                  <a:pt x="5315902" y="5823373"/>
                  <a:pt x="5315902" y="5805488"/>
                </a:cubicBezTo>
                <a:cubicBezTo>
                  <a:pt x="5315902" y="5787602"/>
                  <a:pt x="5330402" y="5773102"/>
                  <a:pt x="5348288" y="5773102"/>
                </a:cubicBezTo>
                <a:cubicBezTo>
                  <a:pt x="5366173" y="5773102"/>
                  <a:pt x="5380672" y="5787602"/>
                  <a:pt x="5380672" y="5805488"/>
                </a:cubicBezTo>
                <a:close/>
                <a:moveTo>
                  <a:pt x="5533072" y="5805488"/>
                </a:moveTo>
                <a:cubicBezTo>
                  <a:pt x="5533072" y="5823373"/>
                  <a:pt x="5518573" y="5837872"/>
                  <a:pt x="5500688" y="5837872"/>
                </a:cubicBezTo>
                <a:cubicBezTo>
                  <a:pt x="5482802" y="5837872"/>
                  <a:pt x="5468302" y="5823373"/>
                  <a:pt x="5468302" y="5805488"/>
                </a:cubicBezTo>
                <a:cubicBezTo>
                  <a:pt x="5468302" y="5787602"/>
                  <a:pt x="5482802" y="5773102"/>
                  <a:pt x="5500688" y="5773102"/>
                </a:cubicBezTo>
                <a:cubicBezTo>
                  <a:pt x="5518573" y="5773102"/>
                  <a:pt x="5533072" y="5787602"/>
                  <a:pt x="5533072" y="5805488"/>
                </a:cubicBezTo>
                <a:close/>
                <a:moveTo>
                  <a:pt x="5685472" y="5805488"/>
                </a:moveTo>
                <a:cubicBezTo>
                  <a:pt x="5685472" y="5823373"/>
                  <a:pt x="5670973" y="5837872"/>
                  <a:pt x="5653088" y="5837872"/>
                </a:cubicBezTo>
                <a:cubicBezTo>
                  <a:pt x="5635202" y="5837872"/>
                  <a:pt x="5620702" y="5823373"/>
                  <a:pt x="5620702" y="5805488"/>
                </a:cubicBezTo>
                <a:cubicBezTo>
                  <a:pt x="5620702" y="5787602"/>
                  <a:pt x="5635202" y="5773102"/>
                  <a:pt x="5653088" y="5773102"/>
                </a:cubicBezTo>
                <a:cubicBezTo>
                  <a:pt x="5670973" y="5773102"/>
                  <a:pt x="5685472" y="5787602"/>
                  <a:pt x="5685472" y="5805488"/>
                </a:cubicBezTo>
                <a:close/>
                <a:moveTo>
                  <a:pt x="5837872" y="5805488"/>
                </a:moveTo>
                <a:cubicBezTo>
                  <a:pt x="5837872" y="5823373"/>
                  <a:pt x="5823373" y="5837872"/>
                  <a:pt x="5805488" y="5837872"/>
                </a:cubicBezTo>
                <a:cubicBezTo>
                  <a:pt x="5787602" y="5837872"/>
                  <a:pt x="5773102" y="5823373"/>
                  <a:pt x="5773102" y="5805488"/>
                </a:cubicBezTo>
                <a:cubicBezTo>
                  <a:pt x="5773102" y="5787602"/>
                  <a:pt x="5787602" y="5773102"/>
                  <a:pt x="5805488" y="5773102"/>
                </a:cubicBezTo>
                <a:cubicBezTo>
                  <a:pt x="5823373" y="5773102"/>
                  <a:pt x="5837872" y="5787602"/>
                  <a:pt x="5837872" y="5805488"/>
                </a:cubicBezTo>
                <a:close/>
                <a:moveTo>
                  <a:pt x="5990272" y="5805488"/>
                </a:moveTo>
                <a:cubicBezTo>
                  <a:pt x="5990272" y="5823373"/>
                  <a:pt x="5975773" y="5837872"/>
                  <a:pt x="5957888" y="5837872"/>
                </a:cubicBezTo>
                <a:cubicBezTo>
                  <a:pt x="5940002" y="5837872"/>
                  <a:pt x="5925502" y="5823373"/>
                  <a:pt x="5925502" y="5805488"/>
                </a:cubicBezTo>
                <a:cubicBezTo>
                  <a:pt x="5925502" y="5787602"/>
                  <a:pt x="5940002" y="5773102"/>
                  <a:pt x="5957888" y="5773102"/>
                </a:cubicBezTo>
                <a:cubicBezTo>
                  <a:pt x="5975773" y="5773102"/>
                  <a:pt x="5990272" y="5787602"/>
                  <a:pt x="5990272" y="5805488"/>
                </a:cubicBezTo>
                <a:close/>
                <a:moveTo>
                  <a:pt x="6142672" y="5805488"/>
                </a:moveTo>
                <a:cubicBezTo>
                  <a:pt x="6142672" y="5823373"/>
                  <a:pt x="6128173" y="5837872"/>
                  <a:pt x="6110288" y="5837872"/>
                </a:cubicBezTo>
                <a:cubicBezTo>
                  <a:pt x="6092402" y="5837872"/>
                  <a:pt x="6077902" y="5823373"/>
                  <a:pt x="6077902" y="5805488"/>
                </a:cubicBezTo>
                <a:cubicBezTo>
                  <a:pt x="6077902" y="5787602"/>
                  <a:pt x="6092402" y="5773102"/>
                  <a:pt x="6110288" y="5773102"/>
                </a:cubicBezTo>
                <a:cubicBezTo>
                  <a:pt x="6128173" y="5773102"/>
                  <a:pt x="6142672" y="5787602"/>
                  <a:pt x="6142672" y="5805488"/>
                </a:cubicBezTo>
                <a:close/>
                <a:moveTo>
                  <a:pt x="6295072" y="5805488"/>
                </a:moveTo>
                <a:cubicBezTo>
                  <a:pt x="6295072" y="5823373"/>
                  <a:pt x="6280573" y="5837872"/>
                  <a:pt x="6262688" y="5837872"/>
                </a:cubicBezTo>
                <a:cubicBezTo>
                  <a:pt x="6244802" y="5837872"/>
                  <a:pt x="6230302" y="5823373"/>
                  <a:pt x="6230302" y="5805488"/>
                </a:cubicBezTo>
                <a:cubicBezTo>
                  <a:pt x="6230302" y="5787602"/>
                  <a:pt x="6244802" y="5773102"/>
                  <a:pt x="6262688" y="5773102"/>
                </a:cubicBezTo>
                <a:cubicBezTo>
                  <a:pt x="6280573" y="5773102"/>
                  <a:pt x="6295072" y="5787602"/>
                  <a:pt x="6295072" y="5805488"/>
                </a:cubicBezTo>
                <a:close/>
                <a:moveTo>
                  <a:pt x="6447472" y="5805488"/>
                </a:moveTo>
                <a:cubicBezTo>
                  <a:pt x="6447472" y="5823373"/>
                  <a:pt x="6432973" y="5837872"/>
                  <a:pt x="6415088" y="5837872"/>
                </a:cubicBezTo>
                <a:cubicBezTo>
                  <a:pt x="6397202" y="5837872"/>
                  <a:pt x="6382702" y="5823373"/>
                  <a:pt x="6382702" y="5805488"/>
                </a:cubicBezTo>
                <a:cubicBezTo>
                  <a:pt x="6382702" y="5787602"/>
                  <a:pt x="6397202" y="5773102"/>
                  <a:pt x="6415088" y="5773102"/>
                </a:cubicBezTo>
                <a:cubicBezTo>
                  <a:pt x="6432973" y="5773102"/>
                  <a:pt x="6447472" y="5787602"/>
                  <a:pt x="6447472" y="5805488"/>
                </a:cubicBezTo>
                <a:close/>
                <a:moveTo>
                  <a:pt x="6599872" y="5805488"/>
                </a:moveTo>
                <a:cubicBezTo>
                  <a:pt x="6599872" y="5823373"/>
                  <a:pt x="6585373" y="5837872"/>
                  <a:pt x="6567488" y="5837872"/>
                </a:cubicBezTo>
                <a:cubicBezTo>
                  <a:pt x="6549602" y="5837872"/>
                  <a:pt x="6535102" y="5823373"/>
                  <a:pt x="6535102" y="5805488"/>
                </a:cubicBezTo>
                <a:cubicBezTo>
                  <a:pt x="6535102" y="5787602"/>
                  <a:pt x="6549602" y="5773102"/>
                  <a:pt x="6567488" y="5773102"/>
                </a:cubicBezTo>
                <a:cubicBezTo>
                  <a:pt x="6585373" y="5773102"/>
                  <a:pt x="6599872" y="5787602"/>
                  <a:pt x="6599872" y="5805488"/>
                </a:cubicBezTo>
                <a:close/>
                <a:moveTo>
                  <a:pt x="6752272" y="5805488"/>
                </a:moveTo>
                <a:cubicBezTo>
                  <a:pt x="6752272" y="5823373"/>
                  <a:pt x="6737773" y="5837872"/>
                  <a:pt x="6719888" y="5837872"/>
                </a:cubicBezTo>
                <a:cubicBezTo>
                  <a:pt x="6702002" y="5837872"/>
                  <a:pt x="6687502" y="5823373"/>
                  <a:pt x="6687502" y="5805488"/>
                </a:cubicBezTo>
                <a:cubicBezTo>
                  <a:pt x="6687502" y="5787602"/>
                  <a:pt x="6702002" y="5773102"/>
                  <a:pt x="6719888" y="5773102"/>
                </a:cubicBezTo>
                <a:cubicBezTo>
                  <a:pt x="6737773" y="5773102"/>
                  <a:pt x="6752272" y="5787602"/>
                  <a:pt x="6752272" y="5805488"/>
                </a:cubicBezTo>
                <a:close/>
                <a:moveTo>
                  <a:pt x="6904672" y="5805488"/>
                </a:moveTo>
                <a:cubicBezTo>
                  <a:pt x="6904672" y="5823373"/>
                  <a:pt x="6890173" y="5837872"/>
                  <a:pt x="6872288" y="5837872"/>
                </a:cubicBezTo>
                <a:cubicBezTo>
                  <a:pt x="6854402" y="5837872"/>
                  <a:pt x="6839902" y="5823373"/>
                  <a:pt x="6839902" y="5805488"/>
                </a:cubicBezTo>
                <a:cubicBezTo>
                  <a:pt x="6839902" y="5787602"/>
                  <a:pt x="6854402" y="5773102"/>
                  <a:pt x="6872288" y="5773102"/>
                </a:cubicBezTo>
                <a:cubicBezTo>
                  <a:pt x="6890173" y="5773102"/>
                  <a:pt x="6904672" y="5787602"/>
                  <a:pt x="6904672" y="5805488"/>
                </a:cubicBezTo>
                <a:close/>
                <a:moveTo>
                  <a:pt x="7056120" y="5805488"/>
                </a:moveTo>
                <a:cubicBezTo>
                  <a:pt x="7056120" y="5822847"/>
                  <a:pt x="7042047" y="5836920"/>
                  <a:pt x="7024688" y="5836920"/>
                </a:cubicBezTo>
                <a:cubicBezTo>
                  <a:pt x="7007328" y="5836920"/>
                  <a:pt x="6993255" y="5822847"/>
                  <a:pt x="6993255" y="5805488"/>
                </a:cubicBezTo>
                <a:cubicBezTo>
                  <a:pt x="6993255" y="5788128"/>
                  <a:pt x="7007328" y="5774055"/>
                  <a:pt x="7024688" y="5774055"/>
                </a:cubicBezTo>
                <a:cubicBezTo>
                  <a:pt x="7042047" y="5774055"/>
                  <a:pt x="7056120" y="5788128"/>
                  <a:pt x="7056120" y="5805488"/>
                </a:cubicBezTo>
                <a:close/>
                <a:moveTo>
                  <a:pt x="7208520" y="5805488"/>
                </a:moveTo>
                <a:cubicBezTo>
                  <a:pt x="7208520" y="5822847"/>
                  <a:pt x="7194447" y="5836920"/>
                  <a:pt x="7177088" y="5836920"/>
                </a:cubicBezTo>
                <a:cubicBezTo>
                  <a:pt x="7159728" y="5836920"/>
                  <a:pt x="7145655" y="5822847"/>
                  <a:pt x="7145655" y="5805488"/>
                </a:cubicBezTo>
                <a:cubicBezTo>
                  <a:pt x="7145655" y="5788128"/>
                  <a:pt x="7159728" y="5774055"/>
                  <a:pt x="7177088" y="5774055"/>
                </a:cubicBezTo>
                <a:cubicBezTo>
                  <a:pt x="7194447" y="5774055"/>
                  <a:pt x="7208520" y="5788128"/>
                  <a:pt x="7208520" y="5805488"/>
                </a:cubicBezTo>
                <a:close/>
                <a:moveTo>
                  <a:pt x="7360920" y="5805488"/>
                </a:moveTo>
                <a:cubicBezTo>
                  <a:pt x="7360920" y="5822847"/>
                  <a:pt x="7346847" y="5836920"/>
                  <a:pt x="7329488" y="5836920"/>
                </a:cubicBezTo>
                <a:cubicBezTo>
                  <a:pt x="7312128" y="5836920"/>
                  <a:pt x="7298055" y="5822847"/>
                  <a:pt x="7298055" y="5805488"/>
                </a:cubicBezTo>
                <a:cubicBezTo>
                  <a:pt x="7298055" y="5788128"/>
                  <a:pt x="7312128" y="5774055"/>
                  <a:pt x="7329488" y="5774055"/>
                </a:cubicBezTo>
                <a:cubicBezTo>
                  <a:pt x="7346847" y="5774055"/>
                  <a:pt x="7360920" y="5788128"/>
                  <a:pt x="7360920" y="5805488"/>
                </a:cubicBezTo>
                <a:close/>
                <a:moveTo>
                  <a:pt x="7512368" y="5805488"/>
                </a:moveTo>
                <a:cubicBezTo>
                  <a:pt x="7512368" y="5822321"/>
                  <a:pt x="7498721" y="5835968"/>
                  <a:pt x="7481888" y="5835968"/>
                </a:cubicBezTo>
                <a:cubicBezTo>
                  <a:pt x="7465054" y="5835968"/>
                  <a:pt x="7451408" y="5822321"/>
                  <a:pt x="7451408" y="5805488"/>
                </a:cubicBezTo>
                <a:cubicBezTo>
                  <a:pt x="7451408" y="5788654"/>
                  <a:pt x="7465054" y="5775008"/>
                  <a:pt x="7481888" y="5775008"/>
                </a:cubicBezTo>
                <a:cubicBezTo>
                  <a:pt x="7498721" y="5775008"/>
                  <a:pt x="7512368" y="5788654"/>
                  <a:pt x="7512368" y="5805488"/>
                </a:cubicBezTo>
                <a:close/>
                <a:moveTo>
                  <a:pt x="7664768" y="5805488"/>
                </a:moveTo>
                <a:cubicBezTo>
                  <a:pt x="7664768" y="5822321"/>
                  <a:pt x="7651121" y="5835968"/>
                  <a:pt x="7634288" y="5835968"/>
                </a:cubicBezTo>
                <a:cubicBezTo>
                  <a:pt x="7617454" y="5835968"/>
                  <a:pt x="7603808" y="5822321"/>
                  <a:pt x="7603808" y="5805488"/>
                </a:cubicBezTo>
                <a:cubicBezTo>
                  <a:pt x="7603808" y="5788654"/>
                  <a:pt x="7617454" y="5775008"/>
                  <a:pt x="7634288" y="5775008"/>
                </a:cubicBezTo>
                <a:cubicBezTo>
                  <a:pt x="7651121" y="5775008"/>
                  <a:pt x="7664768" y="5788654"/>
                  <a:pt x="7664768" y="5805488"/>
                </a:cubicBezTo>
                <a:close/>
                <a:moveTo>
                  <a:pt x="7816215" y="5805488"/>
                </a:moveTo>
                <a:cubicBezTo>
                  <a:pt x="7816215" y="5821795"/>
                  <a:pt x="7802995" y="5835015"/>
                  <a:pt x="7786688" y="5835015"/>
                </a:cubicBezTo>
                <a:cubicBezTo>
                  <a:pt x="7770380" y="5835015"/>
                  <a:pt x="7757160" y="5821795"/>
                  <a:pt x="7757160" y="5805488"/>
                </a:cubicBezTo>
                <a:cubicBezTo>
                  <a:pt x="7757160" y="5789180"/>
                  <a:pt x="7770380" y="5775960"/>
                  <a:pt x="7786688" y="5775960"/>
                </a:cubicBezTo>
                <a:cubicBezTo>
                  <a:pt x="7802995" y="5775960"/>
                  <a:pt x="7816215" y="5789180"/>
                  <a:pt x="7816215" y="5805488"/>
                </a:cubicBezTo>
                <a:close/>
                <a:moveTo>
                  <a:pt x="7968615" y="5805488"/>
                </a:moveTo>
                <a:cubicBezTo>
                  <a:pt x="7968615" y="5821795"/>
                  <a:pt x="7955395" y="5835015"/>
                  <a:pt x="7939088" y="5835015"/>
                </a:cubicBezTo>
                <a:cubicBezTo>
                  <a:pt x="7922780" y="5835015"/>
                  <a:pt x="7909560" y="5821795"/>
                  <a:pt x="7909560" y="5805488"/>
                </a:cubicBezTo>
                <a:cubicBezTo>
                  <a:pt x="7909560" y="5789180"/>
                  <a:pt x="7922780" y="5775960"/>
                  <a:pt x="7939088" y="5775960"/>
                </a:cubicBezTo>
                <a:cubicBezTo>
                  <a:pt x="7955395" y="5775960"/>
                  <a:pt x="7968615" y="5789180"/>
                  <a:pt x="7968615" y="5805488"/>
                </a:cubicBezTo>
                <a:close/>
                <a:moveTo>
                  <a:pt x="8120062" y="5805488"/>
                </a:moveTo>
                <a:cubicBezTo>
                  <a:pt x="8120062" y="5821269"/>
                  <a:pt x="8107269" y="5834062"/>
                  <a:pt x="8091488" y="5834062"/>
                </a:cubicBezTo>
                <a:cubicBezTo>
                  <a:pt x="8075706" y="5834062"/>
                  <a:pt x="8062912" y="5821269"/>
                  <a:pt x="8062912" y="5805488"/>
                </a:cubicBezTo>
                <a:cubicBezTo>
                  <a:pt x="8062912" y="5789706"/>
                  <a:pt x="8075706" y="5776912"/>
                  <a:pt x="8091488" y="5776912"/>
                </a:cubicBezTo>
                <a:cubicBezTo>
                  <a:pt x="8107269" y="5776912"/>
                  <a:pt x="8120062" y="5789706"/>
                  <a:pt x="8120062" y="5805488"/>
                </a:cubicBezTo>
                <a:close/>
                <a:moveTo>
                  <a:pt x="8271510" y="5805488"/>
                </a:moveTo>
                <a:cubicBezTo>
                  <a:pt x="8271510" y="5820743"/>
                  <a:pt x="8259143" y="5833110"/>
                  <a:pt x="8243888" y="5833110"/>
                </a:cubicBezTo>
                <a:cubicBezTo>
                  <a:pt x="8228632" y="5833110"/>
                  <a:pt x="8216265" y="5820743"/>
                  <a:pt x="8216265" y="5805488"/>
                </a:cubicBezTo>
                <a:cubicBezTo>
                  <a:pt x="8216265" y="5790232"/>
                  <a:pt x="8228632" y="5777865"/>
                  <a:pt x="8243888" y="5777865"/>
                </a:cubicBezTo>
                <a:cubicBezTo>
                  <a:pt x="8259143" y="5777865"/>
                  <a:pt x="8271510" y="5790232"/>
                  <a:pt x="8271510" y="5805488"/>
                </a:cubicBezTo>
                <a:close/>
                <a:moveTo>
                  <a:pt x="8423910" y="5805488"/>
                </a:moveTo>
                <a:cubicBezTo>
                  <a:pt x="8423910" y="5820743"/>
                  <a:pt x="8411543" y="5833110"/>
                  <a:pt x="8396288" y="5833110"/>
                </a:cubicBezTo>
                <a:cubicBezTo>
                  <a:pt x="8381032" y="5833110"/>
                  <a:pt x="8368665" y="5820743"/>
                  <a:pt x="8368665" y="5805488"/>
                </a:cubicBezTo>
                <a:cubicBezTo>
                  <a:pt x="8368665" y="5790232"/>
                  <a:pt x="8381032" y="5777865"/>
                  <a:pt x="8396288" y="5777865"/>
                </a:cubicBezTo>
                <a:cubicBezTo>
                  <a:pt x="8411543" y="5777865"/>
                  <a:pt x="8423910" y="5790232"/>
                  <a:pt x="8423910" y="5805488"/>
                </a:cubicBezTo>
                <a:close/>
                <a:moveTo>
                  <a:pt x="8575358" y="5805488"/>
                </a:moveTo>
                <a:cubicBezTo>
                  <a:pt x="8575358" y="5820217"/>
                  <a:pt x="8563417" y="5832158"/>
                  <a:pt x="8548688" y="5832158"/>
                </a:cubicBezTo>
                <a:cubicBezTo>
                  <a:pt x="8533958" y="5832158"/>
                  <a:pt x="8522018" y="5820217"/>
                  <a:pt x="8522018" y="5805488"/>
                </a:cubicBezTo>
                <a:cubicBezTo>
                  <a:pt x="8522018" y="5790758"/>
                  <a:pt x="8533958" y="5778818"/>
                  <a:pt x="8548688" y="5778818"/>
                </a:cubicBezTo>
                <a:cubicBezTo>
                  <a:pt x="8563417" y="5778818"/>
                  <a:pt x="8575358" y="5790758"/>
                  <a:pt x="8575358" y="5805488"/>
                </a:cubicBezTo>
                <a:close/>
                <a:moveTo>
                  <a:pt x="8726805" y="5805488"/>
                </a:moveTo>
                <a:cubicBezTo>
                  <a:pt x="8726805" y="5819691"/>
                  <a:pt x="8715291" y="5831205"/>
                  <a:pt x="8701088" y="5831205"/>
                </a:cubicBezTo>
                <a:cubicBezTo>
                  <a:pt x="8686884" y="5831205"/>
                  <a:pt x="8675370" y="5819691"/>
                  <a:pt x="8675370" y="5805488"/>
                </a:cubicBezTo>
                <a:cubicBezTo>
                  <a:pt x="8675370" y="5791284"/>
                  <a:pt x="8686884" y="5779770"/>
                  <a:pt x="8701088" y="5779770"/>
                </a:cubicBezTo>
                <a:cubicBezTo>
                  <a:pt x="8715291" y="5779770"/>
                  <a:pt x="8726805" y="5791284"/>
                  <a:pt x="8726805" y="5805488"/>
                </a:cubicBezTo>
                <a:close/>
                <a:moveTo>
                  <a:pt x="8878252" y="5805488"/>
                </a:moveTo>
                <a:cubicBezTo>
                  <a:pt x="8878252" y="5819165"/>
                  <a:pt x="8867165" y="5830252"/>
                  <a:pt x="8853488" y="5830252"/>
                </a:cubicBezTo>
                <a:cubicBezTo>
                  <a:pt x="8839810" y="5830252"/>
                  <a:pt x="8828722" y="5819165"/>
                  <a:pt x="8828722" y="5805488"/>
                </a:cubicBezTo>
                <a:cubicBezTo>
                  <a:pt x="8828722" y="5791810"/>
                  <a:pt x="8839810" y="5780722"/>
                  <a:pt x="8853488" y="5780722"/>
                </a:cubicBezTo>
                <a:cubicBezTo>
                  <a:pt x="8867165" y="5780722"/>
                  <a:pt x="8878252" y="5791810"/>
                  <a:pt x="8878252" y="5805488"/>
                </a:cubicBezTo>
                <a:close/>
                <a:moveTo>
                  <a:pt x="9029700" y="5805488"/>
                </a:moveTo>
                <a:cubicBezTo>
                  <a:pt x="9029700" y="5818639"/>
                  <a:pt x="9019039" y="5829300"/>
                  <a:pt x="9005888" y="5829300"/>
                </a:cubicBezTo>
                <a:cubicBezTo>
                  <a:pt x="8992736" y="5829300"/>
                  <a:pt x="8982075" y="5818639"/>
                  <a:pt x="8982075" y="5805488"/>
                </a:cubicBezTo>
                <a:cubicBezTo>
                  <a:pt x="8982075" y="5792336"/>
                  <a:pt x="8992736" y="5781675"/>
                  <a:pt x="9005888" y="5781675"/>
                </a:cubicBezTo>
                <a:cubicBezTo>
                  <a:pt x="9019039" y="5781675"/>
                  <a:pt x="9029700" y="5792336"/>
                  <a:pt x="9029700" y="5805488"/>
                </a:cubicBezTo>
                <a:close/>
                <a:moveTo>
                  <a:pt x="9182100" y="5805488"/>
                </a:moveTo>
                <a:cubicBezTo>
                  <a:pt x="9182100" y="5818639"/>
                  <a:pt x="9171439" y="5829300"/>
                  <a:pt x="9158288" y="5829300"/>
                </a:cubicBezTo>
                <a:cubicBezTo>
                  <a:pt x="9145136" y="5829300"/>
                  <a:pt x="9134475" y="5818639"/>
                  <a:pt x="9134475" y="5805488"/>
                </a:cubicBezTo>
                <a:cubicBezTo>
                  <a:pt x="9134475" y="5792336"/>
                  <a:pt x="9145136" y="5781675"/>
                  <a:pt x="9158288" y="5781675"/>
                </a:cubicBezTo>
                <a:cubicBezTo>
                  <a:pt x="9171439" y="5781675"/>
                  <a:pt x="9182100" y="5792336"/>
                  <a:pt x="9182100" y="5805488"/>
                </a:cubicBezTo>
                <a:close/>
                <a:moveTo>
                  <a:pt x="9333548" y="5805488"/>
                </a:moveTo>
                <a:cubicBezTo>
                  <a:pt x="9333548" y="5818113"/>
                  <a:pt x="9323313" y="5828348"/>
                  <a:pt x="9310688" y="5828348"/>
                </a:cubicBezTo>
                <a:cubicBezTo>
                  <a:pt x="9298062" y="5828348"/>
                  <a:pt x="9287828" y="5818113"/>
                  <a:pt x="9287828" y="5805488"/>
                </a:cubicBezTo>
                <a:cubicBezTo>
                  <a:pt x="9287828" y="5792862"/>
                  <a:pt x="9298062" y="5782628"/>
                  <a:pt x="9310688" y="5782628"/>
                </a:cubicBezTo>
                <a:cubicBezTo>
                  <a:pt x="9323313" y="5782628"/>
                  <a:pt x="9333548" y="5792862"/>
                  <a:pt x="9333548" y="5805488"/>
                </a:cubicBezTo>
                <a:close/>
                <a:moveTo>
                  <a:pt x="9484995" y="5805488"/>
                </a:moveTo>
                <a:cubicBezTo>
                  <a:pt x="9484995" y="5817587"/>
                  <a:pt x="9475187" y="5827395"/>
                  <a:pt x="9463088" y="5827395"/>
                </a:cubicBezTo>
                <a:cubicBezTo>
                  <a:pt x="9450988" y="5827395"/>
                  <a:pt x="9441180" y="5817587"/>
                  <a:pt x="9441180" y="5805488"/>
                </a:cubicBezTo>
                <a:cubicBezTo>
                  <a:pt x="9441180" y="5793388"/>
                  <a:pt x="9450988" y="5783580"/>
                  <a:pt x="9463088" y="5783580"/>
                </a:cubicBezTo>
                <a:cubicBezTo>
                  <a:pt x="9475187" y="5783580"/>
                  <a:pt x="9484995" y="5793388"/>
                  <a:pt x="9484995" y="5805488"/>
                </a:cubicBezTo>
                <a:close/>
                <a:moveTo>
                  <a:pt x="9636442" y="5805488"/>
                </a:moveTo>
                <a:cubicBezTo>
                  <a:pt x="9636442" y="5817061"/>
                  <a:pt x="9627061" y="5826442"/>
                  <a:pt x="9615488" y="5826442"/>
                </a:cubicBezTo>
                <a:cubicBezTo>
                  <a:pt x="9603914" y="5826442"/>
                  <a:pt x="9594532" y="5817061"/>
                  <a:pt x="9594532" y="5805488"/>
                </a:cubicBezTo>
                <a:cubicBezTo>
                  <a:pt x="9594532" y="5793914"/>
                  <a:pt x="9603914" y="5784532"/>
                  <a:pt x="9615488" y="5784532"/>
                </a:cubicBezTo>
                <a:cubicBezTo>
                  <a:pt x="9627061" y="5784532"/>
                  <a:pt x="9636442" y="5793914"/>
                  <a:pt x="9636442" y="5805488"/>
                </a:cubicBezTo>
                <a:close/>
                <a:moveTo>
                  <a:pt x="9787890" y="5805488"/>
                </a:moveTo>
                <a:cubicBezTo>
                  <a:pt x="9787890" y="5816535"/>
                  <a:pt x="9778935" y="5825490"/>
                  <a:pt x="9767888" y="5825490"/>
                </a:cubicBezTo>
                <a:cubicBezTo>
                  <a:pt x="9756840" y="5825490"/>
                  <a:pt x="9747885" y="5816535"/>
                  <a:pt x="9747885" y="5805488"/>
                </a:cubicBezTo>
                <a:cubicBezTo>
                  <a:pt x="9747885" y="5794440"/>
                  <a:pt x="9756840" y="5785485"/>
                  <a:pt x="9767888" y="5785485"/>
                </a:cubicBezTo>
                <a:cubicBezTo>
                  <a:pt x="9778935" y="5785485"/>
                  <a:pt x="9787890" y="5794440"/>
                  <a:pt x="9787890" y="5805488"/>
                </a:cubicBezTo>
                <a:close/>
                <a:moveTo>
                  <a:pt x="9939338" y="5805488"/>
                </a:moveTo>
                <a:cubicBezTo>
                  <a:pt x="9939338" y="5816009"/>
                  <a:pt x="9930809" y="5824538"/>
                  <a:pt x="9920288" y="5824538"/>
                </a:cubicBezTo>
                <a:cubicBezTo>
                  <a:pt x="9909766" y="5824538"/>
                  <a:pt x="9901238" y="5816009"/>
                  <a:pt x="9901238" y="5805488"/>
                </a:cubicBezTo>
                <a:cubicBezTo>
                  <a:pt x="9901238" y="5794966"/>
                  <a:pt x="9909766" y="5786438"/>
                  <a:pt x="9920288" y="5786438"/>
                </a:cubicBezTo>
                <a:cubicBezTo>
                  <a:pt x="9930809" y="5786438"/>
                  <a:pt x="9939338" y="5794966"/>
                  <a:pt x="9939338" y="5805488"/>
                </a:cubicBezTo>
                <a:close/>
                <a:moveTo>
                  <a:pt x="10090785" y="5805488"/>
                </a:moveTo>
                <a:cubicBezTo>
                  <a:pt x="10090785" y="5815482"/>
                  <a:pt x="10082682" y="5823585"/>
                  <a:pt x="10072688" y="5823585"/>
                </a:cubicBezTo>
                <a:cubicBezTo>
                  <a:pt x="10062693" y="5823585"/>
                  <a:pt x="10054590" y="5815482"/>
                  <a:pt x="10054590" y="5805488"/>
                </a:cubicBezTo>
                <a:cubicBezTo>
                  <a:pt x="10054590" y="5795493"/>
                  <a:pt x="10062693" y="5787390"/>
                  <a:pt x="10072688" y="5787390"/>
                </a:cubicBezTo>
                <a:cubicBezTo>
                  <a:pt x="10082682" y="5787390"/>
                  <a:pt x="10090785" y="5795493"/>
                  <a:pt x="10090785" y="5805488"/>
                </a:cubicBezTo>
                <a:close/>
                <a:moveTo>
                  <a:pt x="10242232" y="5805488"/>
                </a:moveTo>
                <a:cubicBezTo>
                  <a:pt x="10242232" y="5814956"/>
                  <a:pt x="10234556" y="5822632"/>
                  <a:pt x="10225088" y="5822632"/>
                </a:cubicBezTo>
                <a:cubicBezTo>
                  <a:pt x="10215619" y="5822632"/>
                  <a:pt x="10207942" y="5814956"/>
                  <a:pt x="10207942" y="5805488"/>
                </a:cubicBezTo>
                <a:cubicBezTo>
                  <a:pt x="10207942" y="5796019"/>
                  <a:pt x="10215619" y="5788342"/>
                  <a:pt x="10225088" y="5788342"/>
                </a:cubicBezTo>
                <a:cubicBezTo>
                  <a:pt x="10234556" y="5788342"/>
                  <a:pt x="10242232" y="5796019"/>
                  <a:pt x="10242232" y="5805488"/>
                </a:cubicBezTo>
                <a:close/>
                <a:moveTo>
                  <a:pt x="10392728" y="5805488"/>
                </a:moveTo>
                <a:cubicBezTo>
                  <a:pt x="10392728" y="5813904"/>
                  <a:pt x="10385904" y="5820728"/>
                  <a:pt x="10377488" y="5820728"/>
                </a:cubicBezTo>
                <a:cubicBezTo>
                  <a:pt x="10369071" y="5820728"/>
                  <a:pt x="10362248" y="5813904"/>
                  <a:pt x="10362248" y="5805488"/>
                </a:cubicBezTo>
                <a:cubicBezTo>
                  <a:pt x="10362248" y="5797071"/>
                  <a:pt x="10369071" y="5790248"/>
                  <a:pt x="10377488" y="5790248"/>
                </a:cubicBezTo>
                <a:cubicBezTo>
                  <a:pt x="10385904" y="5790248"/>
                  <a:pt x="10392728" y="5797071"/>
                  <a:pt x="10392728" y="5805488"/>
                </a:cubicBezTo>
                <a:close/>
                <a:moveTo>
                  <a:pt x="10544175" y="5805488"/>
                </a:moveTo>
                <a:cubicBezTo>
                  <a:pt x="10544175" y="5813378"/>
                  <a:pt x="10537778" y="5819775"/>
                  <a:pt x="10529888" y="5819775"/>
                </a:cubicBezTo>
                <a:cubicBezTo>
                  <a:pt x="10521997" y="5819775"/>
                  <a:pt x="10515600" y="5813378"/>
                  <a:pt x="10515600" y="5805488"/>
                </a:cubicBezTo>
                <a:cubicBezTo>
                  <a:pt x="10515600" y="5797597"/>
                  <a:pt x="10521997" y="5791200"/>
                  <a:pt x="10529888" y="5791200"/>
                </a:cubicBezTo>
                <a:cubicBezTo>
                  <a:pt x="10537778" y="5791200"/>
                  <a:pt x="10544175" y="5797597"/>
                  <a:pt x="10544175" y="5805488"/>
                </a:cubicBezTo>
                <a:close/>
                <a:moveTo>
                  <a:pt x="10695622" y="5805488"/>
                </a:moveTo>
                <a:cubicBezTo>
                  <a:pt x="10695622" y="5812852"/>
                  <a:pt x="10689652" y="5818822"/>
                  <a:pt x="10682288" y="5818822"/>
                </a:cubicBezTo>
                <a:cubicBezTo>
                  <a:pt x="10674923" y="5818822"/>
                  <a:pt x="10668952" y="5812852"/>
                  <a:pt x="10668952" y="5805488"/>
                </a:cubicBezTo>
                <a:cubicBezTo>
                  <a:pt x="10668952" y="5798123"/>
                  <a:pt x="10674923" y="5792152"/>
                  <a:pt x="10682288" y="5792152"/>
                </a:cubicBezTo>
                <a:cubicBezTo>
                  <a:pt x="10689652" y="5792152"/>
                  <a:pt x="10695622" y="5798123"/>
                  <a:pt x="10695622" y="5805488"/>
                </a:cubicBezTo>
                <a:close/>
                <a:moveTo>
                  <a:pt x="10847070" y="5805488"/>
                </a:moveTo>
                <a:cubicBezTo>
                  <a:pt x="10847070" y="5812326"/>
                  <a:pt x="10841526" y="5817870"/>
                  <a:pt x="10834688" y="5817870"/>
                </a:cubicBezTo>
                <a:cubicBezTo>
                  <a:pt x="10827849" y="5817870"/>
                  <a:pt x="10822305" y="5812326"/>
                  <a:pt x="10822305" y="5805488"/>
                </a:cubicBezTo>
                <a:cubicBezTo>
                  <a:pt x="10822305" y="5798649"/>
                  <a:pt x="10827849" y="5793105"/>
                  <a:pt x="10834688" y="5793105"/>
                </a:cubicBezTo>
                <a:cubicBezTo>
                  <a:pt x="10841526" y="5793105"/>
                  <a:pt x="10847070" y="5798649"/>
                  <a:pt x="10847070" y="5805488"/>
                </a:cubicBezTo>
                <a:close/>
                <a:moveTo>
                  <a:pt x="10998518" y="5805488"/>
                </a:moveTo>
                <a:cubicBezTo>
                  <a:pt x="10998518" y="5811800"/>
                  <a:pt x="10993400" y="5816918"/>
                  <a:pt x="10987088" y="5816918"/>
                </a:cubicBezTo>
                <a:cubicBezTo>
                  <a:pt x="10980775" y="5816918"/>
                  <a:pt x="10975658" y="5811800"/>
                  <a:pt x="10975658" y="5805488"/>
                </a:cubicBezTo>
                <a:cubicBezTo>
                  <a:pt x="10975658" y="5799175"/>
                  <a:pt x="10980775" y="5794058"/>
                  <a:pt x="10987088" y="5794058"/>
                </a:cubicBezTo>
                <a:cubicBezTo>
                  <a:pt x="10993400" y="5794058"/>
                  <a:pt x="10998518" y="5799175"/>
                  <a:pt x="10998518" y="5805488"/>
                </a:cubicBezTo>
                <a:close/>
                <a:moveTo>
                  <a:pt x="11149965" y="5805488"/>
                </a:moveTo>
                <a:cubicBezTo>
                  <a:pt x="11149965" y="5811274"/>
                  <a:pt x="11145274" y="5815965"/>
                  <a:pt x="11139488" y="5815965"/>
                </a:cubicBezTo>
                <a:cubicBezTo>
                  <a:pt x="11133701" y="5815965"/>
                  <a:pt x="11129010" y="5811274"/>
                  <a:pt x="11129010" y="5805488"/>
                </a:cubicBezTo>
                <a:cubicBezTo>
                  <a:pt x="11129010" y="5799701"/>
                  <a:pt x="11133701" y="5795010"/>
                  <a:pt x="11139488" y="5795010"/>
                </a:cubicBezTo>
                <a:cubicBezTo>
                  <a:pt x="11145274" y="5795010"/>
                  <a:pt x="11149965" y="5799701"/>
                  <a:pt x="11149965" y="5805488"/>
                </a:cubicBezTo>
                <a:close/>
                <a:moveTo>
                  <a:pt x="11301412" y="5805488"/>
                </a:moveTo>
                <a:cubicBezTo>
                  <a:pt x="11301412" y="5810748"/>
                  <a:pt x="11297148" y="5815012"/>
                  <a:pt x="11291888" y="5815012"/>
                </a:cubicBezTo>
                <a:cubicBezTo>
                  <a:pt x="11286627" y="5815012"/>
                  <a:pt x="11282362" y="5810748"/>
                  <a:pt x="11282362" y="5805488"/>
                </a:cubicBezTo>
                <a:cubicBezTo>
                  <a:pt x="11282362" y="5800227"/>
                  <a:pt x="11286627" y="5795962"/>
                  <a:pt x="11291888" y="5795962"/>
                </a:cubicBezTo>
                <a:cubicBezTo>
                  <a:pt x="11297148" y="5795962"/>
                  <a:pt x="11301412" y="5800227"/>
                  <a:pt x="11301412" y="5805488"/>
                </a:cubicBezTo>
                <a:close/>
                <a:moveTo>
                  <a:pt x="11451908" y="5805488"/>
                </a:moveTo>
                <a:cubicBezTo>
                  <a:pt x="11451908" y="5809696"/>
                  <a:pt x="11448496" y="5813108"/>
                  <a:pt x="11444288" y="5813108"/>
                </a:cubicBezTo>
                <a:cubicBezTo>
                  <a:pt x="11440079" y="5813108"/>
                  <a:pt x="11436668" y="5809696"/>
                  <a:pt x="11436668" y="5805488"/>
                </a:cubicBezTo>
                <a:cubicBezTo>
                  <a:pt x="11436668" y="5801279"/>
                  <a:pt x="11440079" y="5797868"/>
                  <a:pt x="11444288" y="5797868"/>
                </a:cubicBezTo>
                <a:cubicBezTo>
                  <a:pt x="11448496" y="5797868"/>
                  <a:pt x="11451908" y="5801279"/>
                  <a:pt x="11451908" y="5805488"/>
                </a:cubicBezTo>
                <a:close/>
                <a:moveTo>
                  <a:pt x="11603355" y="5805488"/>
                </a:moveTo>
                <a:cubicBezTo>
                  <a:pt x="11603355" y="5809170"/>
                  <a:pt x="11600370" y="5812155"/>
                  <a:pt x="11596688" y="5812155"/>
                </a:cubicBezTo>
                <a:cubicBezTo>
                  <a:pt x="11593005" y="5812155"/>
                  <a:pt x="11590020" y="5809170"/>
                  <a:pt x="11590020" y="5805488"/>
                </a:cubicBezTo>
                <a:cubicBezTo>
                  <a:pt x="11590020" y="5801805"/>
                  <a:pt x="11593005" y="5798820"/>
                  <a:pt x="11596688" y="5798820"/>
                </a:cubicBezTo>
                <a:cubicBezTo>
                  <a:pt x="11600370" y="5798820"/>
                  <a:pt x="11603355" y="5801805"/>
                  <a:pt x="11603355" y="5805488"/>
                </a:cubicBezTo>
                <a:close/>
                <a:moveTo>
                  <a:pt x="782955" y="5957888"/>
                </a:moveTo>
                <a:cubicBezTo>
                  <a:pt x="782955" y="5961570"/>
                  <a:pt x="779970" y="5964555"/>
                  <a:pt x="776288" y="5964555"/>
                </a:cubicBezTo>
                <a:cubicBezTo>
                  <a:pt x="772605" y="5964555"/>
                  <a:pt x="769620" y="5961570"/>
                  <a:pt x="769620" y="5957888"/>
                </a:cubicBezTo>
                <a:cubicBezTo>
                  <a:pt x="769620" y="5954205"/>
                  <a:pt x="772605" y="5951220"/>
                  <a:pt x="776288" y="5951220"/>
                </a:cubicBezTo>
                <a:cubicBezTo>
                  <a:pt x="779970" y="5951220"/>
                  <a:pt x="782955" y="5954205"/>
                  <a:pt x="782955" y="5957888"/>
                </a:cubicBezTo>
                <a:close/>
                <a:moveTo>
                  <a:pt x="936308" y="5957888"/>
                </a:moveTo>
                <a:cubicBezTo>
                  <a:pt x="936308" y="5962096"/>
                  <a:pt x="932896" y="5965508"/>
                  <a:pt x="928688" y="5965508"/>
                </a:cubicBezTo>
                <a:cubicBezTo>
                  <a:pt x="924479" y="5965508"/>
                  <a:pt x="921068" y="5962096"/>
                  <a:pt x="921068" y="5957888"/>
                </a:cubicBezTo>
                <a:cubicBezTo>
                  <a:pt x="921068" y="5953679"/>
                  <a:pt x="924479" y="5950268"/>
                  <a:pt x="928688" y="5950268"/>
                </a:cubicBezTo>
                <a:cubicBezTo>
                  <a:pt x="932896" y="5950268"/>
                  <a:pt x="936308" y="5953679"/>
                  <a:pt x="936308" y="5957888"/>
                </a:cubicBezTo>
                <a:close/>
                <a:moveTo>
                  <a:pt x="1089660" y="5957888"/>
                </a:moveTo>
                <a:cubicBezTo>
                  <a:pt x="1089660" y="5962622"/>
                  <a:pt x="1085822" y="5966460"/>
                  <a:pt x="1081088" y="5966460"/>
                </a:cubicBezTo>
                <a:cubicBezTo>
                  <a:pt x="1076353" y="5966460"/>
                  <a:pt x="1072515" y="5962622"/>
                  <a:pt x="1072515" y="5957888"/>
                </a:cubicBezTo>
                <a:cubicBezTo>
                  <a:pt x="1072515" y="5953153"/>
                  <a:pt x="1076353" y="5949315"/>
                  <a:pt x="1081088" y="5949315"/>
                </a:cubicBezTo>
                <a:cubicBezTo>
                  <a:pt x="1085822" y="5949315"/>
                  <a:pt x="1089660" y="5953153"/>
                  <a:pt x="1089660" y="5957888"/>
                </a:cubicBezTo>
                <a:close/>
                <a:moveTo>
                  <a:pt x="1243012" y="5957888"/>
                </a:moveTo>
                <a:cubicBezTo>
                  <a:pt x="1243012" y="5963148"/>
                  <a:pt x="1238748" y="5967412"/>
                  <a:pt x="1233488" y="5967412"/>
                </a:cubicBezTo>
                <a:cubicBezTo>
                  <a:pt x="1228227" y="5967412"/>
                  <a:pt x="1223962" y="5963148"/>
                  <a:pt x="1223962" y="5957888"/>
                </a:cubicBezTo>
                <a:cubicBezTo>
                  <a:pt x="1223962" y="5952627"/>
                  <a:pt x="1228227" y="5948362"/>
                  <a:pt x="1233488" y="5948362"/>
                </a:cubicBezTo>
                <a:cubicBezTo>
                  <a:pt x="1238748" y="5948362"/>
                  <a:pt x="1243012" y="5952627"/>
                  <a:pt x="1243012" y="5957888"/>
                </a:cubicBezTo>
                <a:close/>
                <a:moveTo>
                  <a:pt x="1396365" y="5957888"/>
                </a:moveTo>
                <a:cubicBezTo>
                  <a:pt x="1396365" y="5963674"/>
                  <a:pt x="1391674" y="5968365"/>
                  <a:pt x="1385888" y="5968365"/>
                </a:cubicBezTo>
                <a:cubicBezTo>
                  <a:pt x="1380101" y="5968365"/>
                  <a:pt x="1375410" y="5963674"/>
                  <a:pt x="1375410" y="5957888"/>
                </a:cubicBezTo>
                <a:cubicBezTo>
                  <a:pt x="1375410" y="5952101"/>
                  <a:pt x="1380101" y="5947410"/>
                  <a:pt x="1385888" y="5947410"/>
                </a:cubicBezTo>
                <a:cubicBezTo>
                  <a:pt x="1391674" y="5947410"/>
                  <a:pt x="1396365" y="5952101"/>
                  <a:pt x="1396365" y="5957888"/>
                </a:cubicBezTo>
                <a:close/>
                <a:moveTo>
                  <a:pt x="1549718" y="5957888"/>
                </a:moveTo>
                <a:cubicBezTo>
                  <a:pt x="1549718" y="5964200"/>
                  <a:pt x="1544600" y="5969318"/>
                  <a:pt x="1538288" y="5969318"/>
                </a:cubicBezTo>
                <a:cubicBezTo>
                  <a:pt x="1531975" y="5969318"/>
                  <a:pt x="1526858" y="5964200"/>
                  <a:pt x="1526858" y="5957888"/>
                </a:cubicBezTo>
                <a:cubicBezTo>
                  <a:pt x="1526858" y="5951575"/>
                  <a:pt x="1531975" y="5946458"/>
                  <a:pt x="1538288" y="5946458"/>
                </a:cubicBezTo>
                <a:cubicBezTo>
                  <a:pt x="1544600" y="5946458"/>
                  <a:pt x="1549718" y="5951575"/>
                  <a:pt x="1549718" y="5957888"/>
                </a:cubicBezTo>
                <a:close/>
                <a:moveTo>
                  <a:pt x="1703070" y="5957888"/>
                </a:moveTo>
                <a:cubicBezTo>
                  <a:pt x="1703070" y="5964726"/>
                  <a:pt x="1697526" y="5970270"/>
                  <a:pt x="1690688" y="5970270"/>
                </a:cubicBezTo>
                <a:cubicBezTo>
                  <a:pt x="1683849" y="5970270"/>
                  <a:pt x="1678305" y="5964726"/>
                  <a:pt x="1678305" y="5957888"/>
                </a:cubicBezTo>
                <a:cubicBezTo>
                  <a:pt x="1678305" y="5951049"/>
                  <a:pt x="1683849" y="5945505"/>
                  <a:pt x="1690688" y="5945505"/>
                </a:cubicBezTo>
                <a:cubicBezTo>
                  <a:pt x="1697526" y="5945505"/>
                  <a:pt x="1703070" y="5951049"/>
                  <a:pt x="1703070" y="5957888"/>
                </a:cubicBezTo>
                <a:close/>
                <a:moveTo>
                  <a:pt x="1857375" y="5957888"/>
                </a:moveTo>
                <a:cubicBezTo>
                  <a:pt x="1857375" y="5965778"/>
                  <a:pt x="1850978" y="5972175"/>
                  <a:pt x="1843088" y="5972175"/>
                </a:cubicBezTo>
                <a:cubicBezTo>
                  <a:pt x="1835197" y="5972175"/>
                  <a:pt x="1828800" y="5965778"/>
                  <a:pt x="1828800" y="5957888"/>
                </a:cubicBezTo>
                <a:cubicBezTo>
                  <a:pt x="1828800" y="5949997"/>
                  <a:pt x="1835197" y="5943600"/>
                  <a:pt x="1843088" y="5943600"/>
                </a:cubicBezTo>
                <a:cubicBezTo>
                  <a:pt x="1850978" y="5943600"/>
                  <a:pt x="1857375" y="5949997"/>
                  <a:pt x="1857375" y="5957888"/>
                </a:cubicBezTo>
                <a:close/>
                <a:moveTo>
                  <a:pt x="2010728" y="5957888"/>
                </a:moveTo>
                <a:cubicBezTo>
                  <a:pt x="2010728" y="5966304"/>
                  <a:pt x="2003904" y="5973128"/>
                  <a:pt x="1995488" y="5973128"/>
                </a:cubicBezTo>
                <a:cubicBezTo>
                  <a:pt x="1987071" y="5973128"/>
                  <a:pt x="1980248" y="5966304"/>
                  <a:pt x="1980248" y="5957888"/>
                </a:cubicBezTo>
                <a:cubicBezTo>
                  <a:pt x="1980248" y="5949471"/>
                  <a:pt x="1987071" y="5942648"/>
                  <a:pt x="1995488" y="5942648"/>
                </a:cubicBezTo>
                <a:cubicBezTo>
                  <a:pt x="2003904" y="5942648"/>
                  <a:pt x="2010728" y="5949471"/>
                  <a:pt x="2010728" y="5957888"/>
                </a:cubicBezTo>
                <a:close/>
                <a:moveTo>
                  <a:pt x="2164080" y="5957888"/>
                </a:moveTo>
                <a:cubicBezTo>
                  <a:pt x="2164080" y="5966830"/>
                  <a:pt x="2156830" y="5974080"/>
                  <a:pt x="2147888" y="5974080"/>
                </a:cubicBezTo>
                <a:cubicBezTo>
                  <a:pt x="2138945" y="5974080"/>
                  <a:pt x="2131695" y="5966830"/>
                  <a:pt x="2131695" y="5957888"/>
                </a:cubicBezTo>
                <a:cubicBezTo>
                  <a:pt x="2131695" y="5948945"/>
                  <a:pt x="2138945" y="5941695"/>
                  <a:pt x="2147888" y="5941695"/>
                </a:cubicBezTo>
                <a:cubicBezTo>
                  <a:pt x="2156830" y="5941695"/>
                  <a:pt x="2164080" y="5948945"/>
                  <a:pt x="2164080" y="5957888"/>
                </a:cubicBezTo>
                <a:close/>
                <a:moveTo>
                  <a:pt x="2317432" y="5957888"/>
                </a:moveTo>
                <a:cubicBezTo>
                  <a:pt x="2317432" y="5967356"/>
                  <a:pt x="2309756" y="5975032"/>
                  <a:pt x="2300288" y="5975032"/>
                </a:cubicBezTo>
                <a:cubicBezTo>
                  <a:pt x="2290819" y="5975032"/>
                  <a:pt x="2283142" y="5967356"/>
                  <a:pt x="2283142" y="5957888"/>
                </a:cubicBezTo>
                <a:cubicBezTo>
                  <a:pt x="2283142" y="5948419"/>
                  <a:pt x="2290819" y="5940742"/>
                  <a:pt x="2300288" y="5940742"/>
                </a:cubicBezTo>
                <a:cubicBezTo>
                  <a:pt x="2309756" y="5940742"/>
                  <a:pt x="2317432" y="5948419"/>
                  <a:pt x="2317432" y="5957888"/>
                </a:cubicBezTo>
                <a:close/>
                <a:moveTo>
                  <a:pt x="2470785" y="5957888"/>
                </a:moveTo>
                <a:cubicBezTo>
                  <a:pt x="2470785" y="5967882"/>
                  <a:pt x="2462682" y="5975985"/>
                  <a:pt x="2452688" y="5975985"/>
                </a:cubicBezTo>
                <a:cubicBezTo>
                  <a:pt x="2442693" y="5975985"/>
                  <a:pt x="2434590" y="5967882"/>
                  <a:pt x="2434590" y="5957888"/>
                </a:cubicBezTo>
                <a:cubicBezTo>
                  <a:pt x="2434590" y="5947893"/>
                  <a:pt x="2442693" y="5939790"/>
                  <a:pt x="2452688" y="5939790"/>
                </a:cubicBezTo>
                <a:cubicBezTo>
                  <a:pt x="2462682" y="5939790"/>
                  <a:pt x="2470785" y="5947893"/>
                  <a:pt x="2470785" y="5957888"/>
                </a:cubicBezTo>
                <a:close/>
                <a:moveTo>
                  <a:pt x="2624138" y="5957888"/>
                </a:moveTo>
                <a:cubicBezTo>
                  <a:pt x="2624138" y="5968409"/>
                  <a:pt x="2615609" y="5976938"/>
                  <a:pt x="2605088" y="5976938"/>
                </a:cubicBezTo>
                <a:cubicBezTo>
                  <a:pt x="2594566" y="5976938"/>
                  <a:pt x="2586038" y="5968409"/>
                  <a:pt x="2586038" y="5957888"/>
                </a:cubicBezTo>
                <a:cubicBezTo>
                  <a:pt x="2586038" y="5947366"/>
                  <a:pt x="2594566" y="5938838"/>
                  <a:pt x="2605088" y="5938838"/>
                </a:cubicBezTo>
                <a:cubicBezTo>
                  <a:pt x="2615609" y="5938838"/>
                  <a:pt x="2624138" y="5947366"/>
                  <a:pt x="2624138" y="5957888"/>
                </a:cubicBezTo>
                <a:close/>
                <a:moveTo>
                  <a:pt x="2776538" y="5957888"/>
                </a:moveTo>
                <a:cubicBezTo>
                  <a:pt x="2776538" y="5968409"/>
                  <a:pt x="2768009" y="5976938"/>
                  <a:pt x="2757488" y="5976938"/>
                </a:cubicBezTo>
                <a:cubicBezTo>
                  <a:pt x="2746966" y="5976938"/>
                  <a:pt x="2738438" y="5968409"/>
                  <a:pt x="2738438" y="5957888"/>
                </a:cubicBezTo>
                <a:cubicBezTo>
                  <a:pt x="2738438" y="5947366"/>
                  <a:pt x="2746966" y="5938838"/>
                  <a:pt x="2757488" y="5938838"/>
                </a:cubicBezTo>
                <a:cubicBezTo>
                  <a:pt x="2768009" y="5938838"/>
                  <a:pt x="2776538" y="5947366"/>
                  <a:pt x="2776538" y="5957888"/>
                </a:cubicBezTo>
                <a:close/>
                <a:moveTo>
                  <a:pt x="2929890" y="5957888"/>
                </a:moveTo>
                <a:cubicBezTo>
                  <a:pt x="2929890" y="5968935"/>
                  <a:pt x="2920935" y="5977890"/>
                  <a:pt x="2909888" y="5977890"/>
                </a:cubicBezTo>
                <a:cubicBezTo>
                  <a:pt x="2898840" y="5977890"/>
                  <a:pt x="2889885" y="5968935"/>
                  <a:pt x="2889885" y="5957888"/>
                </a:cubicBezTo>
                <a:cubicBezTo>
                  <a:pt x="2889885" y="5946840"/>
                  <a:pt x="2898840" y="5937885"/>
                  <a:pt x="2909888" y="5937885"/>
                </a:cubicBezTo>
                <a:cubicBezTo>
                  <a:pt x="2920935" y="5937885"/>
                  <a:pt x="2929890" y="5946840"/>
                  <a:pt x="2929890" y="5957888"/>
                </a:cubicBezTo>
                <a:close/>
                <a:moveTo>
                  <a:pt x="3083242" y="5957888"/>
                </a:moveTo>
                <a:cubicBezTo>
                  <a:pt x="3083242" y="5969461"/>
                  <a:pt x="3073861" y="5978842"/>
                  <a:pt x="3062288" y="5978842"/>
                </a:cubicBezTo>
                <a:cubicBezTo>
                  <a:pt x="3050714" y="5978842"/>
                  <a:pt x="3041332" y="5969461"/>
                  <a:pt x="3041332" y="5957888"/>
                </a:cubicBezTo>
                <a:cubicBezTo>
                  <a:pt x="3041332" y="5946314"/>
                  <a:pt x="3050714" y="5936932"/>
                  <a:pt x="3062288" y="5936932"/>
                </a:cubicBezTo>
                <a:cubicBezTo>
                  <a:pt x="3073861" y="5936932"/>
                  <a:pt x="3083242" y="5946314"/>
                  <a:pt x="3083242" y="5957888"/>
                </a:cubicBezTo>
                <a:close/>
                <a:moveTo>
                  <a:pt x="3236595" y="5957888"/>
                </a:moveTo>
                <a:cubicBezTo>
                  <a:pt x="3236595" y="5969987"/>
                  <a:pt x="3226787" y="5979795"/>
                  <a:pt x="3214688" y="5979795"/>
                </a:cubicBezTo>
                <a:cubicBezTo>
                  <a:pt x="3202588" y="5979795"/>
                  <a:pt x="3192780" y="5969987"/>
                  <a:pt x="3192780" y="5957888"/>
                </a:cubicBezTo>
                <a:cubicBezTo>
                  <a:pt x="3192780" y="5945788"/>
                  <a:pt x="3202588" y="5935980"/>
                  <a:pt x="3214688" y="5935980"/>
                </a:cubicBezTo>
                <a:cubicBezTo>
                  <a:pt x="3226787" y="5935980"/>
                  <a:pt x="3236595" y="5945788"/>
                  <a:pt x="3236595" y="5957888"/>
                </a:cubicBezTo>
                <a:close/>
                <a:moveTo>
                  <a:pt x="3389948" y="5957888"/>
                </a:moveTo>
                <a:cubicBezTo>
                  <a:pt x="3389948" y="5970513"/>
                  <a:pt x="3379713" y="5980748"/>
                  <a:pt x="3367088" y="5980748"/>
                </a:cubicBezTo>
                <a:cubicBezTo>
                  <a:pt x="3354462" y="5980748"/>
                  <a:pt x="3344228" y="5970513"/>
                  <a:pt x="3344228" y="5957888"/>
                </a:cubicBezTo>
                <a:cubicBezTo>
                  <a:pt x="3344228" y="5945262"/>
                  <a:pt x="3354462" y="5935028"/>
                  <a:pt x="3367088" y="5935028"/>
                </a:cubicBezTo>
                <a:cubicBezTo>
                  <a:pt x="3379713" y="5935028"/>
                  <a:pt x="3389948" y="5945262"/>
                  <a:pt x="3389948" y="5957888"/>
                </a:cubicBezTo>
                <a:close/>
                <a:moveTo>
                  <a:pt x="3543300" y="5957888"/>
                </a:moveTo>
                <a:cubicBezTo>
                  <a:pt x="3543300" y="5971039"/>
                  <a:pt x="3532639" y="5981700"/>
                  <a:pt x="3519488" y="5981700"/>
                </a:cubicBezTo>
                <a:cubicBezTo>
                  <a:pt x="3506336" y="5981700"/>
                  <a:pt x="3495675" y="5971039"/>
                  <a:pt x="3495675" y="5957888"/>
                </a:cubicBezTo>
                <a:cubicBezTo>
                  <a:pt x="3495675" y="5944736"/>
                  <a:pt x="3506336" y="5934075"/>
                  <a:pt x="3519488" y="5934075"/>
                </a:cubicBezTo>
                <a:cubicBezTo>
                  <a:pt x="3532639" y="5934075"/>
                  <a:pt x="3543300" y="5944736"/>
                  <a:pt x="3543300" y="5957888"/>
                </a:cubicBezTo>
                <a:close/>
                <a:moveTo>
                  <a:pt x="3695700" y="5957888"/>
                </a:moveTo>
                <a:cubicBezTo>
                  <a:pt x="3695700" y="5971039"/>
                  <a:pt x="3685039" y="5981700"/>
                  <a:pt x="3671888" y="5981700"/>
                </a:cubicBezTo>
                <a:cubicBezTo>
                  <a:pt x="3658736" y="5981700"/>
                  <a:pt x="3648075" y="5971039"/>
                  <a:pt x="3648075" y="5957888"/>
                </a:cubicBezTo>
                <a:cubicBezTo>
                  <a:pt x="3648075" y="5944736"/>
                  <a:pt x="3658736" y="5934075"/>
                  <a:pt x="3671888" y="5934075"/>
                </a:cubicBezTo>
                <a:cubicBezTo>
                  <a:pt x="3685039" y="5934075"/>
                  <a:pt x="3695700" y="5944736"/>
                  <a:pt x="3695700" y="5957888"/>
                </a:cubicBezTo>
                <a:close/>
                <a:moveTo>
                  <a:pt x="3849052" y="5957888"/>
                </a:moveTo>
                <a:cubicBezTo>
                  <a:pt x="3849052" y="5971565"/>
                  <a:pt x="3837965" y="5982652"/>
                  <a:pt x="3824288" y="5982652"/>
                </a:cubicBezTo>
                <a:cubicBezTo>
                  <a:pt x="3810610" y="5982652"/>
                  <a:pt x="3799522" y="5971565"/>
                  <a:pt x="3799522" y="5957888"/>
                </a:cubicBezTo>
                <a:cubicBezTo>
                  <a:pt x="3799522" y="5944210"/>
                  <a:pt x="3810610" y="5933122"/>
                  <a:pt x="3824288" y="5933122"/>
                </a:cubicBezTo>
                <a:cubicBezTo>
                  <a:pt x="3837965" y="5933122"/>
                  <a:pt x="3849052" y="5944210"/>
                  <a:pt x="3849052" y="5957888"/>
                </a:cubicBezTo>
                <a:close/>
                <a:moveTo>
                  <a:pt x="4002405" y="5957888"/>
                </a:moveTo>
                <a:cubicBezTo>
                  <a:pt x="4002405" y="5972091"/>
                  <a:pt x="3990891" y="5983605"/>
                  <a:pt x="3976688" y="5983605"/>
                </a:cubicBezTo>
                <a:cubicBezTo>
                  <a:pt x="3962484" y="5983605"/>
                  <a:pt x="3950970" y="5972091"/>
                  <a:pt x="3950970" y="5957888"/>
                </a:cubicBezTo>
                <a:cubicBezTo>
                  <a:pt x="3950970" y="5943684"/>
                  <a:pt x="3962484" y="5932170"/>
                  <a:pt x="3976688" y="5932170"/>
                </a:cubicBezTo>
                <a:cubicBezTo>
                  <a:pt x="3990891" y="5932170"/>
                  <a:pt x="4002405" y="5943684"/>
                  <a:pt x="4002405" y="5957888"/>
                </a:cubicBezTo>
                <a:close/>
                <a:moveTo>
                  <a:pt x="4155758" y="5957888"/>
                </a:moveTo>
                <a:cubicBezTo>
                  <a:pt x="4155758" y="5972617"/>
                  <a:pt x="4143817" y="5984558"/>
                  <a:pt x="4129088" y="5984558"/>
                </a:cubicBezTo>
                <a:cubicBezTo>
                  <a:pt x="4114358" y="5984558"/>
                  <a:pt x="4102418" y="5972617"/>
                  <a:pt x="4102418" y="5957888"/>
                </a:cubicBezTo>
                <a:cubicBezTo>
                  <a:pt x="4102418" y="5943158"/>
                  <a:pt x="4114358" y="5931218"/>
                  <a:pt x="4129088" y="5931218"/>
                </a:cubicBezTo>
                <a:cubicBezTo>
                  <a:pt x="4143817" y="5931218"/>
                  <a:pt x="4155758" y="5943158"/>
                  <a:pt x="4155758" y="5957888"/>
                </a:cubicBezTo>
                <a:close/>
                <a:moveTo>
                  <a:pt x="4308158" y="5957888"/>
                </a:moveTo>
                <a:cubicBezTo>
                  <a:pt x="4308158" y="5972617"/>
                  <a:pt x="4296217" y="5984558"/>
                  <a:pt x="4281488" y="5984558"/>
                </a:cubicBezTo>
                <a:cubicBezTo>
                  <a:pt x="4266758" y="5984558"/>
                  <a:pt x="4254818" y="5972617"/>
                  <a:pt x="4254818" y="5957888"/>
                </a:cubicBezTo>
                <a:cubicBezTo>
                  <a:pt x="4254818" y="5943158"/>
                  <a:pt x="4266758" y="5931218"/>
                  <a:pt x="4281488" y="5931218"/>
                </a:cubicBezTo>
                <a:cubicBezTo>
                  <a:pt x="4296217" y="5931218"/>
                  <a:pt x="4308158" y="5943158"/>
                  <a:pt x="4308158" y="5957888"/>
                </a:cubicBezTo>
                <a:close/>
                <a:moveTo>
                  <a:pt x="4461510" y="5957888"/>
                </a:moveTo>
                <a:cubicBezTo>
                  <a:pt x="4461510" y="5973143"/>
                  <a:pt x="4449143" y="5985510"/>
                  <a:pt x="4433888" y="5985510"/>
                </a:cubicBezTo>
                <a:cubicBezTo>
                  <a:pt x="4418632" y="5985510"/>
                  <a:pt x="4406265" y="5973143"/>
                  <a:pt x="4406265" y="5957888"/>
                </a:cubicBezTo>
                <a:cubicBezTo>
                  <a:pt x="4406265" y="5942632"/>
                  <a:pt x="4418632" y="5930265"/>
                  <a:pt x="4433888" y="5930265"/>
                </a:cubicBezTo>
                <a:cubicBezTo>
                  <a:pt x="4449143" y="5930265"/>
                  <a:pt x="4461510" y="5942632"/>
                  <a:pt x="4461510" y="5957888"/>
                </a:cubicBezTo>
                <a:close/>
                <a:moveTo>
                  <a:pt x="4613910" y="5957888"/>
                </a:moveTo>
                <a:cubicBezTo>
                  <a:pt x="4613910" y="5973143"/>
                  <a:pt x="4601543" y="5985510"/>
                  <a:pt x="4586288" y="5985510"/>
                </a:cubicBezTo>
                <a:cubicBezTo>
                  <a:pt x="4571032" y="5985510"/>
                  <a:pt x="4558665" y="5973143"/>
                  <a:pt x="4558665" y="5957888"/>
                </a:cubicBezTo>
                <a:cubicBezTo>
                  <a:pt x="4558665" y="5942632"/>
                  <a:pt x="4571032" y="5930265"/>
                  <a:pt x="4586288" y="5930265"/>
                </a:cubicBezTo>
                <a:cubicBezTo>
                  <a:pt x="4601543" y="5930265"/>
                  <a:pt x="4613910" y="5942632"/>
                  <a:pt x="4613910" y="5957888"/>
                </a:cubicBezTo>
                <a:close/>
                <a:moveTo>
                  <a:pt x="4767262" y="5957888"/>
                </a:moveTo>
                <a:cubicBezTo>
                  <a:pt x="4767262" y="5973669"/>
                  <a:pt x="4754469" y="5986462"/>
                  <a:pt x="4738688" y="5986462"/>
                </a:cubicBezTo>
                <a:cubicBezTo>
                  <a:pt x="4722906" y="5986462"/>
                  <a:pt x="4710112" y="5973669"/>
                  <a:pt x="4710112" y="5957888"/>
                </a:cubicBezTo>
                <a:cubicBezTo>
                  <a:pt x="4710112" y="5942106"/>
                  <a:pt x="4722906" y="5929312"/>
                  <a:pt x="4738688" y="5929312"/>
                </a:cubicBezTo>
                <a:cubicBezTo>
                  <a:pt x="4754469" y="5929312"/>
                  <a:pt x="4767262" y="5942106"/>
                  <a:pt x="4767262" y="5957888"/>
                </a:cubicBezTo>
                <a:close/>
                <a:moveTo>
                  <a:pt x="4919662" y="5957888"/>
                </a:moveTo>
                <a:cubicBezTo>
                  <a:pt x="4919662" y="5973669"/>
                  <a:pt x="4906869" y="5986462"/>
                  <a:pt x="4891088" y="5986462"/>
                </a:cubicBezTo>
                <a:cubicBezTo>
                  <a:pt x="4875306" y="5986462"/>
                  <a:pt x="4862512" y="5973669"/>
                  <a:pt x="4862512" y="5957888"/>
                </a:cubicBezTo>
                <a:cubicBezTo>
                  <a:pt x="4862512" y="5942106"/>
                  <a:pt x="4875306" y="5929312"/>
                  <a:pt x="4891088" y="5929312"/>
                </a:cubicBezTo>
                <a:cubicBezTo>
                  <a:pt x="4906869" y="5929312"/>
                  <a:pt x="4919662" y="5942106"/>
                  <a:pt x="4919662" y="5957888"/>
                </a:cubicBezTo>
                <a:close/>
                <a:moveTo>
                  <a:pt x="5072062" y="5957888"/>
                </a:moveTo>
                <a:cubicBezTo>
                  <a:pt x="5072062" y="5973669"/>
                  <a:pt x="5059269" y="5986462"/>
                  <a:pt x="5043488" y="5986462"/>
                </a:cubicBezTo>
                <a:cubicBezTo>
                  <a:pt x="5027706" y="5986462"/>
                  <a:pt x="5014912" y="5973669"/>
                  <a:pt x="5014912" y="5957888"/>
                </a:cubicBezTo>
                <a:cubicBezTo>
                  <a:pt x="5014912" y="5942106"/>
                  <a:pt x="5027706" y="5929312"/>
                  <a:pt x="5043488" y="5929312"/>
                </a:cubicBezTo>
                <a:cubicBezTo>
                  <a:pt x="5059269" y="5929312"/>
                  <a:pt x="5072062" y="5942106"/>
                  <a:pt x="5072062" y="5957888"/>
                </a:cubicBezTo>
                <a:close/>
                <a:moveTo>
                  <a:pt x="5225415" y="5957888"/>
                </a:moveTo>
                <a:cubicBezTo>
                  <a:pt x="5225415" y="5974195"/>
                  <a:pt x="5212195" y="5987415"/>
                  <a:pt x="5195888" y="5987415"/>
                </a:cubicBezTo>
                <a:cubicBezTo>
                  <a:pt x="5179580" y="5987415"/>
                  <a:pt x="5166360" y="5974195"/>
                  <a:pt x="5166360" y="5957888"/>
                </a:cubicBezTo>
                <a:cubicBezTo>
                  <a:pt x="5166360" y="5941580"/>
                  <a:pt x="5179580" y="5928360"/>
                  <a:pt x="5195888" y="5928360"/>
                </a:cubicBezTo>
                <a:cubicBezTo>
                  <a:pt x="5212195" y="5928360"/>
                  <a:pt x="5225415" y="5941580"/>
                  <a:pt x="5225415" y="5957888"/>
                </a:cubicBezTo>
                <a:close/>
                <a:moveTo>
                  <a:pt x="5377815" y="5957888"/>
                </a:moveTo>
                <a:cubicBezTo>
                  <a:pt x="5377815" y="5974195"/>
                  <a:pt x="5364595" y="5987415"/>
                  <a:pt x="5348288" y="5987415"/>
                </a:cubicBezTo>
                <a:cubicBezTo>
                  <a:pt x="5331980" y="5987415"/>
                  <a:pt x="5318760" y="5974195"/>
                  <a:pt x="5318760" y="5957888"/>
                </a:cubicBezTo>
                <a:cubicBezTo>
                  <a:pt x="5318760" y="5941580"/>
                  <a:pt x="5331980" y="5928360"/>
                  <a:pt x="5348288" y="5928360"/>
                </a:cubicBezTo>
                <a:cubicBezTo>
                  <a:pt x="5364595" y="5928360"/>
                  <a:pt x="5377815" y="5941580"/>
                  <a:pt x="5377815" y="5957888"/>
                </a:cubicBezTo>
                <a:close/>
                <a:moveTo>
                  <a:pt x="5530215" y="5957888"/>
                </a:moveTo>
                <a:cubicBezTo>
                  <a:pt x="5530215" y="5974195"/>
                  <a:pt x="5516995" y="5987415"/>
                  <a:pt x="5500688" y="5987415"/>
                </a:cubicBezTo>
                <a:cubicBezTo>
                  <a:pt x="5484380" y="5987415"/>
                  <a:pt x="5471160" y="5974195"/>
                  <a:pt x="5471160" y="5957888"/>
                </a:cubicBezTo>
                <a:cubicBezTo>
                  <a:pt x="5471160" y="5941580"/>
                  <a:pt x="5484380" y="5928360"/>
                  <a:pt x="5500688" y="5928360"/>
                </a:cubicBezTo>
                <a:cubicBezTo>
                  <a:pt x="5516995" y="5928360"/>
                  <a:pt x="5530215" y="5941580"/>
                  <a:pt x="5530215" y="5957888"/>
                </a:cubicBezTo>
                <a:close/>
                <a:moveTo>
                  <a:pt x="5683568" y="5957888"/>
                </a:moveTo>
                <a:cubicBezTo>
                  <a:pt x="5683568" y="5974721"/>
                  <a:pt x="5669921" y="5988368"/>
                  <a:pt x="5653088" y="5988368"/>
                </a:cubicBezTo>
                <a:cubicBezTo>
                  <a:pt x="5636254" y="5988368"/>
                  <a:pt x="5622608" y="5974721"/>
                  <a:pt x="5622608" y="5957888"/>
                </a:cubicBezTo>
                <a:cubicBezTo>
                  <a:pt x="5622608" y="5941054"/>
                  <a:pt x="5636254" y="5927408"/>
                  <a:pt x="5653088" y="5927408"/>
                </a:cubicBezTo>
                <a:cubicBezTo>
                  <a:pt x="5669921" y="5927408"/>
                  <a:pt x="5683568" y="5941054"/>
                  <a:pt x="5683568" y="5957888"/>
                </a:cubicBezTo>
                <a:close/>
                <a:moveTo>
                  <a:pt x="5835968" y="5957888"/>
                </a:moveTo>
                <a:cubicBezTo>
                  <a:pt x="5835968" y="5974721"/>
                  <a:pt x="5822321" y="5988368"/>
                  <a:pt x="5805488" y="5988368"/>
                </a:cubicBezTo>
                <a:cubicBezTo>
                  <a:pt x="5788654" y="5988368"/>
                  <a:pt x="5775008" y="5974721"/>
                  <a:pt x="5775008" y="5957888"/>
                </a:cubicBezTo>
                <a:cubicBezTo>
                  <a:pt x="5775008" y="5941054"/>
                  <a:pt x="5788654" y="5927408"/>
                  <a:pt x="5805488" y="5927408"/>
                </a:cubicBezTo>
                <a:cubicBezTo>
                  <a:pt x="5822321" y="5927408"/>
                  <a:pt x="5835968" y="5941054"/>
                  <a:pt x="5835968" y="5957888"/>
                </a:cubicBezTo>
                <a:close/>
                <a:moveTo>
                  <a:pt x="5988368" y="5957888"/>
                </a:moveTo>
                <a:cubicBezTo>
                  <a:pt x="5988368" y="5974721"/>
                  <a:pt x="5974721" y="5988368"/>
                  <a:pt x="5957888" y="5988368"/>
                </a:cubicBezTo>
                <a:cubicBezTo>
                  <a:pt x="5941054" y="5988368"/>
                  <a:pt x="5927408" y="5974721"/>
                  <a:pt x="5927408" y="5957888"/>
                </a:cubicBezTo>
                <a:cubicBezTo>
                  <a:pt x="5927408" y="5941054"/>
                  <a:pt x="5941054" y="5927408"/>
                  <a:pt x="5957888" y="5927408"/>
                </a:cubicBezTo>
                <a:cubicBezTo>
                  <a:pt x="5974721" y="5927408"/>
                  <a:pt x="5988368" y="5941054"/>
                  <a:pt x="5988368" y="5957888"/>
                </a:cubicBezTo>
                <a:close/>
                <a:moveTo>
                  <a:pt x="6140768" y="5957888"/>
                </a:moveTo>
                <a:cubicBezTo>
                  <a:pt x="6140768" y="5974721"/>
                  <a:pt x="6127121" y="5988368"/>
                  <a:pt x="6110288" y="5988368"/>
                </a:cubicBezTo>
                <a:cubicBezTo>
                  <a:pt x="6093454" y="5988368"/>
                  <a:pt x="6079808" y="5974721"/>
                  <a:pt x="6079808" y="5957888"/>
                </a:cubicBezTo>
                <a:cubicBezTo>
                  <a:pt x="6079808" y="5941054"/>
                  <a:pt x="6093454" y="5927408"/>
                  <a:pt x="6110288" y="5927408"/>
                </a:cubicBezTo>
                <a:cubicBezTo>
                  <a:pt x="6127121" y="5927408"/>
                  <a:pt x="6140768" y="5941054"/>
                  <a:pt x="6140768" y="5957888"/>
                </a:cubicBezTo>
                <a:close/>
                <a:moveTo>
                  <a:pt x="6293168" y="5957888"/>
                </a:moveTo>
                <a:cubicBezTo>
                  <a:pt x="6293168" y="5974721"/>
                  <a:pt x="6279521" y="5988368"/>
                  <a:pt x="6262688" y="5988368"/>
                </a:cubicBezTo>
                <a:cubicBezTo>
                  <a:pt x="6245854" y="5988368"/>
                  <a:pt x="6232208" y="5974721"/>
                  <a:pt x="6232208" y="5957888"/>
                </a:cubicBezTo>
                <a:cubicBezTo>
                  <a:pt x="6232208" y="5941054"/>
                  <a:pt x="6245854" y="5927408"/>
                  <a:pt x="6262688" y="5927408"/>
                </a:cubicBezTo>
                <a:cubicBezTo>
                  <a:pt x="6279521" y="5927408"/>
                  <a:pt x="6293168" y="5941054"/>
                  <a:pt x="6293168" y="5957888"/>
                </a:cubicBezTo>
                <a:close/>
                <a:moveTo>
                  <a:pt x="6445568" y="5957888"/>
                </a:moveTo>
                <a:cubicBezTo>
                  <a:pt x="6445568" y="5974721"/>
                  <a:pt x="6431921" y="5988368"/>
                  <a:pt x="6415088" y="5988368"/>
                </a:cubicBezTo>
                <a:cubicBezTo>
                  <a:pt x="6398254" y="5988368"/>
                  <a:pt x="6384608" y="5974721"/>
                  <a:pt x="6384608" y="5957888"/>
                </a:cubicBezTo>
                <a:cubicBezTo>
                  <a:pt x="6384608" y="5941054"/>
                  <a:pt x="6398254" y="5927408"/>
                  <a:pt x="6415088" y="5927408"/>
                </a:cubicBezTo>
                <a:cubicBezTo>
                  <a:pt x="6431921" y="5927408"/>
                  <a:pt x="6445568" y="5941054"/>
                  <a:pt x="6445568" y="5957888"/>
                </a:cubicBezTo>
                <a:close/>
                <a:moveTo>
                  <a:pt x="6597968" y="5957888"/>
                </a:moveTo>
                <a:cubicBezTo>
                  <a:pt x="6597968" y="5974721"/>
                  <a:pt x="6584321" y="5988368"/>
                  <a:pt x="6567488" y="5988368"/>
                </a:cubicBezTo>
                <a:cubicBezTo>
                  <a:pt x="6550654" y="5988368"/>
                  <a:pt x="6537008" y="5974721"/>
                  <a:pt x="6537008" y="5957888"/>
                </a:cubicBezTo>
                <a:cubicBezTo>
                  <a:pt x="6537008" y="5941054"/>
                  <a:pt x="6550654" y="5927408"/>
                  <a:pt x="6567488" y="5927408"/>
                </a:cubicBezTo>
                <a:cubicBezTo>
                  <a:pt x="6584321" y="5927408"/>
                  <a:pt x="6597968" y="5941054"/>
                  <a:pt x="6597968" y="5957888"/>
                </a:cubicBezTo>
                <a:close/>
                <a:moveTo>
                  <a:pt x="6749415" y="5957888"/>
                </a:moveTo>
                <a:cubicBezTo>
                  <a:pt x="6749415" y="5974195"/>
                  <a:pt x="6736195" y="5987415"/>
                  <a:pt x="6719888" y="5987415"/>
                </a:cubicBezTo>
                <a:cubicBezTo>
                  <a:pt x="6703580" y="5987415"/>
                  <a:pt x="6690360" y="5974195"/>
                  <a:pt x="6690360" y="5957888"/>
                </a:cubicBezTo>
                <a:cubicBezTo>
                  <a:pt x="6690360" y="5941580"/>
                  <a:pt x="6703580" y="5928360"/>
                  <a:pt x="6719888" y="5928360"/>
                </a:cubicBezTo>
                <a:cubicBezTo>
                  <a:pt x="6736195" y="5928360"/>
                  <a:pt x="6749415" y="5941580"/>
                  <a:pt x="6749415" y="5957888"/>
                </a:cubicBezTo>
                <a:close/>
                <a:moveTo>
                  <a:pt x="6901815" y="5957888"/>
                </a:moveTo>
                <a:cubicBezTo>
                  <a:pt x="6901815" y="5974195"/>
                  <a:pt x="6888595" y="5987415"/>
                  <a:pt x="6872288" y="5987415"/>
                </a:cubicBezTo>
                <a:cubicBezTo>
                  <a:pt x="6855980" y="5987415"/>
                  <a:pt x="6842760" y="5974195"/>
                  <a:pt x="6842760" y="5957888"/>
                </a:cubicBezTo>
                <a:cubicBezTo>
                  <a:pt x="6842760" y="5941580"/>
                  <a:pt x="6855980" y="5928360"/>
                  <a:pt x="6872288" y="5928360"/>
                </a:cubicBezTo>
                <a:cubicBezTo>
                  <a:pt x="6888595" y="5928360"/>
                  <a:pt x="6901815" y="5941580"/>
                  <a:pt x="6901815" y="5957888"/>
                </a:cubicBezTo>
                <a:close/>
                <a:moveTo>
                  <a:pt x="7054215" y="5957888"/>
                </a:moveTo>
                <a:cubicBezTo>
                  <a:pt x="7054215" y="5974195"/>
                  <a:pt x="7040995" y="5987415"/>
                  <a:pt x="7024688" y="5987415"/>
                </a:cubicBezTo>
                <a:cubicBezTo>
                  <a:pt x="7008380" y="5987415"/>
                  <a:pt x="6995160" y="5974195"/>
                  <a:pt x="6995160" y="5957888"/>
                </a:cubicBezTo>
                <a:cubicBezTo>
                  <a:pt x="6995160" y="5941580"/>
                  <a:pt x="7008380" y="5928360"/>
                  <a:pt x="7024688" y="5928360"/>
                </a:cubicBezTo>
                <a:cubicBezTo>
                  <a:pt x="7040995" y="5928360"/>
                  <a:pt x="7054215" y="5941580"/>
                  <a:pt x="7054215" y="5957888"/>
                </a:cubicBezTo>
                <a:close/>
                <a:moveTo>
                  <a:pt x="7205662" y="5957888"/>
                </a:moveTo>
                <a:cubicBezTo>
                  <a:pt x="7205662" y="5973669"/>
                  <a:pt x="7192869" y="5986462"/>
                  <a:pt x="7177088" y="5986462"/>
                </a:cubicBezTo>
                <a:cubicBezTo>
                  <a:pt x="7161306" y="5986462"/>
                  <a:pt x="7148512" y="5973669"/>
                  <a:pt x="7148512" y="5957888"/>
                </a:cubicBezTo>
                <a:cubicBezTo>
                  <a:pt x="7148512" y="5942106"/>
                  <a:pt x="7161306" y="5929312"/>
                  <a:pt x="7177088" y="5929312"/>
                </a:cubicBezTo>
                <a:cubicBezTo>
                  <a:pt x="7192869" y="5929312"/>
                  <a:pt x="7205662" y="5942106"/>
                  <a:pt x="7205662" y="5957888"/>
                </a:cubicBezTo>
                <a:close/>
                <a:moveTo>
                  <a:pt x="7358062" y="5957888"/>
                </a:moveTo>
                <a:cubicBezTo>
                  <a:pt x="7358062" y="5973669"/>
                  <a:pt x="7345269" y="5986462"/>
                  <a:pt x="7329488" y="5986462"/>
                </a:cubicBezTo>
                <a:cubicBezTo>
                  <a:pt x="7313706" y="5986462"/>
                  <a:pt x="7300912" y="5973669"/>
                  <a:pt x="7300912" y="5957888"/>
                </a:cubicBezTo>
                <a:cubicBezTo>
                  <a:pt x="7300912" y="5942106"/>
                  <a:pt x="7313706" y="5929312"/>
                  <a:pt x="7329488" y="5929312"/>
                </a:cubicBezTo>
                <a:cubicBezTo>
                  <a:pt x="7345269" y="5929312"/>
                  <a:pt x="7358062" y="5942106"/>
                  <a:pt x="7358062" y="5957888"/>
                </a:cubicBezTo>
                <a:close/>
                <a:moveTo>
                  <a:pt x="7510462" y="5957888"/>
                </a:moveTo>
                <a:cubicBezTo>
                  <a:pt x="7510462" y="5973669"/>
                  <a:pt x="7497669" y="5986462"/>
                  <a:pt x="7481888" y="5986462"/>
                </a:cubicBezTo>
                <a:cubicBezTo>
                  <a:pt x="7466106" y="5986462"/>
                  <a:pt x="7453312" y="5973669"/>
                  <a:pt x="7453312" y="5957888"/>
                </a:cubicBezTo>
                <a:cubicBezTo>
                  <a:pt x="7453312" y="5942106"/>
                  <a:pt x="7466106" y="5929312"/>
                  <a:pt x="7481888" y="5929312"/>
                </a:cubicBezTo>
                <a:cubicBezTo>
                  <a:pt x="7497669" y="5929312"/>
                  <a:pt x="7510462" y="5942106"/>
                  <a:pt x="7510462" y="5957888"/>
                </a:cubicBezTo>
                <a:close/>
                <a:moveTo>
                  <a:pt x="7661910" y="5957888"/>
                </a:moveTo>
                <a:cubicBezTo>
                  <a:pt x="7661910" y="5973143"/>
                  <a:pt x="7649543" y="5985510"/>
                  <a:pt x="7634288" y="5985510"/>
                </a:cubicBezTo>
                <a:cubicBezTo>
                  <a:pt x="7619032" y="5985510"/>
                  <a:pt x="7606665" y="5973143"/>
                  <a:pt x="7606665" y="5957888"/>
                </a:cubicBezTo>
                <a:cubicBezTo>
                  <a:pt x="7606665" y="5942632"/>
                  <a:pt x="7619032" y="5930265"/>
                  <a:pt x="7634288" y="5930265"/>
                </a:cubicBezTo>
                <a:cubicBezTo>
                  <a:pt x="7649543" y="5930265"/>
                  <a:pt x="7661910" y="5942632"/>
                  <a:pt x="7661910" y="5957888"/>
                </a:cubicBezTo>
                <a:close/>
                <a:moveTo>
                  <a:pt x="7814310" y="5957888"/>
                </a:moveTo>
                <a:cubicBezTo>
                  <a:pt x="7814310" y="5973143"/>
                  <a:pt x="7801943" y="5985510"/>
                  <a:pt x="7786688" y="5985510"/>
                </a:cubicBezTo>
                <a:cubicBezTo>
                  <a:pt x="7771432" y="5985510"/>
                  <a:pt x="7759065" y="5973143"/>
                  <a:pt x="7759065" y="5957888"/>
                </a:cubicBezTo>
                <a:cubicBezTo>
                  <a:pt x="7759065" y="5942632"/>
                  <a:pt x="7771432" y="5930265"/>
                  <a:pt x="7786688" y="5930265"/>
                </a:cubicBezTo>
                <a:cubicBezTo>
                  <a:pt x="7801943" y="5930265"/>
                  <a:pt x="7814310" y="5942632"/>
                  <a:pt x="7814310" y="5957888"/>
                </a:cubicBezTo>
                <a:close/>
                <a:moveTo>
                  <a:pt x="7965758" y="5957888"/>
                </a:moveTo>
                <a:cubicBezTo>
                  <a:pt x="7965758" y="5972617"/>
                  <a:pt x="7953817" y="5984558"/>
                  <a:pt x="7939088" y="5984558"/>
                </a:cubicBezTo>
                <a:cubicBezTo>
                  <a:pt x="7924358" y="5984558"/>
                  <a:pt x="7912418" y="5972617"/>
                  <a:pt x="7912418" y="5957888"/>
                </a:cubicBezTo>
                <a:cubicBezTo>
                  <a:pt x="7912418" y="5943158"/>
                  <a:pt x="7924358" y="5931218"/>
                  <a:pt x="7939088" y="5931218"/>
                </a:cubicBezTo>
                <a:cubicBezTo>
                  <a:pt x="7953817" y="5931218"/>
                  <a:pt x="7965758" y="5943158"/>
                  <a:pt x="7965758" y="5957888"/>
                </a:cubicBezTo>
                <a:close/>
                <a:moveTo>
                  <a:pt x="8118158" y="5957888"/>
                </a:moveTo>
                <a:cubicBezTo>
                  <a:pt x="8118158" y="5972617"/>
                  <a:pt x="8106217" y="5984558"/>
                  <a:pt x="8091488" y="5984558"/>
                </a:cubicBezTo>
                <a:cubicBezTo>
                  <a:pt x="8076758" y="5984558"/>
                  <a:pt x="8064818" y="5972617"/>
                  <a:pt x="8064818" y="5957888"/>
                </a:cubicBezTo>
                <a:cubicBezTo>
                  <a:pt x="8064818" y="5943158"/>
                  <a:pt x="8076758" y="5931218"/>
                  <a:pt x="8091488" y="5931218"/>
                </a:cubicBezTo>
                <a:cubicBezTo>
                  <a:pt x="8106217" y="5931218"/>
                  <a:pt x="8118158" y="5943158"/>
                  <a:pt x="8118158" y="5957888"/>
                </a:cubicBezTo>
                <a:close/>
                <a:moveTo>
                  <a:pt x="8269605" y="5957888"/>
                </a:moveTo>
                <a:cubicBezTo>
                  <a:pt x="8269605" y="5972091"/>
                  <a:pt x="8258091" y="5983605"/>
                  <a:pt x="8243888" y="5983605"/>
                </a:cubicBezTo>
                <a:cubicBezTo>
                  <a:pt x="8229684" y="5983605"/>
                  <a:pt x="8218170" y="5972091"/>
                  <a:pt x="8218170" y="5957888"/>
                </a:cubicBezTo>
                <a:cubicBezTo>
                  <a:pt x="8218170" y="5943684"/>
                  <a:pt x="8229684" y="5932170"/>
                  <a:pt x="8243888" y="5932170"/>
                </a:cubicBezTo>
                <a:cubicBezTo>
                  <a:pt x="8258091" y="5932170"/>
                  <a:pt x="8269605" y="5943684"/>
                  <a:pt x="8269605" y="5957888"/>
                </a:cubicBezTo>
                <a:close/>
                <a:moveTo>
                  <a:pt x="8421052" y="5957888"/>
                </a:moveTo>
                <a:cubicBezTo>
                  <a:pt x="8421052" y="5971565"/>
                  <a:pt x="8409965" y="5982652"/>
                  <a:pt x="8396288" y="5982652"/>
                </a:cubicBezTo>
                <a:cubicBezTo>
                  <a:pt x="8382610" y="5982652"/>
                  <a:pt x="8371522" y="5971565"/>
                  <a:pt x="8371522" y="5957888"/>
                </a:cubicBezTo>
                <a:cubicBezTo>
                  <a:pt x="8371522" y="5944210"/>
                  <a:pt x="8382610" y="5933122"/>
                  <a:pt x="8396288" y="5933122"/>
                </a:cubicBezTo>
                <a:cubicBezTo>
                  <a:pt x="8409965" y="5933122"/>
                  <a:pt x="8421052" y="5944210"/>
                  <a:pt x="8421052" y="5957888"/>
                </a:cubicBezTo>
                <a:close/>
                <a:moveTo>
                  <a:pt x="8572500" y="5957888"/>
                </a:moveTo>
                <a:cubicBezTo>
                  <a:pt x="8572500" y="5971039"/>
                  <a:pt x="8561839" y="5981700"/>
                  <a:pt x="8548688" y="5981700"/>
                </a:cubicBezTo>
                <a:cubicBezTo>
                  <a:pt x="8535536" y="5981700"/>
                  <a:pt x="8524875" y="5971039"/>
                  <a:pt x="8524875" y="5957888"/>
                </a:cubicBezTo>
                <a:cubicBezTo>
                  <a:pt x="8524875" y="5944736"/>
                  <a:pt x="8535536" y="5934075"/>
                  <a:pt x="8548688" y="5934075"/>
                </a:cubicBezTo>
                <a:cubicBezTo>
                  <a:pt x="8561839" y="5934075"/>
                  <a:pt x="8572500" y="5944736"/>
                  <a:pt x="8572500" y="5957888"/>
                </a:cubicBezTo>
                <a:close/>
                <a:moveTo>
                  <a:pt x="8724900" y="5957888"/>
                </a:moveTo>
                <a:cubicBezTo>
                  <a:pt x="8724900" y="5971039"/>
                  <a:pt x="8714239" y="5981700"/>
                  <a:pt x="8701088" y="5981700"/>
                </a:cubicBezTo>
                <a:cubicBezTo>
                  <a:pt x="8687936" y="5981700"/>
                  <a:pt x="8677275" y="5971039"/>
                  <a:pt x="8677275" y="5957888"/>
                </a:cubicBezTo>
                <a:cubicBezTo>
                  <a:pt x="8677275" y="5944736"/>
                  <a:pt x="8687936" y="5934075"/>
                  <a:pt x="8701088" y="5934075"/>
                </a:cubicBezTo>
                <a:cubicBezTo>
                  <a:pt x="8714239" y="5934075"/>
                  <a:pt x="8724900" y="5944736"/>
                  <a:pt x="8724900" y="5957888"/>
                </a:cubicBezTo>
                <a:close/>
                <a:moveTo>
                  <a:pt x="8876348" y="5957888"/>
                </a:moveTo>
                <a:cubicBezTo>
                  <a:pt x="8876348" y="5970513"/>
                  <a:pt x="8866113" y="5980748"/>
                  <a:pt x="8853488" y="5980748"/>
                </a:cubicBezTo>
                <a:cubicBezTo>
                  <a:pt x="8840862" y="5980748"/>
                  <a:pt x="8830628" y="5970513"/>
                  <a:pt x="8830628" y="5957888"/>
                </a:cubicBezTo>
                <a:cubicBezTo>
                  <a:pt x="8830628" y="5945262"/>
                  <a:pt x="8840862" y="5935028"/>
                  <a:pt x="8853488" y="5935028"/>
                </a:cubicBezTo>
                <a:cubicBezTo>
                  <a:pt x="8866113" y="5935028"/>
                  <a:pt x="8876348" y="5945262"/>
                  <a:pt x="8876348" y="5957888"/>
                </a:cubicBezTo>
                <a:close/>
                <a:moveTo>
                  <a:pt x="9027795" y="5957888"/>
                </a:moveTo>
                <a:cubicBezTo>
                  <a:pt x="9027795" y="5969987"/>
                  <a:pt x="9017987" y="5979795"/>
                  <a:pt x="9005888" y="5979795"/>
                </a:cubicBezTo>
                <a:cubicBezTo>
                  <a:pt x="8993788" y="5979795"/>
                  <a:pt x="8983980" y="5969987"/>
                  <a:pt x="8983980" y="5957888"/>
                </a:cubicBezTo>
                <a:cubicBezTo>
                  <a:pt x="8983980" y="5945788"/>
                  <a:pt x="8993788" y="5935980"/>
                  <a:pt x="9005888" y="5935980"/>
                </a:cubicBezTo>
                <a:cubicBezTo>
                  <a:pt x="9017987" y="5935980"/>
                  <a:pt x="9027795" y="5945788"/>
                  <a:pt x="9027795" y="5957888"/>
                </a:cubicBezTo>
                <a:close/>
                <a:moveTo>
                  <a:pt x="9179242" y="5957888"/>
                </a:moveTo>
                <a:cubicBezTo>
                  <a:pt x="9179242" y="5969461"/>
                  <a:pt x="9169861" y="5978842"/>
                  <a:pt x="9158288" y="5978842"/>
                </a:cubicBezTo>
                <a:cubicBezTo>
                  <a:pt x="9146714" y="5978842"/>
                  <a:pt x="9137332" y="5969461"/>
                  <a:pt x="9137332" y="5957888"/>
                </a:cubicBezTo>
                <a:cubicBezTo>
                  <a:pt x="9137332" y="5946314"/>
                  <a:pt x="9146714" y="5936932"/>
                  <a:pt x="9158288" y="5936932"/>
                </a:cubicBezTo>
                <a:cubicBezTo>
                  <a:pt x="9169861" y="5936932"/>
                  <a:pt x="9179242" y="5946314"/>
                  <a:pt x="9179242" y="5957888"/>
                </a:cubicBezTo>
                <a:close/>
                <a:moveTo>
                  <a:pt x="9330690" y="5957888"/>
                </a:moveTo>
                <a:cubicBezTo>
                  <a:pt x="9330690" y="5968935"/>
                  <a:pt x="9321735" y="5977890"/>
                  <a:pt x="9310688" y="5977890"/>
                </a:cubicBezTo>
                <a:cubicBezTo>
                  <a:pt x="9299640" y="5977890"/>
                  <a:pt x="9290685" y="5968935"/>
                  <a:pt x="9290685" y="5957888"/>
                </a:cubicBezTo>
                <a:cubicBezTo>
                  <a:pt x="9290685" y="5946840"/>
                  <a:pt x="9299640" y="5937885"/>
                  <a:pt x="9310688" y="5937885"/>
                </a:cubicBezTo>
                <a:cubicBezTo>
                  <a:pt x="9321735" y="5937885"/>
                  <a:pt x="9330690" y="5946840"/>
                  <a:pt x="9330690" y="5957888"/>
                </a:cubicBezTo>
                <a:close/>
                <a:moveTo>
                  <a:pt x="9482138" y="5957888"/>
                </a:moveTo>
                <a:cubicBezTo>
                  <a:pt x="9482138" y="5968409"/>
                  <a:pt x="9473609" y="5976938"/>
                  <a:pt x="9463088" y="5976938"/>
                </a:cubicBezTo>
                <a:cubicBezTo>
                  <a:pt x="9452566" y="5976938"/>
                  <a:pt x="9444038" y="5968409"/>
                  <a:pt x="9444038" y="5957888"/>
                </a:cubicBezTo>
                <a:cubicBezTo>
                  <a:pt x="9444038" y="5947366"/>
                  <a:pt x="9452566" y="5938838"/>
                  <a:pt x="9463088" y="5938838"/>
                </a:cubicBezTo>
                <a:cubicBezTo>
                  <a:pt x="9473609" y="5938838"/>
                  <a:pt x="9482138" y="5947366"/>
                  <a:pt x="9482138" y="5957888"/>
                </a:cubicBezTo>
                <a:close/>
                <a:moveTo>
                  <a:pt x="9634538" y="5957888"/>
                </a:moveTo>
                <a:cubicBezTo>
                  <a:pt x="9634538" y="5968409"/>
                  <a:pt x="9626009" y="5976938"/>
                  <a:pt x="9615488" y="5976938"/>
                </a:cubicBezTo>
                <a:cubicBezTo>
                  <a:pt x="9604966" y="5976938"/>
                  <a:pt x="9596438" y="5968409"/>
                  <a:pt x="9596438" y="5957888"/>
                </a:cubicBezTo>
                <a:cubicBezTo>
                  <a:pt x="9596438" y="5947366"/>
                  <a:pt x="9604966" y="5938838"/>
                  <a:pt x="9615488" y="5938838"/>
                </a:cubicBezTo>
                <a:cubicBezTo>
                  <a:pt x="9626009" y="5938838"/>
                  <a:pt x="9634538" y="5947366"/>
                  <a:pt x="9634538" y="5957888"/>
                </a:cubicBezTo>
                <a:close/>
                <a:moveTo>
                  <a:pt x="9785985" y="5957888"/>
                </a:moveTo>
                <a:cubicBezTo>
                  <a:pt x="9785985" y="5967882"/>
                  <a:pt x="9777882" y="5975985"/>
                  <a:pt x="9767888" y="5975985"/>
                </a:cubicBezTo>
                <a:cubicBezTo>
                  <a:pt x="9757893" y="5975985"/>
                  <a:pt x="9749790" y="5967882"/>
                  <a:pt x="9749790" y="5957888"/>
                </a:cubicBezTo>
                <a:cubicBezTo>
                  <a:pt x="9749790" y="5947893"/>
                  <a:pt x="9757893" y="5939790"/>
                  <a:pt x="9767888" y="5939790"/>
                </a:cubicBezTo>
                <a:cubicBezTo>
                  <a:pt x="9777882" y="5939790"/>
                  <a:pt x="9785985" y="5947893"/>
                  <a:pt x="9785985" y="5957888"/>
                </a:cubicBezTo>
                <a:close/>
                <a:moveTo>
                  <a:pt x="9937432" y="5957888"/>
                </a:moveTo>
                <a:cubicBezTo>
                  <a:pt x="9937432" y="5967356"/>
                  <a:pt x="9929756" y="5975032"/>
                  <a:pt x="9920288" y="5975032"/>
                </a:cubicBezTo>
                <a:cubicBezTo>
                  <a:pt x="9910819" y="5975032"/>
                  <a:pt x="9903142" y="5967356"/>
                  <a:pt x="9903142" y="5957888"/>
                </a:cubicBezTo>
                <a:cubicBezTo>
                  <a:pt x="9903142" y="5948419"/>
                  <a:pt x="9910819" y="5940742"/>
                  <a:pt x="9920288" y="5940742"/>
                </a:cubicBezTo>
                <a:cubicBezTo>
                  <a:pt x="9929756" y="5940742"/>
                  <a:pt x="9937432" y="5948419"/>
                  <a:pt x="9937432" y="5957888"/>
                </a:cubicBezTo>
                <a:close/>
                <a:moveTo>
                  <a:pt x="10088880" y="5957888"/>
                </a:moveTo>
                <a:cubicBezTo>
                  <a:pt x="10088880" y="5966830"/>
                  <a:pt x="10081630" y="5974080"/>
                  <a:pt x="10072688" y="5974080"/>
                </a:cubicBezTo>
                <a:cubicBezTo>
                  <a:pt x="10063745" y="5974080"/>
                  <a:pt x="10056495" y="5966830"/>
                  <a:pt x="10056495" y="5957888"/>
                </a:cubicBezTo>
                <a:cubicBezTo>
                  <a:pt x="10056495" y="5948945"/>
                  <a:pt x="10063745" y="5941695"/>
                  <a:pt x="10072688" y="5941695"/>
                </a:cubicBezTo>
                <a:cubicBezTo>
                  <a:pt x="10081630" y="5941695"/>
                  <a:pt x="10088880" y="5948945"/>
                  <a:pt x="10088880" y="5957888"/>
                </a:cubicBezTo>
                <a:close/>
                <a:moveTo>
                  <a:pt x="10240328" y="5957888"/>
                </a:moveTo>
                <a:cubicBezTo>
                  <a:pt x="10240328" y="5966304"/>
                  <a:pt x="10233504" y="5973128"/>
                  <a:pt x="10225088" y="5973128"/>
                </a:cubicBezTo>
                <a:cubicBezTo>
                  <a:pt x="10216671" y="5973128"/>
                  <a:pt x="10209848" y="5966304"/>
                  <a:pt x="10209848" y="5957888"/>
                </a:cubicBezTo>
                <a:cubicBezTo>
                  <a:pt x="10209848" y="5949471"/>
                  <a:pt x="10216671" y="5942648"/>
                  <a:pt x="10225088" y="5942648"/>
                </a:cubicBezTo>
                <a:cubicBezTo>
                  <a:pt x="10233504" y="5942648"/>
                  <a:pt x="10240328" y="5949471"/>
                  <a:pt x="10240328" y="5957888"/>
                </a:cubicBezTo>
                <a:close/>
                <a:moveTo>
                  <a:pt x="10391775" y="5957888"/>
                </a:moveTo>
                <a:cubicBezTo>
                  <a:pt x="10391775" y="5965778"/>
                  <a:pt x="10385378" y="5972175"/>
                  <a:pt x="10377488" y="5972175"/>
                </a:cubicBezTo>
                <a:cubicBezTo>
                  <a:pt x="10369597" y="5972175"/>
                  <a:pt x="10363200" y="5965778"/>
                  <a:pt x="10363200" y="5957888"/>
                </a:cubicBezTo>
                <a:cubicBezTo>
                  <a:pt x="10363200" y="5949997"/>
                  <a:pt x="10369597" y="5943600"/>
                  <a:pt x="10377488" y="5943600"/>
                </a:cubicBezTo>
                <a:cubicBezTo>
                  <a:pt x="10385378" y="5943600"/>
                  <a:pt x="10391775" y="5949997"/>
                  <a:pt x="10391775" y="5957888"/>
                </a:cubicBezTo>
                <a:close/>
                <a:moveTo>
                  <a:pt x="10542270" y="5957888"/>
                </a:moveTo>
                <a:cubicBezTo>
                  <a:pt x="10542270" y="5964726"/>
                  <a:pt x="10536726" y="5970270"/>
                  <a:pt x="10529888" y="5970270"/>
                </a:cubicBezTo>
                <a:cubicBezTo>
                  <a:pt x="10523049" y="5970270"/>
                  <a:pt x="10517505" y="5964726"/>
                  <a:pt x="10517505" y="5957888"/>
                </a:cubicBezTo>
                <a:cubicBezTo>
                  <a:pt x="10517505" y="5951049"/>
                  <a:pt x="10523049" y="5945505"/>
                  <a:pt x="10529888" y="5945505"/>
                </a:cubicBezTo>
                <a:cubicBezTo>
                  <a:pt x="10536726" y="5945505"/>
                  <a:pt x="10542270" y="5951049"/>
                  <a:pt x="10542270" y="5957888"/>
                </a:cubicBezTo>
                <a:close/>
                <a:moveTo>
                  <a:pt x="10693718" y="5957888"/>
                </a:moveTo>
                <a:cubicBezTo>
                  <a:pt x="10693718" y="5964200"/>
                  <a:pt x="10688600" y="5969318"/>
                  <a:pt x="10682288" y="5969318"/>
                </a:cubicBezTo>
                <a:cubicBezTo>
                  <a:pt x="10675975" y="5969318"/>
                  <a:pt x="10670858" y="5964200"/>
                  <a:pt x="10670858" y="5957888"/>
                </a:cubicBezTo>
                <a:cubicBezTo>
                  <a:pt x="10670858" y="5951575"/>
                  <a:pt x="10675975" y="5946458"/>
                  <a:pt x="10682288" y="5946458"/>
                </a:cubicBezTo>
                <a:cubicBezTo>
                  <a:pt x="10688600" y="5946458"/>
                  <a:pt x="10693718" y="5951575"/>
                  <a:pt x="10693718" y="5957888"/>
                </a:cubicBezTo>
                <a:close/>
                <a:moveTo>
                  <a:pt x="10845165" y="5957888"/>
                </a:moveTo>
                <a:cubicBezTo>
                  <a:pt x="10845165" y="5963674"/>
                  <a:pt x="10840474" y="5968365"/>
                  <a:pt x="10834688" y="5968365"/>
                </a:cubicBezTo>
                <a:cubicBezTo>
                  <a:pt x="10828901" y="5968365"/>
                  <a:pt x="10824210" y="5963674"/>
                  <a:pt x="10824210" y="5957888"/>
                </a:cubicBezTo>
                <a:cubicBezTo>
                  <a:pt x="10824210" y="5952101"/>
                  <a:pt x="10828901" y="5947410"/>
                  <a:pt x="10834688" y="5947410"/>
                </a:cubicBezTo>
                <a:cubicBezTo>
                  <a:pt x="10840474" y="5947410"/>
                  <a:pt x="10845165" y="5952101"/>
                  <a:pt x="10845165" y="5957888"/>
                </a:cubicBezTo>
                <a:close/>
                <a:moveTo>
                  <a:pt x="10996612" y="5957888"/>
                </a:moveTo>
                <a:cubicBezTo>
                  <a:pt x="10996612" y="5963148"/>
                  <a:pt x="10992348" y="5967412"/>
                  <a:pt x="10987088" y="5967412"/>
                </a:cubicBezTo>
                <a:cubicBezTo>
                  <a:pt x="10981827" y="5967412"/>
                  <a:pt x="10977562" y="5963148"/>
                  <a:pt x="10977562" y="5957888"/>
                </a:cubicBezTo>
                <a:cubicBezTo>
                  <a:pt x="10977562" y="5952627"/>
                  <a:pt x="10981827" y="5948362"/>
                  <a:pt x="10987088" y="5948362"/>
                </a:cubicBezTo>
                <a:cubicBezTo>
                  <a:pt x="10992348" y="5948362"/>
                  <a:pt x="10996612" y="5952627"/>
                  <a:pt x="10996612" y="5957888"/>
                </a:cubicBezTo>
                <a:close/>
                <a:moveTo>
                  <a:pt x="11148060" y="5957888"/>
                </a:moveTo>
                <a:cubicBezTo>
                  <a:pt x="11148060" y="5962622"/>
                  <a:pt x="11144222" y="5966460"/>
                  <a:pt x="11139488" y="5966460"/>
                </a:cubicBezTo>
                <a:cubicBezTo>
                  <a:pt x="11134753" y="5966460"/>
                  <a:pt x="11130915" y="5962622"/>
                  <a:pt x="11130915" y="5957888"/>
                </a:cubicBezTo>
                <a:cubicBezTo>
                  <a:pt x="11130915" y="5953153"/>
                  <a:pt x="11134753" y="5949315"/>
                  <a:pt x="11139488" y="5949315"/>
                </a:cubicBezTo>
                <a:cubicBezTo>
                  <a:pt x="11144222" y="5949315"/>
                  <a:pt x="11148060" y="5953153"/>
                  <a:pt x="11148060" y="5957888"/>
                </a:cubicBezTo>
                <a:close/>
                <a:moveTo>
                  <a:pt x="11299508" y="5957888"/>
                </a:moveTo>
                <a:cubicBezTo>
                  <a:pt x="11299508" y="5962096"/>
                  <a:pt x="11296096" y="5965508"/>
                  <a:pt x="11291888" y="5965508"/>
                </a:cubicBezTo>
                <a:cubicBezTo>
                  <a:pt x="11287679" y="5965508"/>
                  <a:pt x="11284268" y="5962096"/>
                  <a:pt x="11284268" y="5957888"/>
                </a:cubicBezTo>
                <a:cubicBezTo>
                  <a:pt x="11284268" y="5953679"/>
                  <a:pt x="11287679" y="5950268"/>
                  <a:pt x="11291888" y="5950268"/>
                </a:cubicBezTo>
                <a:cubicBezTo>
                  <a:pt x="11296096" y="5950268"/>
                  <a:pt x="11299508" y="5953679"/>
                  <a:pt x="11299508" y="5957888"/>
                </a:cubicBezTo>
                <a:close/>
                <a:moveTo>
                  <a:pt x="11450955" y="5957888"/>
                </a:moveTo>
                <a:cubicBezTo>
                  <a:pt x="11450955" y="5961570"/>
                  <a:pt x="11447970" y="5964555"/>
                  <a:pt x="11444288" y="5964555"/>
                </a:cubicBezTo>
                <a:cubicBezTo>
                  <a:pt x="11440605" y="5964555"/>
                  <a:pt x="11437620" y="5961570"/>
                  <a:pt x="11437620" y="5957888"/>
                </a:cubicBezTo>
                <a:cubicBezTo>
                  <a:pt x="11437620" y="5954205"/>
                  <a:pt x="11440605" y="5951220"/>
                  <a:pt x="11444288" y="5951220"/>
                </a:cubicBezTo>
                <a:cubicBezTo>
                  <a:pt x="11447970" y="5951220"/>
                  <a:pt x="11450955" y="5954205"/>
                  <a:pt x="11450955" y="5957888"/>
                </a:cubicBezTo>
                <a:close/>
                <a:moveTo>
                  <a:pt x="934402" y="6110288"/>
                </a:moveTo>
                <a:cubicBezTo>
                  <a:pt x="934402" y="6113444"/>
                  <a:pt x="931844" y="6116002"/>
                  <a:pt x="928688" y="6116002"/>
                </a:cubicBezTo>
                <a:cubicBezTo>
                  <a:pt x="925531" y="6116002"/>
                  <a:pt x="922972" y="6113444"/>
                  <a:pt x="922972" y="6110288"/>
                </a:cubicBezTo>
                <a:cubicBezTo>
                  <a:pt x="922972" y="6107131"/>
                  <a:pt x="925531" y="6104572"/>
                  <a:pt x="928688" y="6104572"/>
                </a:cubicBezTo>
                <a:cubicBezTo>
                  <a:pt x="931844" y="6104572"/>
                  <a:pt x="934402" y="6107131"/>
                  <a:pt x="934402" y="6110288"/>
                </a:cubicBezTo>
                <a:close/>
                <a:moveTo>
                  <a:pt x="1087755" y="6110288"/>
                </a:moveTo>
                <a:cubicBezTo>
                  <a:pt x="1087755" y="6113970"/>
                  <a:pt x="1084770" y="6116955"/>
                  <a:pt x="1081088" y="6116955"/>
                </a:cubicBezTo>
                <a:cubicBezTo>
                  <a:pt x="1077405" y="6116955"/>
                  <a:pt x="1074420" y="6113970"/>
                  <a:pt x="1074420" y="6110288"/>
                </a:cubicBezTo>
                <a:cubicBezTo>
                  <a:pt x="1074420" y="6106605"/>
                  <a:pt x="1077405" y="6103620"/>
                  <a:pt x="1081088" y="6103620"/>
                </a:cubicBezTo>
                <a:cubicBezTo>
                  <a:pt x="1084770" y="6103620"/>
                  <a:pt x="1087755" y="6106605"/>
                  <a:pt x="1087755" y="6110288"/>
                </a:cubicBezTo>
                <a:close/>
                <a:moveTo>
                  <a:pt x="1241108" y="6110288"/>
                </a:moveTo>
                <a:cubicBezTo>
                  <a:pt x="1241108" y="6114496"/>
                  <a:pt x="1237696" y="6117908"/>
                  <a:pt x="1233488" y="6117908"/>
                </a:cubicBezTo>
                <a:cubicBezTo>
                  <a:pt x="1229279" y="6117908"/>
                  <a:pt x="1225868" y="6114496"/>
                  <a:pt x="1225868" y="6110288"/>
                </a:cubicBezTo>
                <a:cubicBezTo>
                  <a:pt x="1225868" y="6106079"/>
                  <a:pt x="1229279" y="6102668"/>
                  <a:pt x="1233488" y="6102668"/>
                </a:cubicBezTo>
                <a:cubicBezTo>
                  <a:pt x="1237696" y="6102668"/>
                  <a:pt x="1241108" y="6106079"/>
                  <a:pt x="1241108" y="6110288"/>
                </a:cubicBezTo>
                <a:close/>
                <a:moveTo>
                  <a:pt x="1394460" y="6110288"/>
                </a:moveTo>
                <a:cubicBezTo>
                  <a:pt x="1394460" y="6115022"/>
                  <a:pt x="1390622" y="6118860"/>
                  <a:pt x="1385888" y="6118860"/>
                </a:cubicBezTo>
                <a:cubicBezTo>
                  <a:pt x="1381153" y="6118860"/>
                  <a:pt x="1377315" y="6115022"/>
                  <a:pt x="1377315" y="6110288"/>
                </a:cubicBezTo>
                <a:cubicBezTo>
                  <a:pt x="1377315" y="6105553"/>
                  <a:pt x="1381153" y="6101715"/>
                  <a:pt x="1385888" y="6101715"/>
                </a:cubicBezTo>
                <a:cubicBezTo>
                  <a:pt x="1390622" y="6101715"/>
                  <a:pt x="1394460" y="6105553"/>
                  <a:pt x="1394460" y="6110288"/>
                </a:cubicBezTo>
                <a:close/>
                <a:moveTo>
                  <a:pt x="1547812" y="6110288"/>
                </a:moveTo>
                <a:cubicBezTo>
                  <a:pt x="1547812" y="6115548"/>
                  <a:pt x="1543548" y="6119812"/>
                  <a:pt x="1538288" y="6119812"/>
                </a:cubicBezTo>
                <a:cubicBezTo>
                  <a:pt x="1533027" y="6119812"/>
                  <a:pt x="1528762" y="6115548"/>
                  <a:pt x="1528762" y="6110288"/>
                </a:cubicBezTo>
                <a:cubicBezTo>
                  <a:pt x="1528762" y="6105027"/>
                  <a:pt x="1533027" y="6100762"/>
                  <a:pt x="1538288" y="6100762"/>
                </a:cubicBezTo>
                <a:cubicBezTo>
                  <a:pt x="1543548" y="6100762"/>
                  <a:pt x="1547812" y="6105027"/>
                  <a:pt x="1547812" y="6110288"/>
                </a:cubicBezTo>
                <a:close/>
                <a:moveTo>
                  <a:pt x="1701165" y="6110288"/>
                </a:moveTo>
                <a:cubicBezTo>
                  <a:pt x="1701165" y="6116074"/>
                  <a:pt x="1696474" y="6120765"/>
                  <a:pt x="1690688" y="6120765"/>
                </a:cubicBezTo>
                <a:cubicBezTo>
                  <a:pt x="1684901" y="6120765"/>
                  <a:pt x="1680210" y="6116074"/>
                  <a:pt x="1680210" y="6110288"/>
                </a:cubicBezTo>
                <a:cubicBezTo>
                  <a:pt x="1680210" y="6104501"/>
                  <a:pt x="1684901" y="6099810"/>
                  <a:pt x="1690688" y="6099810"/>
                </a:cubicBezTo>
                <a:cubicBezTo>
                  <a:pt x="1696474" y="6099810"/>
                  <a:pt x="1701165" y="6104501"/>
                  <a:pt x="1701165" y="6110288"/>
                </a:cubicBezTo>
                <a:close/>
                <a:moveTo>
                  <a:pt x="1855470" y="6110288"/>
                </a:moveTo>
                <a:cubicBezTo>
                  <a:pt x="1855470" y="6117126"/>
                  <a:pt x="1849926" y="6122670"/>
                  <a:pt x="1843088" y="6122670"/>
                </a:cubicBezTo>
                <a:cubicBezTo>
                  <a:pt x="1836249" y="6122670"/>
                  <a:pt x="1830705" y="6117126"/>
                  <a:pt x="1830705" y="6110288"/>
                </a:cubicBezTo>
                <a:cubicBezTo>
                  <a:pt x="1830705" y="6103449"/>
                  <a:pt x="1836249" y="6097905"/>
                  <a:pt x="1843088" y="6097905"/>
                </a:cubicBezTo>
                <a:cubicBezTo>
                  <a:pt x="1849926" y="6097905"/>
                  <a:pt x="1855470" y="6103449"/>
                  <a:pt x="1855470" y="6110288"/>
                </a:cubicBezTo>
                <a:close/>
                <a:moveTo>
                  <a:pt x="2008822" y="6110288"/>
                </a:moveTo>
                <a:cubicBezTo>
                  <a:pt x="2008822" y="6117652"/>
                  <a:pt x="2002852" y="6123622"/>
                  <a:pt x="1995488" y="6123622"/>
                </a:cubicBezTo>
                <a:cubicBezTo>
                  <a:pt x="1988123" y="6123622"/>
                  <a:pt x="1982152" y="6117652"/>
                  <a:pt x="1982152" y="6110288"/>
                </a:cubicBezTo>
                <a:cubicBezTo>
                  <a:pt x="1982152" y="6102923"/>
                  <a:pt x="1988123" y="6096952"/>
                  <a:pt x="1995488" y="6096952"/>
                </a:cubicBezTo>
                <a:cubicBezTo>
                  <a:pt x="2002852" y="6096952"/>
                  <a:pt x="2008822" y="6102923"/>
                  <a:pt x="2008822" y="6110288"/>
                </a:cubicBezTo>
                <a:close/>
                <a:moveTo>
                  <a:pt x="2162175" y="6110288"/>
                </a:moveTo>
                <a:cubicBezTo>
                  <a:pt x="2162175" y="6118178"/>
                  <a:pt x="2155778" y="6124575"/>
                  <a:pt x="2147888" y="6124575"/>
                </a:cubicBezTo>
                <a:cubicBezTo>
                  <a:pt x="2139997" y="6124575"/>
                  <a:pt x="2133600" y="6118178"/>
                  <a:pt x="2133600" y="6110288"/>
                </a:cubicBezTo>
                <a:cubicBezTo>
                  <a:pt x="2133600" y="6102397"/>
                  <a:pt x="2139997" y="6096000"/>
                  <a:pt x="2147888" y="6096000"/>
                </a:cubicBezTo>
                <a:cubicBezTo>
                  <a:pt x="2155778" y="6096000"/>
                  <a:pt x="2162175" y="6102397"/>
                  <a:pt x="2162175" y="6110288"/>
                </a:cubicBezTo>
                <a:close/>
                <a:moveTo>
                  <a:pt x="2314575" y="6110288"/>
                </a:moveTo>
                <a:cubicBezTo>
                  <a:pt x="2314575" y="6118178"/>
                  <a:pt x="2308178" y="6124575"/>
                  <a:pt x="2300288" y="6124575"/>
                </a:cubicBezTo>
                <a:cubicBezTo>
                  <a:pt x="2292397" y="6124575"/>
                  <a:pt x="2286000" y="6118178"/>
                  <a:pt x="2286000" y="6110288"/>
                </a:cubicBezTo>
                <a:cubicBezTo>
                  <a:pt x="2286000" y="6102397"/>
                  <a:pt x="2292397" y="6096000"/>
                  <a:pt x="2300288" y="6096000"/>
                </a:cubicBezTo>
                <a:cubicBezTo>
                  <a:pt x="2308178" y="6096000"/>
                  <a:pt x="2314575" y="6102397"/>
                  <a:pt x="2314575" y="6110288"/>
                </a:cubicBezTo>
                <a:close/>
                <a:moveTo>
                  <a:pt x="2467928" y="6110288"/>
                </a:moveTo>
                <a:cubicBezTo>
                  <a:pt x="2467928" y="6118704"/>
                  <a:pt x="2461104" y="6125528"/>
                  <a:pt x="2452688" y="6125528"/>
                </a:cubicBezTo>
                <a:cubicBezTo>
                  <a:pt x="2444271" y="6125528"/>
                  <a:pt x="2437448" y="6118704"/>
                  <a:pt x="2437448" y="6110288"/>
                </a:cubicBezTo>
                <a:cubicBezTo>
                  <a:pt x="2437448" y="6101871"/>
                  <a:pt x="2444271" y="6095048"/>
                  <a:pt x="2452688" y="6095048"/>
                </a:cubicBezTo>
                <a:cubicBezTo>
                  <a:pt x="2461104" y="6095048"/>
                  <a:pt x="2467928" y="6101871"/>
                  <a:pt x="2467928" y="6110288"/>
                </a:cubicBezTo>
                <a:close/>
                <a:moveTo>
                  <a:pt x="2621280" y="6110288"/>
                </a:moveTo>
                <a:cubicBezTo>
                  <a:pt x="2621280" y="6119230"/>
                  <a:pt x="2614030" y="6126480"/>
                  <a:pt x="2605088" y="6126480"/>
                </a:cubicBezTo>
                <a:cubicBezTo>
                  <a:pt x="2596145" y="6126480"/>
                  <a:pt x="2588895" y="6119230"/>
                  <a:pt x="2588895" y="6110288"/>
                </a:cubicBezTo>
                <a:cubicBezTo>
                  <a:pt x="2588895" y="6101345"/>
                  <a:pt x="2596145" y="6094095"/>
                  <a:pt x="2605088" y="6094095"/>
                </a:cubicBezTo>
                <a:cubicBezTo>
                  <a:pt x="2614030" y="6094095"/>
                  <a:pt x="2621280" y="6101345"/>
                  <a:pt x="2621280" y="6110288"/>
                </a:cubicBezTo>
                <a:close/>
                <a:moveTo>
                  <a:pt x="2774632" y="6110288"/>
                </a:moveTo>
                <a:cubicBezTo>
                  <a:pt x="2774632" y="6119756"/>
                  <a:pt x="2766956" y="6127432"/>
                  <a:pt x="2757488" y="6127432"/>
                </a:cubicBezTo>
                <a:cubicBezTo>
                  <a:pt x="2748019" y="6127432"/>
                  <a:pt x="2740342" y="6119756"/>
                  <a:pt x="2740342" y="6110288"/>
                </a:cubicBezTo>
                <a:cubicBezTo>
                  <a:pt x="2740342" y="6100819"/>
                  <a:pt x="2748019" y="6093142"/>
                  <a:pt x="2757488" y="6093142"/>
                </a:cubicBezTo>
                <a:cubicBezTo>
                  <a:pt x="2766956" y="6093142"/>
                  <a:pt x="2774632" y="6100819"/>
                  <a:pt x="2774632" y="6110288"/>
                </a:cubicBezTo>
                <a:close/>
                <a:moveTo>
                  <a:pt x="2927985" y="6110288"/>
                </a:moveTo>
                <a:cubicBezTo>
                  <a:pt x="2927985" y="6120282"/>
                  <a:pt x="2919882" y="6128385"/>
                  <a:pt x="2909888" y="6128385"/>
                </a:cubicBezTo>
                <a:cubicBezTo>
                  <a:pt x="2899893" y="6128385"/>
                  <a:pt x="2891790" y="6120282"/>
                  <a:pt x="2891790" y="6110288"/>
                </a:cubicBezTo>
                <a:cubicBezTo>
                  <a:pt x="2891790" y="6100293"/>
                  <a:pt x="2899893" y="6092190"/>
                  <a:pt x="2909888" y="6092190"/>
                </a:cubicBezTo>
                <a:cubicBezTo>
                  <a:pt x="2919882" y="6092190"/>
                  <a:pt x="2927985" y="6100293"/>
                  <a:pt x="2927985" y="6110288"/>
                </a:cubicBezTo>
                <a:close/>
                <a:moveTo>
                  <a:pt x="3081338" y="6110288"/>
                </a:moveTo>
                <a:cubicBezTo>
                  <a:pt x="3081338" y="6120809"/>
                  <a:pt x="3072809" y="6129338"/>
                  <a:pt x="3062288" y="6129338"/>
                </a:cubicBezTo>
                <a:cubicBezTo>
                  <a:pt x="3051766" y="6129338"/>
                  <a:pt x="3043238" y="6120809"/>
                  <a:pt x="3043238" y="6110288"/>
                </a:cubicBezTo>
                <a:cubicBezTo>
                  <a:pt x="3043238" y="6099766"/>
                  <a:pt x="3051766" y="6091238"/>
                  <a:pt x="3062288" y="6091238"/>
                </a:cubicBezTo>
                <a:cubicBezTo>
                  <a:pt x="3072809" y="6091238"/>
                  <a:pt x="3081338" y="6099766"/>
                  <a:pt x="3081338" y="6110288"/>
                </a:cubicBezTo>
                <a:close/>
                <a:moveTo>
                  <a:pt x="3234690" y="6110288"/>
                </a:moveTo>
                <a:cubicBezTo>
                  <a:pt x="3234690" y="6121335"/>
                  <a:pt x="3225735" y="6130290"/>
                  <a:pt x="3214688" y="6130290"/>
                </a:cubicBezTo>
                <a:cubicBezTo>
                  <a:pt x="3203640" y="6130290"/>
                  <a:pt x="3194685" y="6121335"/>
                  <a:pt x="3194685" y="6110288"/>
                </a:cubicBezTo>
                <a:cubicBezTo>
                  <a:pt x="3194685" y="6099240"/>
                  <a:pt x="3203640" y="6090285"/>
                  <a:pt x="3214688" y="6090285"/>
                </a:cubicBezTo>
                <a:cubicBezTo>
                  <a:pt x="3225735" y="6090285"/>
                  <a:pt x="3234690" y="6099240"/>
                  <a:pt x="3234690" y="6110288"/>
                </a:cubicBezTo>
                <a:close/>
                <a:moveTo>
                  <a:pt x="3388042" y="6110288"/>
                </a:moveTo>
                <a:cubicBezTo>
                  <a:pt x="3388042" y="6121861"/>
                  <a:pt x="3378661" y="6131242"/>
                  <a:pt x="3367088" y="6131242"/>
                </a:cubicBezTo>
                <a:cubicBezTo>
                  <a:pt x="3355514" y="6131242"/>
                  <a:pt x="3346132" y="6121861"/>
                  <a:pt x="3346132" y="6110288"/>
                </a:cubicBezTo>
                <a:cubicBezTo>
                  <a:pt x="3346132" y="6098714"/>
                  <a:pt x="3355514" y="6089332"/>
                  <a:pt x="3367088" y="6089332"/>
                </a:cubicBezTo>
                <a:cubicBezTo>
                  <a:pt x="3378661" y="6089332"/>
                  <a:pt x="3388042" y="6098714"/>
                  <a:pt x="3388042" y="6110288"/>
                </a:cubicBezTo>
                <a:close/>
                <a:moveTo>
                  <a:pt x="3540442" y="6110288"/>
                </a:moveTo>
                <a:cubicBezTo>
                  <a:pt x="3540442" y="6121861"/>
                  <a:pt x="3531061" y="6131242"/>
                  <a:pt x="3519488" y="6131242"/>
                </a:cubicBezTo>
                <a:cubicBezTo>
                  <a:pt x="3507914" y="6131242"/>
                  <a:pt x="3498532" y="6121861"/>
                  <a:pt x="3498532" y="6110288"/>
                </a:cubicBezTo>
                <a:cubicBezTo>
                  <a:pt x="3498532" y="6098714"/>
                  <a:pt x="3507914" y="6089332"/>
                  <a:pt x="3519488" y="6089332"/>
                </a:cubicBezTo>
                <a:cubicBezTo>
                  <a:pt x="3531061" y="6089332"/>
                  <a:pt x="3540442" y="6098714"/>
                  <a:pt x="3540442" y="6110288"/>
                </a:cubicBezTo>
                <a:close/>
                <a:moveTo>
                  <a:pt x="3693795" y="6110288"/>
                </a:moveTo>
                <a:cubicBezTo>
                  <a:pt x="3693795" y="6122387"/>
                  <a:pt x="3683987" y="6132195"/>
                  <a:pt x="3671888" y="6132195"/>
                </a:cubicBezTo>
                <a:cubicBezTo>
                  <a:pt x="3659788" y="6132195"/>
                  <a:pt x="3649980" y="6122387"/>
                  <a:pt x="3649980" y="6110288"/>
                </a:cubicBezTo>
                <a:cubicBezTo>
                  <a:pt x="3649980" y="6098188"/>
                  <a:pt x="3659788" y="6088380"/>
                  <a:pt x="3671888" y="6088380"/>
                </a:cubicBezTo>
                <a:cubicBezTo>
                  <a:pt x="3683987" y="6088380"/>
                  <a:pt x="3693795" y="6098188"/>
                  <a:pt x="3693795" y="6110288"/>
                </a:cubicBezTo>
                <a:close/>
                <a:moveTo>
                  <a:pt x="3847148" y="6110288"/>
                </a:moveTo>
                <a:cubicBezTo>
                  <a:pt x="3847148" y="6122913"/>
                  <a:pt x="3836913" y="6133148"/>
                  <a:pt x="3824288" y="6133148"/>
                </a:cubicBezTo>
                <a:cubicBezTo>
                  <a:pt x="3811662" y="6133148"/>
                  <a:pt x="3801428" y="6122913"/>
                  <a:pt x="3801428" y="6110288"/>
                </a:cubicBezTo>
                <a:cubicBezTo>
                  <a:pt x="3801428" y="6097662"/>
                  <a:pt x="3811662" y="6087428"/>
                  <a:pt x="3824288" y="6087428"/>
                </a:cubicBezTo>
                <a:cubicBezTo>
                  <a:pt x="3836913" y="6087428"/>
                  <a:pt x="3847148" y="6097662"/>
                  <a:pt x="3847148" y="6110288"/>
                </a:cubicBezTo>
                <a:close/>
                <a:moveTo>
                  <a:pt x="3999548" y="6110288"/>
                </a:moveTo>
                <a:cubicBezTo>
                  <a:pt x="3999548" y="6122913"/>
                  <a:pt x="3989313" y="6133148"/>
                  <a:pt x="3976688" y="6133148"/>
                </a:cubicBezTo>
                <a:cubicBezTo>
                  <a:pt x="3964062" y="6133148"/>
                  <a:pt x="3953828" y="6122913"/>
                  <a:pt x="3953828" y="6110288"/>
                </a:cubicBezTo>
                <a:cubicBezTo>
                  <a:pt x="3953828" y="6097662"/>
                  <a:pt x="3964062" y="6087428"/>
                  <a:pt x="3976688" y="6087428"/>
                </a:cubicBezTo>
                <a:cubicBezTo>
                  <a:pt x="3989313" y="6087428"/>
                  <a:pt x="3999548" y="6097662"/>
                  <a:pt x="3999548" y="6110288"/>
                </a:cubicBezTo>
                <a:close/>
                <a:moveTo>
                  <a:pt x="4152900" y="6110288"/>
                </a:moveTo>
                <a:cubicBezTo>
                  <a:pt x="4152900" y="6123439"/>
                  <a:pt x="4142239" y="6134100"/>
                  <a:pt x="4129088" y="6134100"/>
                </a:cubicBezTo>
                <a:cubicBezTo>
                  <a:pt x="4115936" y="6134100"/>
                  <a:pt x="4105275" y="6123439"/>
                  <a:pt x="4105275" y="6110288"/>
                </a:cubicBezTo>
                <a:cubicBezTo>
                  <a:pt x="4105275" y="6097136"/>
                  <a:pt x="4115936" y="6086475"/>
                  <a:pt x="4129088" y="6086475"/>
                </a:cubicBezTo>
                <a:cubicBezTo>
                  <a:pt x="4142239" y="6086475"/>
                  <a:pt x="4152900" y="6097136"/>
                  <a:pt x="4152900" y="6110288"/>
                </a:cubicBezTo>
                <a:close/>
                <a:moveTo>
                  <a:pt x="4306252" y="6110288"/>
                </a:moveTo>
                <a:cubicBezTo>
                  <a:pt x="4306252" y="6123965"/>
                  <a:pt x="4295165" y="6135052"/>
                  <a:pt x="4281488" y="6135052"/>
                </a:cubicBezTo>
                <a:cubicBezTo>
                  <a:pt x="4267810" y="6135052"/>
                  <a:pt x="4256722" y="6123965"/>
                  <a:pt x="4256722" y="6110288"/>
                </a:cubicBezTo>
                <a:cubicBezTo>
                  <a:pt x="4256722" y="6096610"/>
                  <a:pt x="4267810" y="6085522"/>
                  <a:pt x="4281488" y="6085522"/>
                </a:cubicBezTo>
                <a:cubicBezTo>
                  <a:pt x="4295165" y="6085522"/>
                  <a:pt x="4306252" y="6096610"/>
                  <a:pt x="4306252" y="6110288"/>
                </a:cubicBezTo>
                <a:close/>
                <a:moveTo>
                  <a:pt x="4458652" y="6110288"/>
                </a:moveTo>
                <a:cubicBezTo>
                  <a:pt x="4458652" y="6123965"/>
                  <a:pt x="4447565" y="6135052"/>
                  <a:pt x="4433888" y="6135052"/>
                </a:cubicBezTo>
                <a:cubicBezTo>
                  <a:pt x="4420210" y="6135052"/>
                  <a:pt x="4409122" y="6123965"/>
                  <a:pt x="4409122" y="6110288"/>
                </a:cubicBezTo>
                <a:cubicBezTo>
                  <a:pt x="4409122" y="6096610"/>
                  <a:pt x="4420210" y="6085522"/>
                  <a:pt x="4433888" y="6085522"/>
                </a:cubicBezTo>
                <a:cubicBezTo>
                  <a:pt x="4447565" y="6085522"/>
                  <a:pt x="4458652" y="6096610"/>
                  <a:pt x="4458652" y="6110288"/>
                </a:cubicBezTo>
                <a:close/>
                <a:moveTo>
                  <a:pt x="4612005" y="6110288"/>
                </a:moveTo>
                <a:cubicBezTo>
                  <a:pt x="4612005" y="6124491"/>
                  <a:pt x="4600491" y="6136005"/>
                  <a:pt x="4586288" y="6136005"/>
                </a:cubicBezTo>
                <a:cubicBezTo>
                  <a:pt x="4572084" y="6136005"/>
                  <a:pt x="4560570" y="6124491"/>
                  <a:pt x="4560570" y="6110288"/>
                </a:cubicBezTo>
                <a:cubicBezTo>
                  <a:pt x="4560570" y="6096084"/>
                  <a:pt x="4572084" y="6084570"/>
                  <a:pt x="4586288" y="6084570"/>
                </a:cubicBezTo>
                <a:cubicBezTo>
                  <a:pt x="4600491" y="6084570"/>
                  <a:pt x="4612005" y="6096084"/>
                  <a:pt x="4612005" y="6110288"/>
                </a:cubicBezTo>
                <a:close/>
                <a:moveTo>
                  <a:pt x="4764405" y="6110288"/>
                </a:moveTo>
                <a:cubicBezTo>
                  <a:pt x="4764405" y="6124491"/>
                  <a:pt x="4752891" y="6136005"/>
                  <a:pt x="4738688" y="6136005"/>
                </a:cubicBezTo>
                <a:cubicBezTo>
                  <a:pt x="4724484" y="6136005"/>
                  <a:pt x="4712970" y="6124491"/>
                  <a:pt x="4712970" y="6110288"/>
                </a:cubicBezTo>
                <a:cubicBezTo>
                  <a:pt x="4712970" y="6096084"/>
                  <a:pt x="4724484" y="6084570"/>
                  <a:pt x="4738688" y="6084570"/>
                </a:cubicBezTo>
                <a:cubicBezTo>
                  <a:pt x="4752891" y="6084570"/>
                  <a:pt x="4764405" y="6096084"/>
                  <a:pt x="4764405" y="6110288"/>
                </a:cubicBezTo>
                <a:close/>
                <a:moveTo>
                  <a:pt x="4916805" y="6110288"/>
                </a:moveTo>
                <a:cubicBezTo>
                  <a:pt x="4916805" y="6124491"/>
                  <a:pt x="4905291" y="6136005"/>
                  <a:pt x="4891088" y="6136005"/>
                </a:cubicBezTo>
                <a:cubicBezTo>
                  <a:pt x="4876884" y="6136005"/>
                  <a:pt x="4865370" y="6124491"/>
                  <a:pt x="4865370" y="6110288"/>
                </a:cubicBezTo>
                <a:cubicBezTo>
                  <a:pt x="4865370" y="6096084"/>
                  <a:pt x="4876884" y="6084570"/>
                  <a:pt x="4891088" y="6084570"/>
                </a:cubicBezTo>
                <a:cubicBezTo>
                  <a:pt x="4905291" y="6084570"/>
                  <a:pt x="4916805" y="6096084"/>
                  <a:pt x="4916805" y="6110288"/>
                </a:cubicBezTo>
                <a:close/>
                <a:moveTo>
                  <a:pt x="5070158" y="6110288"/>
                </a:moveTo>
                <a:cubicBezTo>
                  <a:pt x="5070158" y="6125017"/>
                  <a:pt x="5058217" y="6136958"/>
                  <a:pt x="5043488" y="6136958"/>
                </a:cubicBezTo>
                <a:cubicBezTo>
                  <a:pt x="5028758" y="6136958"/>
                  <a:pt x="5016818" y="6125017"/>
                  <a:pt x="5016818" y="6110288"/>
                </a:cubicBezTo>
                <a:cubicBezTo>
                  <a:pt x="5016818" y="6095558"/>
                  <a:pt x="5028758" y="6083618"/>
                  <a:pt x="5043488" y="6083618"/>
                </a:cubicBezTo>
                <a:cubicBezTo>
                  <a:pt x="5058217" y="6083618"/>
                  <a:pt x="5070158" y="6095558"/>
                  <a:pt x="5070158" y="6110288"/>
                </a:cubicBezTo>
                <a:close/>
                <a:moveTo>
                  <a:pt x="5222558" y="6110288"/>
                </a:moveTo>
                <a:cubicBezTo>
                  <a:pt x="5222558" y="6125017"/>
                  <a:pt x="5210617" y="6136958"/>
                  <a:pt x="5195888" y="6136958"/>
                </a:cubicBezTo>
                <a:cubicBezTo>
                  <a:pt x="5181158" y="6136958"/>
                  <a:pt x="5169218" y="6125017"/>
                  <a:pt x="5169218" y="6110288"/>
                </a:cubicBezTo>
                <a:cubicBezTo>
                  <a:pt x="5169218" y="6095558"/>
                  <a:pt x="5181158" y="6083618"/>
                  <a:pt x="5195888" y="6083618"/>
                </a:cubicBezTo>
                <a:cubicBezTo>
                  <a:pt x="5210617" y="6083618"/>
                  <a:pt x="5222558" y="6095558"/>
                  <a:pt x="5222558" y="6110288"/>
                </a:cubicBezTo>
                <a:close/>
                <a:moveTo>
                  <a:pt x="5374958" y="6110288"/>
                </a:moveTo>
                <a:cubicBezTo>
                  <a:pt x="5374958" y="6125017"/>
                  <a:pt x="5363017" y="6136958"/>
                  <a:pt x="5348288" y="6136958"/>
                </a:cubicBezTo>
                <a:cubicBezTo>
                  <a:pt x="5333558" y="6136958"/>
                  <a:pt x="5321618" y="6125017"/>
                  <a:pt x="5321618" y="6110288"/>
                </a:cubicBezTo>
                <a:cubicBezTo>
                  <a:pt x="5321618" y="6095558"/>
                  <a:pt x="5333558" y="6083618"/>
                  <a:pt x="5348288" y="6083618"/>
                </a:cubicBezTo>
                <a:cubicBezTo>
                  <a:pt x="5363017" y="6083618"/>
                  <a:pt x="5374958" y="6095558"/>
                  <a:pt x="5374958" y="6110288"/>
                </a:cubicBezTo>
                <a:close/>
                <a:moveTo>
                  <a:pt x="5528310" y="6110288"/>
                </a:moveTo>
                <a:cubicBezTo>
                  <a:pt x="5528310" y="6125543"/>
                  <a:pt x="5515943" y="6137910"/>
                  <a:pt x="5500688" y="6137910"/>
                </a:cubicBezTo>
                <a:cubicBezTo>
                  <a:pt x="5485432" y="6137910"/>
                  <a:pt x="5473065" y="6125543"/>
                  <a:pt x="5473065" y="6110288"/>
                </a:cubicBezTo>
                <a:cubicBezTo>
                  <a:pt x="5473065" y="6095032"/>
                  <a:pt x="5485432" y="6082665"/>
                  <a:pt x="5500688" y="6082665"/>
                </a:cubicBezTo>
                <a:cubicBezTo>
                  <a:pt x="5515943" y="6082665"/>
                  <a:pt x="5528310" y="6095032"/>
                  <a:pt x="5528310" y="6110288"/>
                </a:cubicBezTo>
                <a:close/>
                <a:moveTo>
                  <a:pt x="5680710" y="6110288"/>
                </a:moveTo>
                <a:cubicBezTo>
                  <a:pt x="5680710" y="6125543"/>
                  <a:pt x="5668343" y="6137910"/>
                  <a:pt x="5653088" y="6137910"/>
                </a:cubicBezTo>
                <a:cubicBezTo>
                  <a:pt x="5637832" y="6137910"/>
                  <a:pt x="5625465" y="6125543"/>
                  <a:pt x="5625465" y="6110288"/>
                </a:cubicBezTo>
                <a:cubicBezTo>
                  <a:pt x="5625465" y="6095032"/>
                  <a:pt x="5637832" y="6082665"/>
                  <a:pt x="5653088" y="6082665"/>
                </a:cubicBezTo>
                <a:cubicBezTo>
                  <a:pt x="5668343" y="6082665"/>
                  <a:pt x="5680710" y="6095032"/>
                  <a:pt x="5680710" y="6110288"/>
                </a:cubicBezTo>
                <a:close/>
                <a:moveTo>
                  <a:pt x="5833110" y="6110288"/>
                </a:moveTo>
                <a:cubicBezTo>
                  <a:pt x="5833110" y="6125543"/>
                  <a:pt x="5820743" y="6137910"/>
                  <a:pt x="5805488" y="6137910"/>
                </a:cubicBezTo>
                <a:cubicBezTo>
                  <a:pt x="5790232" y="6137910"/>
                  <a:pt x="5777865" y="6125543"/>
                  <a:pt x="5777865" y="6110288"/>
                </a:cubicBezTo>
                <a:cubicBezTo>
                  <a:pt x="5777865" y="6095032"/>
                  <a:pt x="5790232" y="6082665"/>
                  <a:pt x="5805488" y="6082665"/>
                </a:cubicBezTo>
                <a:cubicBezTo>
                  <a:pt x="5820743" y="6082665"/>
                  <a:pt x="5833110" y="6095032"/>
                  <a:pt x="5833110" y="6110288"/>
                </a:cubicBezTo>
                <a:close/>
                <a:moveTo>
                  <a:pt x="5985510" y="6110288"/>
                </a:moveTo>
                <a:cubicBezTo>
                  <a:pt x="5985510" y="6125543"/>
                  <a:pt x="5973143" y="6137910"/>
                  <a:pt x="5957888" y="6137910"/>
                </a:cubicBezTo>
                <a:cubicBezTo>
                  <a:pt x="5942632" y="6137910"/>
                  <a:pt x="5930265" y="6125543"/>
                  <a:pt x="5930265" y="6110288"/>
                </a:cubicBezTo>
                <a:cubicBezTo>
                  <a:pt x="5930265" y="6095032"/>
                  <a:pt x="5942632" y="6082665"/>
                  <a:pt x="5957888" y="6082665"/>
                </a:cubicBezTo>
                <a:cubicBezTo>
                  <a:pt x="5973143" y="6082665"/>
                  <a:pt x="5985510" y="6095032"/>
                  <a:pt x="5985510" y="6110288"/>
                </a:cubicBezTo>
                <a:close/>
                <a:moveTo>
                  <a:pt x="6137910" y="6110288"/>
                </a:moveTo>
                <a:cubicBezTo>
                  <a:pt x="6137910" y="6125543"/>
                  <a:pt x="6125543" y="6137910"/>
                  <a:pt x="6110288" y="6137910"/>
                </a:cubicBezTo>
                <a:cubicBezTo>
                  <a:pt x="6095032" y="6137910"/>
                  <a:pt x="6082665" y="6125543"/>
                  <a:pt x="6082665" y="6110288"/>
                </a:cubicBezTo>
                <a:cubicBezTo>
                  <a:pt x="6082665" y="6095032"/>
                  <a:pt x="6095032" y="6082665"/>
                  <a:pt x="6110288" y="6082665"/>
                </a:cubicBezTo>
                <a:cubicBezTo>
                  <a:pt x="6125543" y="6082665"/>
                  <a:pt x="6137910" y="6095032"/>
                  <a:pt x="6137910" y="6110288"/>
                </a:cubicBezTo>
                <a:close/>
                <a:moveTo>
                  <a:pt x="6290310" y="6110288"/>
                </a:moveTo>
                <a:cubicBezTo>
                  <a:pt x="6290310" y="6125543"/>
                  <a:pt x="6277943" y="6137910"/>
                  <a:pt x="6262688" y="6137910"/>
                </a:cubicBezTo>
                <a:cubicBezTo>
                  <a:pt x="6247432" y="6137910"/>
                  <a:pt x="6235065" y="6125543"/>
                  <a:pt x="6235065" y="6110288"/>
                </a:cubicBezTo>
                <a:cubicBezTo>
                  <a:pt x="6235065" y="6095032"/>
                  <a:pt x="6247432" y="6082665"/>
                  <a:pt x="6262688" y="6082665"/>
                </a:cubicBezTo>
                <a:cubicBezTo>
                  <a:pt x="6277943" y="6082665"/>
                  <a:pt x="6290310" y="6095032"/>
                  <a:pt x="6290310" y="6110288"/>
                </a:cubicBezTo>
                <a:close/>
                <a:moveTo>
                  <a:pt x="6442710" y="6110288"/>
                </a:moveTo>
                <a:cubicBezTo>
                  <a:pt x="6442710" y="6125543"/>
                  <a:pt x="6430343" y="6137910"/>
                  <a:pt x="6415088" y="6137910"/>
                </a:cubicBezTo>
                <a:cubicBezTo>
                  <a:pt x="6399832" y="6137910"/>
                  <a:pt x="6387465" y="6125543"/>
                  <a:pt x="6387465" y="6110288"/>
                </a:cubicBezTo>
                <a:cubicBezTo>
                  <a:pt x="6387465" y="6095032"/>
                  <a:pt x="6399832" y="6082665"/>
                  <a:pt x="6415088" y="6082665"/>
                </a:cubicBezTo>
                <a:cubicBezTo>
                  <a:pt x="6430343" y="6082665"/>
                  <a:pt x="6442710" y="6095032"/>
                  <a:pt x="6442710" y="6110288"/>
                </a:cubicBezTo>
                <a:close/>
                <a:moveTo>
                  <a:pt x="6595110" y="6110288"/>
                </a:moveTo>
                <a:cubicBezTo>
                  <a:pt x="6595110" y="6125543"/>
                  <a:pt x="6582743" y="6137910"/>
                  <a:pt x="6567488" y="6137910"/>
                </a:cubicBezTo>
                <a:cubicBezTo>
                  <a:pt x="6552232" y="6137910"/>
                  <a:pt x="6539865" y="6125543"/>
                  <a:pt x="6539865" y="6110288"/>
                </a:cubicBezTo>
                <a:cubicBezTo>
                  <a:pt x="6539865" y="6095032"/>
                  <a:pt x="6552232" y="6082665"/>
                  <a:pt x="6567488" y="6082665"/>
                </a:cubicBezTo>
                <a:cubicBezTo>
                  <a:pt x="6582743" y="6082665"/>
                  <a:pt x="6595110" y="6095032"/>
                  <a:pt x="6595110" y="6110288"/>
                </a:cubicBezTo>
                <a:close/>
                <a:moveTo>
                  <a:pt x="6747510" y="6110288"/>
                </a:moveTo>
                <a:cubicBezTo>
                  <a:pt x="6747510" y="6125543"/>
                  <a:pt x="6735143" y="6137910"/>
                  <a:pt x="6719888" y="6137910"/>
                </a:cubicBezTo>
                <a:cubicBezTo>
                  <a:pt x="6704632" y="6137910"/>
                  <a:pt x="6692265" y="6125543"/>
                  <a:pt x="6692265" y="6110288"/>
                </a:cubicBezTo>
                <a:cubicBezTo>
                  <a:pt x="6692265" y="6095032"/>
                  <a:pt x="6704632" y="6082665"/>
                  <a:pt x="6719888" y="6082665"/>
                </a:cubicBezTo>
                <a:cubicBezTo>
                  <a:pt x="6735143" y="6082665"/>
                  <a:pt x="6747510" y="6095032"/>
                  <a:pt x="6747510" y="6110288"/>
                </a:cubicBezTo>
                <a:close/>
                <a:moveTo>
                  <a:pt x="6898958" y="6110288"/>
                </a:moveTo>
                <a:cubicBezTo>
                  <a:pt x="6898958" y="6125017"/>
                  <a:pt x="6887017" y="6136958"/>
                  <a:pt x="6872288" y="6136958"/>
                </a:cubicBezTo>
                <a:cubicBezTo>
                  <a:pt x="6857558" y="6136958"/>
                  <a:pt x="6845618" y="6125017"/>
                  <a:pt x="6845618" y="6110288"/>
                </a:cubicBezTo>
                <a:cubicBezTo>
                  <a:pt x="6845618" y="6095558"/>
                  <a:pt x="6857558" y="6083618"/>
                  <a:pt x="6872288" y="6083618"/>
                </a:cubicBezTo>
                <a:cubicBezTo>
                  <a:pt x="6887017" y="6083618"/>
                  <a:pt x="6898958" y="6095558"/>
                  <a:pt x="6898958" y="6110288"/>
                </a:cubicBezTo>
                <a:close/>
                <a:moveTo>
                  <a:pt x="7051358" y="6110288"/>
                </a:moveTo>
                <a:cubicBezTo>
                  <a:pt x="7051358" y="6125017"/>
                  <a:pt x="7039417" y="6136958"/>
                  <a:pt x="7024688" y="6136958"/>
                </a:cubicBezTo>
                <a:cubicBezTo>
                  <a:pt x="7009958" y="6136958"/>
                  <a:pt x="6998018" y="6125017"/>
                  <a:pt x="6998018" y="6110288"/>
                </a:cubicBezTo>
                <a:cubicBezTo>
                  <a:pt x="6998018" y="6095558"/>
                  <a:pt x="7009958" y="6083618"/>
                  <a:pt x="7024688" y="6083618"/>
                </a:cubicBezTo>
                <a:cubicBezTo>
                  <a:pt x="7039417" y="6083618"/>
                  <a:pt x="7051358" y="6095558"/>
                  <a:pt x="7051358" y="6110288"/>
                </a:cubicBezTo>
                <a:close/>
                <a:moveTo>
                  <a:pt x="7203758" y="6110288"/>
                </a:moveTo>
                <a:cubicBezTo>
                  <a:pt x="7203758" y="6125017"/>
                  <a:pt x="7191817" y="6136958"/>
                  <a:pt x="7177088" y="6136958"/>
                </a:cubicBezTo>
                <a:cubicBezTo>
                  <a:pt x="7162358" y="6136958"/>
                  <a:pt x="7150418" y="6125017"/>
                  <a:pt x="7150418" y="6110288"/>
                </a:cubicBezTo>
                <a:cubicBezTo>
                  <a:pt x="7150418" y="6095558"/>
                  <a:pt x="7162358" y="6083618"/>
                  <a:pt x="7177088" y="6083618"/>
                </a:cubicBezTo>
                <a:cubicBezTo>
                  <a:pt x="7191817" y="6083618"/>
                  <a:pt x="7203758" y="6095558"/>
                  <a:pt x="7203758" y="6110288"/>
                </a:cubicBezTo>
                <a:close/>
                <a:moveTo>
                  <a:pt x="7355205" y="6110288"/>
                </a:moveTo>
                <a:cubicBezTo>
                  <a:pt x="7355205" y="6124491"/>
                  <a:pt x="7343691" y="6136005"/>
                  <a:pt x="7329488" y="6136005"/>
                </a:cubicBezTo>
                <a:cubicBezTo>
                  <a:pt x="7315284" y="6136005"/>
                  <a:pt x="7303770" y="6124491"/>
                  <a:pt x="7303770" y="6110288"/>
                </a:cubicBezTo>
                <a:cubicBezTo>
                  <a:pt x="7303770" y="6096084"/>
                  <a:pt x="7315284" y="6084570"/>
                  <a:pt x="7329488" y="6084570"/>
                </a:cubicBezTo>
                <a:cubicBezTo>
                  <a:pt x="7343691" y="6084570"/>
                  <a:pt x="7355205" y="6096084"/>
                  <a:pt x="7355205" y="6110288"/>
                </a:cubicBezTo>
                <a:close/>
                <a:moveTo>
                  <a:pt x="7507605" y="6110288"/>
                </a:moveTo>
                <a:cubicBezTo>
                  <a:pt x="7507605" y="6124491"/>
                  <a:pt x="7496091" y="6136005"/>
                  <a:pt x="7481888" y="6136005"/>
                </a:cubicBezTo>
                <a:cubicBezTo>
                  <a:pt x="7467684" y="6136005"/>
                  <a:pt x="7456170" y="6124491"/>
                  <a:pt x="7456170" y="6110288"/>
                </a:cubicBezTo>
                <a:cubicBezTo>
                  <a:pt x="7456170" y="6096084"/>
                  <a:pt x="7467684" y="6084570"/>
                  <a:pt x="7481888" y="6084570"/>
                </a:cubicBezTo>
                <a:cubicBezTo>
                  <a:pt x="7496091" y="6084570"/>
                  <a:pt x="7507605" y="6096084"/>
                  <a:pt x="7507605" y="6110288"/>
                </a:cubicBezTo>
                <a:close/>
                <a:moveTo>
                  <a:pt x="7660005" y="6110288"/>
                </a:moveTo>
                <a:cubicBezTo>
                  <a:pt x="7660005" y="6124491"/>
                  <a:pt x="7648491" y="6136005"/>
                  <a:pt x="7634288" y="6136005"/>
                </a:cubicBezTo>
                <a:cubicBezTo>
                  <a:pt x="7620084" y="6136005"/>
                  <a:pt x="7608570" y="6124491"/>
                  <a:pt x="7608570" y="6110288"/>
                </a:cubicBezTo>
                <a:cubicBezTo>
                  <a:pt x="7608570" y="6096084"/>
                  <a:pt x="7620084" y="6084570"/>
                  <a:pt x="7634288" y="6084570"/>
                </a:cubicBezTo>
                <a:cubicBezTo>
                  <a:pt x="7648491" y="6084570"/>
                  <a:pt x="7660005" y="6096084"/>
                  <a:pt x="7660005" y="6110288"/>
                </a:cubicBezTo>
                <a:close/>
                <a:moveTo>
                  <a:pt x="7811452" y="6110288"/>
                </a:moveTo>
                <a:cubicBezTo>
                  <a:pt x="7811452" y="6123965"/>
                  <a:pt x="7800365" y="6135052"/>
                  <a:pt x="7786688" y="6135052"/>
                </a:cubicBezTo>
                <a:cubicBezTo>
                  <a:pt x="7773010" y="6135052"/>
                  <a:pt x="7761922" y="6123965"/>
                  <a:pt x="7761922" y="6110288"/>
                </a:cubicBezTo>
                <a:cubicBezTo>
                  <a:pt x="7761922" y="6096610"/>
                  <a:pt x="7773010" y="6085522"/>
                  <a:pt x="7786688" y="6085522"/>
                </a:cubicBezTo>
                <a:cubicBezTo>
                  <a:pt x="7800365" y="6085522"/>
                  <a:pt x="7811452" y="6096610"/>
                  <a:pt x="7811452" y="6110288"/>
                </a:cubicBezTo>
                <a:close/>
                <a:moveTo>
                  <a:pt x="7963852" y="6110288"/>
                </a:moveTo>
                <a:cubicBezTo>
                  <a:pt x="7963852" y="6123965"/>
                  <a:pt x="7952765" y="6135052"/>
                  <a:pt x="7939088" y="6135052"/>
                </a:cubicBezTo>
                <a:cubicBezTo>
                  <a:pt x="7925410" y="6135052"/>
                  <a:pt x="7914322" y="6123965"/>
                  <a:pt x="7914322" y="6110288"/>
                </a:cubicBezTo>
                <a:cubicBezTo>
                  <a:pt x="7914322" y="6096610"/>
                  <a:pt x="7925410" y="6085522"/>
                  <a:pt x="7939088" y="6085522"/>
                </a:cubicBezTo>
                <a:cubicBezTo>
                  <a:pt x="7952765" y="6085522"/>
                  <a:pt x="7963852" y="6096610"/>
                  <a:pt x="7963852" y="6110288"/>
                </a:cubicBezTo>
                <a:close/>
                <a:moveTo>
                  <a:pt x="8115300" y="6110288"/>
                </a:moveTo>
                <a:cubicBezTo>
                  <a:pt x="8115300" y="6123439"/>
                  <a:pt x="8104639" y="6134100"/>
                  <a:pt x="8091488" y="6134100"/>
                </a:cubicBezTo>
                <a:cubicBezTo>
                  <a:pt x="8078336" y="6134100"/>
                  <a:pt x="8067675" y="6123439"/>
                  <a:pt x="8067675" y="6110288"/>
                </a:cubicBezTo>
                <a:cubicBezTo>
                  <a:pt x="8067675" y="6097136"/>
                  <a:pt x="8078336" y="6086475"/>
                  <a:pt x="8091488" y="6086475"/>
                </a:cubicBezTo>
                <a:cubicBezTo>
                  <a:pt x="8104639" y="6086475"/>
                  <a:pt x="8115300" y="6097136"/>
                  <a:pt x="8115300" y="6110288"/>
                </a:cubicBezTo>
                <a:close/>
                <a:moveTo>
                  <a:pt x="8266748" y="6110288"/>
                </a:moveTo>
                <a:cubicBezTo>
                  <a:pt x="8266748" y="6122913"/>
                  <a:pt x="8256513" y="6133148"/>
                  <a:pt x="8243888" y="6133148"/>
                </a:cubicBezTo>
                <a:cubicBezTo>
                  <a:pt x="8231262" y="6133148"/>
                  <a:pt x="8221028" y="6122913"/>
                  <a:pt x="8221028" y="6110288"/>
                </a:cubicBezTo>
                <a:cubicBezTo>
                  <a:pt x="8221028" y="6097662"/>
                  <a:pt x="8231262" y="6087428"/>
                  <a:pt x="8243888" y="6087428"/>
                </a:cubicBezTo>
                <a:cubicBezTo>
                  <a:pt x="8256513" y="6087428"/>
                  <a:pt x="8266748" y="6097662"/>
                  <a:pt x="8266748" y="6110288"/>
                </a:cubicBezTo>
                <a:close/>
                <a:moveTo>
                  <a:pt x="8419148" y="6110288"/>
                </a:moveTo>
                <a:cubicBezTo>
                  <a:pt x="8419148" y="6122913"/>
                  <a:pt x="8408913" y="6133148"/>
                  <a:pt x="8396288" y="6133148"/>
                </a:cubicBezTo>
                <a:cubicBezTo>
                  <a:pt x="8383662" y="6133148"/>
                  <a:pt x="8373428" y="6122913"/>
                  <a:pt x="8373428" y="6110288"/>
                </a:cubicBezTo>
                <a:cubicBezTo>
                  <a:pt x="8373428" y="6097662"/>
                  <a:pt x="8383662" y="6087428"/>
                  <a:pt x="8396288" y="6087428"/>
                </a:cubicBezTo>
                <a:cubicBezTo>
                  <a:pt x="8408913" y="6087428"/>
                  <a:pt x="8419148" y="6097662"/>
                  <a:pt x="8419148" y="6110288"/>
                </a:cubicBezTo>
                <a:close/>
                <a:moveTo>
                  <a:pt x="8570595" y="6110288"/>
                </a:moveTo>
                <a:cubicBezTo>
                  <a:pt x="8570595" y="6122387"/>
                  <a:pt x="8560787" y="6132195"/>
                  <a:pt x="8548688" y="6132195"/>
                </a:cubicBezTo>
                <a:cubicBezTo>
                  <a:pt x="8536588" y="6132195"/>
                  <a:pt x="8526780" y="6122387"/>
                  <a:pt x="8526780" y="6110288"/>
                </a:cubicBezTo>
                <a:cubicBezTo>
                  <a:pt x="8526780" y="6098188"/>
                  <a:pt x="8536588" y="6088380"/>
                  <a:pt x="8548688" y="6088380"/>
                </a:cubicBezTo>
                <a:cubicBezTo>
                  <a:pt x="8560787" y="6088380"/>
                  <a:pt x="8570595" y="6098188"/>
                  <a:pt x="8570595" y="6110288"/>
                </a:cubicBezTo>
                <a:close/>
                <a:moveTo>
                  <a:pt x="8722042" y="6110288"/>
                </a:moveTo>
                <a:cubicBezTo>
                  <a:pt x="8722042" y="6121861"/>
                  <a:pt x="8712661" y="6131242"/>
                  <a:pt x="8701088" y="6131242"/>
                </a:cubicBezTo>
                <a:cubicBezTo>
                  <a:pt x="8689514" y="6131242"/>
                  <a:pt x="8680132" y="6121861"/>
                  <a:pt x="8680132" y="6110288"/>
                </a:cubicBezTo>
                <a:cubicBezTo>
                  <a:pt x="8680132" y="6098714"/>
                  <a:pt x="8689514" y="6089332"/>
                  <a:pt x="8701088" y="6089332"/>
                </a:cubicBezTo>
                <a:cubicBezTo>
                  <a:pt x="8712661" y="6089332"/>
                  <a:pt x="8722042" y="6098714"/>
                  <a:pt x="8722042" y="6110288"/>
                </a:cubicBezTo>
                <a:close/>
                <a:moveTo>
                  <a:pt x="8874442" y="6110288"/>
                </a:moveTo>
                <a:cubicBezTo>
                  <a:pt x="8874442" y="6121861"/>
                  <a:pt x="8865061" y="6131242"/>
                  <a:pt x="8853488" y="6131242"/>
                </a:cubicBezTo>
                <a:cubicBezTo>
                  <a:pt x="8841914" y="6131242"/>
                  <a:pt x="8832532" y="6121861"/>
                  <a:pt x="8832532" y="6110288"/>
                </a:cubicBezTo>
                <a:cubicBezTo>
                  <a:pt x="8832532" y="6098714"/>
                  <a:pt x="8841914" y="6089332"/>
                  <a:pt x="8853488" y="6089332"/>
                </a:cubicBezTo>
                <a:cubicBezTo>
                  <a:pt x="8865061" y="6089332"/>
                  <a:pt x="8874442" y="6098714"/>
                  <a:pt x="8874442" y="6110288"/>
                </a:cubicBezTo>
                <a:close/>
                <a:moveTo>
                  <a:pt x="9025890" y="6110288"/>
                </a:moveTo>
                <a:cubicBezTo>
                  <a:pt x="9025890" y="6121335"/>
                  <a:pt x="9016935" y="6130290"/>
                  <a:pt x="9005888" y="6130290"/>
                </a:cubicBezTo>
                <a:cubicBezTo>
                  <a:pt x="8994840" y="6130290"/>
                  <a:pt x="8985885" y="6121335"/>
                  <a:pt x="8985885" y="6110288"/>
                </a:cubicBezTo>
                <a:cubicBezTo>
                  <a:pt x="8985885" y="6099240"/>
                  <a:pt x="8994840" y="6090285"/>
                  <a:pt x="9005888" y="6090285"/>
                </a:cubicBezTo>
                <a:cubicBezTo>
                  <a:pt x="9016935" y="6090285"/>
                  <a:pt x="9025890" y="6099240"/>
                  <a:pt x="9025890" y="6110288"/>
                </a:cubicBezTo>
                <a:close/>
                <a:moveTo>
                  <a:pt x="9177338" y="6110288"/>
                </a:moveTo>
                <a:cubicBezTo>
                  <a:pt x="9177338" y="6120809"/>
                  <a:pt x="9168809" y="6129338"/>
                  <a:pt x="9158288" y="6129338"/>
                </a:cubicBezTo>
                <a:cubicBezTo>
                  <a:pt x="9147766" y="6129338"/>
                  <a:pt x="9139238" y="6120809"/>
                  <a:pt x="9139238" y="6110288"/>
                </a:cubicBezTo>
                <a:cubicBezTo>
                  <a:pt x="9139238" y="6099766"/>
                  <a:pt x="9147766" y="6091238"/>
                  <a:pt x="9158288" y="6091238"/>
                </a:cubicBezTo>
                <a:cubicBezTo>
                  <a:pt x="9168809" y="6091238"/>
                  <a:pt x="9177338" y="6099766"/>
                  <a:pt x="9177338" y="6110288"/>
                </a:cubicBezTo>
                <a:close/>
                <a:moveTo>
                  <a:pt x="9328785" y="6110288"/>
                </a:moveTo>
                <a:cubicBezTo>
                  <a:pt x="9328785" y="6120282"/>
                  <a:pt x="9320682" y="6128385"/>
                  <a:pt x="9310688" y="6128385"/>
                </a:cubicBezTo>
                <a:cubicBezTo>
                  <a:pt x="9300693" y="6128385"/>
                  <a:pt x="9292590" y="6120282"/>
                  <a:pt x="9292590" y="6110288"/>
                </a:cubicBezTo>
                <a:cubicBezTo>
                  <a:pt x="9292590" y="6100293"/>
                  <a:pt x="9300693" y="6092190"/>
                  <a:pt x="9310688" y="6092190"/>
                </a:cubicBezTo>
                <a:cubicBezTo>
                  <a:pt x="9320682" y="6092190"/>
                  <a:pt x="9328785" y="6100293"/>
                  <a:pt x="9328785" y="6110288"/>
                </a:cubicBezTo>
                <a:close/>
                <a:moveTo>
                  <a:pt x="9480232" y="6110288"/>
                </a:moveTo>
                <a:cubicBezTo>
                  <a:pt x="9480232" y="6119756"/>
                  <a:pt x="9472556" y="6127432"/>
                  <a:pt x="9463088" y="6127432"/>
                </a:cubicBezTo>
                <a:cubicBezTo>
                  <a:pt x="9453619" y="6127432"/>
                  <a:pt x="9445942" y="6119756"/>
                  <a:pt x="9445942" y="6110288"/>
                </a:cubicBezTo>
                <a:cubicBezTo>
                  <a:pt x="9445942" y="6100819"/>
                  <a:pt x="9453619" y="6093142"/>
                  <a:pt x="9463088" y="6093142"/>
                </a:cubicBezTo>
                <a:cubicBezTo>
                  <a:pt x="9472556" y="6093142"/>
                  <a:pt x="9480232" y="6100819"/>
                  <a:pt x="9480232" y="6110288"/>
                </a:cubicBezTo>
                <a:close/>
                <a:moveTo>
                  <a:pt x="9631680" y="6110288"/>
                </a:moveTo>
                <a:cubicBezTo>
                  <a:pt x="9631680" y="6119230"/>
                  <a:pt x="9624430" y="6126480"/>
                  <a:pt x="9615488" y="6126480"/>
                </a:cubicBezTo>
                <a:cubicBezTo>
                  <a:pt x="9606545" y="6126480"/>
                  <a:pt x="9599295" y="6119230"/>
                  <a:pt x="9599295" y="6110288"/>
                </a:cubicBezTo>
                <a:cubicBezTo>
                  <a:pt x="9599295" y="6101345"/>
                  <a:pt x="9606545" y="6094095"/>
                  <a:pt x="9615488" y="6094095"/>
                </a:cubicBezTo>
                <a:cubicBezTo>
                  <a:pt x="9624430" y="6094095"/>
                  <a:pt x="9631680" y="6101345"/>
                  <a:pt x="9631680" y="6110288"/>
                </a:cubicBezTo>
                <a:close/>
                <a:moveTo>
                  <a:pt x="9783128" y="6110288"/>
                </a:moveTo>
                <a:cubicBezTo>
                  <a:pt x="9783128" y="6118704"/>
                  <a:pt x="9776304" y="6125528"/>
                  <a:pt x="9767888" y="6125528"/>
                </a:cubicBezTo>
                <a:cubicBezTo>
                  <a:pt x="9759471" y="6125528"/>
                  <a:pt x="9752648" y="6118704"/>
                  <a:pt x="9752648" y="6110288"/>
                </a:cubicBezTo>
                <a:cubicBezTo>
                  <a:pt x="9752648" y="6101871"/>
                  <a:pt x="9759471" y="6095048"/>
                  <a:pt x="9767888" y="6095048"/>
                </a:cubicBezTo>
                <a:cubicBezTo>
                  <a:pt x="9776304" y="6095048"/>
                  <a:pt x="9783128" y="6101871"/>
                  <a:pt x="9783128" y="6110288"/>
                </a:cubicBezTo>
                <a:close/>
                <a:moveTo>
                  <a:pt x="9934575" y="6110288"/>
                </a:moveTo>
                <a:cubicBezTo>
                  <a:pt x="9934575" y="6118178"/>
                  <a:pt x="9928178" y="6124575"/>
                  <a:pt x="9920288" y="6124575"/>
                </a:cubicBezTo>
                <a:cubicBezTo>
                  <a:pt x="9912397" y="6124575"/>
                  <a:pt x="9906000" y="6118178"/>
                  <a:pt x="9906000" y="6110288"/>
                </a:cubicBezTo>
                <a:cubicBezTo>
                  <a:pt x="9906000" y="6102397"/>
                  <a:pt x="9912397" y="6096000"/>
                  <a:pt x="9920288" y="6096000"/>
                </a:cubicBezTo>
                <a:cubicBezTo>
                  <a:pt x="9928178" y="6096000"/>
                  <a:pt x="9934575" y="6102397"/>
                  <a:pt x="9934575" y="6110288"/>
                </a:cubicBezTo>
                <a:close/>
                <a:moveTo>
                  <a:pt x="10086975" y="6110288"/>
                </a:moveTo>
                <a:cubicBezTo>
                  <a:pt x="10086975" y="6118178"/>
                  <a:pt x="10080578" y="6124575"/>
                  <a:pt x="10072688" y="6124575"/>
                </a:cubicBezTo>
                <a:cubicBezTo>
                  <a:pt x="10064797" y="6124575"/>
                  <a:pt x="10058400" y="6118178"/>
                  <a:pt x="10058400" y="6110288"/>
                </a:cubicBezTo>
                <a:cubicBezTo>
                  <a:pt x="10058400" y="6102397"/>
                  <a:pt x="10064797" y="6096000"/>
                  <a:pt x="10072688" y="6096000"/>
                </a:cubicBezTo>
                <a:cubicBezTo>
                  <a:pt x="10080578" y="6096000"/>
                  <a:pt x="10086975" y="6102397"/>
                  <a:pt x="10086975" y="6110288"/>
                </a:cubicBezTo>
                <a:close/>
                <a:moveTo>
                  <a:pt x="10238422" y="6110288"/>
                </a:moveTo>
                <a:cubicBezTo>
                  <a:pt x="10238422" y="6117652"/>
                  <a:pt x="10232452" y="6123622"/>
                  <a:pt x="10225088" y="6123622"/>
                </a:cubicBezTo>
                <a:cubicBezTo>
                  <a:pt x="10217723" y="6123622"/>
                  <a:pt x="10211752" y="6117652"/>
                  <a:pt x="10211752" y="6110288"/>
                </a:cubicBezTo>
                <a:cubicBezTo>
                  <a:pt x="10211752" y="6102923"/>
                  <a:pt x="10217723" y="6096952"/>
                  <a:pt x="10225088" y="6096952"/>
                </a:cubicBezTo>
                <a:cubicBezTo>
                  <a:pt x="10232452" y="6096952"/>
                  <a:pt x="10238422" y="6102923"/>
                  <a:pt x="10238422" y="6110288"/>
                </a:cubicBezTo>
                <a:close/>
                <a:moveTo>
                  <a:pt x="10389870" y="6110288"/>
                </a:moveTo>
                <a:cubicBezTo>
                  <a:pt x="10389870" y="6117126"/>
                  <a:pt x="10384326" y="6122670"/>
                  <a:pt x="10377488" y="6122670"/>
                </a:cubicBezTo>
                <a:cubicBezTo>
                  <a:pt x="10370649" y="6122670"/>
                  <a:pt x="10365105" y="6117126"/>
                  <a:pt x="10365105" y="6110288"/>
                </a:cubicBezTo>
                <a:cubicBezTo>
                  <a:pt x="10365105" y="6103449"/>
                  <a:pt x="10370649" y="6097905"/>
                  <a:pt x="10377488" y="6097905"/>
                </a:cubicBezTo>
                <a:cubicBezTo>
                  <a:pt x="10384326" y="6097905"/>
                  <a:pt x="10389870" y="6103449"/>
                  <a:pt x="10389870" y="6110288"/>
                </a:cubicBezTo>
                <a:close/>
                <a:moveTo>
                  <a:pt x="10540365" y="6110288"/>
                </a:moveTo>
                <a:cubicBezTo>
                  <a:pt x="10540365" y="6116074"/>
                  <a:pt x="10535674" y="6120765"/>
                  <a:pt x="10529888" y="6120765"/>
                </a:cubicBezTo>
                <a:cubicBezTo>
                  <a:pt x="10524101" y="6120765"/>
                  <a:pt x="10519410" y="6116074"/>
                  <a:pt x="10519410" y="6110288"/>
                </a:cubicBezTo>
                <a:cubicBezTo>
                  <a:pt x="10519410" y="6104501"/>
                  <a:pt x="10524101" y="6099810"/>
                  <a:pt x="10529888" y="6099810"/>
                </a:cubicBezTo>
                <a:cubicBezTo>
                  <a:pt x="10535674" y="6099810"/>
                  <a:pt x="10540365" y="6104501"/>
                  <a:pt x="10540365" y="6110288"/>
                </a:cubicBezTo>
                <a:close/>
                <a:moveTo>
                  <a:pt x="10691812" y="6110288"/>
                </a:moveTo>
                <a:cubicBezTo>
                  <a:pt x="10691812" y="6115548"/>
                  <a:pt x="10687548" y="6119812"/>
                  <a:pt x="10682288" y="6119812"/>
                </a:cubicBezTo>
                <a:cubicBezTo>
                  <a:pt x="10677027" y="6119812"/>
                  <a:pt x="10672762" y="6115548"/>
                  <a:pt x="10672762" y="6110288"/>
                </a:cubicBezTo>
                <a:cubicBezTo>
                  <a:pt x="10672762" y="6105027"/>
                  <a:pt x="10677027" y="6100762"/>
                  <a:pt x="10682288" y="6100762"/>
                </a:cubicBezTo>
                <a:cubicBezTo>
                  <a:pt x="10687548" y="6100762"/>
                  <a:pt x="10691812" y="6105027"/>
                  <a:pt x="10691812" y="6110288"/>
                </a:cubicBezTo>
                <a:close/>
                <a:moveTo>
                  <a:pt x="10843260" y="6110288"/>
                </a:moveTo>
                <a:cubicBezTo>
                  <a:pt x="10843260" y="6115022"/>
                  <a:pt x="10839422" y="6118860"/>
                  <a:pt x="10834688" y="6118860"/>
                </a:cubicBezTo>
                <a:cubicBezTo>
                  <a:pt x="10829953" y="6118860"/>
                  <a:pt x="10826115" y="6115022"/>
                  <a:pt x="10826115" y="6110288"/>
                </a:cubicBezTo>
                <a:cubicBezTo>
                  <a:pt x="10826115" y="6105553"/>
                  <a:pt x="10829953" y="6101715"/>
                  <a:pt x="10834688" y="6101715"/>
                </a:cubicBezTo>
                <a:cubicBezTo>
                  <a:pt x="10839422" y="6101715"/>
                  <a:pt x="10843260" y="6105553"/>
                  <a:pt x="10843260" y="6110288"/>
                </a:cubicBezTo>
                <a:close/>
                <a:moveTo>
                  <a:pt x="10994708" y="6110288"/>
                </a:moveTo>
                <a:cubicBezTo>
                  <a:pt x="10994708" y="6114496"/>
                  <a:pt x="10991296" y="6117908"/>
                  <a:pt x="10987088" y="6117908"/>
                </a:cubicBezTo>
                <a:cubicBezTo>
                  <a:pt x="10982879" y="6117908"/>
                  <a:pt x="10979468" y="6114496"/>
                  <a:pt x="10979468" y="6110288"/>
                </a:cubicBezTo>
                <a:cubicBezTo>
                  <a:pt x="10979468" y="6106079"/>
                  <a:pt x="10982879" y="6102668"/>
                  <a:pt x="10987088" y="6102668"/>
                </a:cubicBezTo>
                <a:cubicBezTo>
                  <a:pt x="10991296" y="6102668"/>
                  <a:pt x="10994708" y="6106079"/>
                  <a:pt x="10994708" y="6110288"/>
                </a:cubicBezTo>
                <a:close/>
                <a:moveTo>
                  <a:pt x="11146155" y="6110288"/>
                </a:moveTo>
                <a:cubicBezTo>
                  <a:pt x="11146155" y="6113970"/>
                  <a:pt x="11143170" y="6116955"/>
                  <a:pt x="11139488" y="6116955"/>
                </a:cubicBezTo>
                <a:cubicBezTo>
                  <a:pt x="11135805" y="6116955"/>
                  <a:pt x="11132820" y="6113970"/>
                  <a:pt x="11132820" y="6110288"/>
                </a:cubicBezTo>
                <a:cubicBezTo>
                  <a:pt x="11132820" y="6106605"/>
                  <a:pt x="11135805" y="6103620"/>
                  <a:pt x="11139488" y="6103620"/>
                </a:cubicBezTo>
                <a:cubicBezTo>
                  <a:pt x="11143170" y="6103620"/>
                  <a:pt x="11146155" y="6106605"/>
                  <a:pt x="11146155" y="6110288"/>
                </a:cubicBezTo>
                <a:close/>
                <a:moveTo>
                  <a:pt x="11297602" y="6110288"/>
                </a:moveTo>
                <a:cubicBezTo>
                  <a:pt x="11297602" y="6113444"/>
                  <a:pt x="11295044" y="6116002"/>
                  <a:pt x="11291888" y="6116002"/>
                </a:cubicBezTo>
                <a:cubicBezTo>
                  <a:pt x="11288731" y="6116002"/>
                  <a:pt x="11286172" y="6113444"/>
                  <a:pt x="11286172" y="6110288"/>
                </a:cubicBezTo>
                <a:cubicBezTo>
                  <a:pt x="11286172" y="6107131"/>
                  <a:pt x="11288731" y="6104572"/>
                  <a:pt x="11291888" y="6104572"/>
                </a:cubicBezTo>
                <a:cubicBezTo>
                  <a:pt x="11295044" y="6104572"/>
                  <a:pt x="11297602" y="6107131"/>
                  <a:pt x="11297602" y="6110288"/>
                </a:cubicBezTo>
                <a:close/>
                <a:moveTo>
                  <a:pt x="1239202" y="6262688"/>
                </a:moveTo>
                <a:cubicBezTo>
                  <a:pt x="1239202" y="6265844"/>
                  <a:pt x="1236644" y="6268402"/>
                  <a:pt x="1233488" y="6268402"/>
                </a:cubicBezTo>
                <a:cubicBezTo>
                  <a:pt x="1230331" y="6268402"/>
                  <a:pt x="1227772" y="6265844"/>
                  <a:pt x="1227772" y="6262688"/>
                </a:cubicBezTo>
                <a:cubicBezTo>
                  <a:pt x="1227772" y="6259531"/>
                  <a:pt x="1230331" y="6256972"/>
                  <a:pt x="1233488" y="6256972"/>
                </a:cubicBezTo>
                <a:cubicBezTo>
                  <a:pt x="1236644" y="6256972"/>
                  <a:pt x="1239202" y="6259531"/>
                  <a:pt x="1239202" y="6262688"/>
                </a:cubicBezTo>
                <a:close/>
                <a:moveTo>
                  <a:pt x="1392555" y="6262688"/>
                </a:moveTo>
                <a:cubicBezTo>
                  <a:pt x="1392555" y="6266370"/>
                  <a:pt x="1389570" y="6269355"/>
                  <a:pt x="1385888" y="6269355"/>
                </a:cubicBezTo>
                <a:cubicBezTo>
                  <a:pt x="1382205" y="6269355"/>
                  <a:pt x="1379220" y="6266370"/>
                  <a:pt x="1379220" y="6262688"/>
                </a:cubicBezTo>
                <a:cubicBezTo>
                  <a:pt x="1379220" y="6259005"/>
                  <a:pt x="1382205" y="6256020"/>
                  <a:pt x="1385888" y="6256020"/>
                </a:cubicBezTo>
                <a:cubicBezTo>
                  <a:pt x="1389570" y="6256020"/>
                  <a:pt x="1392555" y="6259005"/>
                  <a:pt x="1392555" y="6262688"/>
                </a:cubicBezTo>
                <a:close/>
                <a:moveTo>
                  <a:pt x="1545908" y="6262688"/>
                </a:moveTo>
                <a:cubicBezTo>
                  <a:pt x="1545908" y="6266896"/>
                  <a:pt x="1542496" y="6270308"/>
                  <a:pt x="1538288" y="6270308"/>
                </a:cubicBezTo>
                <a:cubicBezTo>
                  <a:pt x="1534079" y="6270308"/>
                  <a:pt x="1530668" y="6266896"/>
                  <a:pt x="1530668" y="6262688"/>
                </a:cubicBezTo>
                <a:cubicBezTo>
                  <a:pt x="1530668" y="6258479"/>
                  <a:pt x="1534079" y="6255068"/>
                  <a:pt x="1538288" y="6255068"/>
                </a:cubicBezTo>
                <a:cubicBezTo>
                  <a:pt x="1542496" y="6255068"/>
                  <a:pt x="1545908" y="6258479"/>
                  <a:pt x="1545908" y="6262688"/>
                </a:cubicBezTo>
                <a:close/>
                <a:moveTo>
                  <a:pt x="1699260" y="6262688"/>
                </a:moveTo>
                <a:cubicBezTo>
                  <a:pt x="1699260" y="6267422"/>
                  <a:pt x="1695422" y="6271260"/>
                  <a:pt x="1690688" y="6271260"/>
                </a:cubicBezTo>
                <a:cubicBezTo>
                  <a:pt x="1685953" y="6271260"/>
                  <a:pt x="1682115" y="6267422"/>
                  <a:pt x="1682115" y="6262688"/>
                </a:cubicBezTo>
                <a:cubicBezTo>
                  <a:pt x="1682115" y="6257953"/>
                  <a:pt x="1685953" y="6254115"/>
                  <a:pt x="1690688" y="6254115"/>
                </a:cubicBezTo>
                <a:cubicBezTo>
                  <a:pt x="1695422" y="6254115"/>
                  <a:pt x="1699260" y="6257953"/>
                  <a:pt x="1699260" y="6262688"/>
                </a:cubicBezTo>
                <a:close/>
                <a:moveTo>
                  <a:pt x="1852612" y="6262688"/>
                </a:moveTo>
                <a:cubicBezTo>
                  <a:pt x="1852612" y="6267948"/>
                  <a:pt x="1848348" y="6272212"/>
                  <a:pt x="1843088" y="6272212"/>
                </a:cubicBezTo>
                <a:cubicBezTo>
                  <a:pt x="1837827" y="6272212"/>
                  <a:pt x="1833562" y="6267948"/>
                  <a:pt x="1833562" y="6262688"/>
                </a:cubicBezTo>
                <a:cubicBezTo>
                  <a:pt x="1833562" y="6257427"/>
                  <a:pt x="1837827" y="6253162"/>
                  <a:pt x="1843088" y="6253162"/>
                </a:cubicBezTo>
                <a:cubicBezTo>
                  <a:pt x="1848348" y="6253162"/>
                  <a:pt x="1852612" y="6257427"/>
                  <a:pt x="1852612" y="6262688"/>
                </a:cubicBezTo>
                <a:close/>
                <a:moveTo>
                  <a:pt x="2005965" y="6262688"/>
                </a:moveTo>
                <a:cubicBezTo>
                  <a:pt x="2005965" y="6268474"/>
                  <a:pt x="2001274" y="6273165"/>
                  <a:pt x="1995488" y="6273165"/>
                </a:cubicBezTo>
                <a:cubicBezTo>
                  <a:pt x="1989701" y="6273165"/>
                  <a:pt x="1985010" y="6268474"/>
                  <a:pt x="1985010" y="6262688"/>
                </a:cubicBezTo>
                <a:cubicBezTo>
                  <a:pt x="1985010" y="6256901"/>
                  <a:pt x="1989701" y="6252210"/>
                  <a:pt x="1995488" y="6252210"/>
                </a:cubicBezTo>
                <a:cubicBezTo>
                  <a:pt x="2001274" y="6252210"/>
                  <a:pt x="2005965" y="6256901"/>
                  <a:pt x="2005965" y="6262688"/>
                </a:cubicBezTo>
                <a:close/>
                <a:moveTo>
                  <a:pt x="2159318" y="6262688"/>
                </a:moveTo>
                <a:cubicBezTo>
                  <a:pt x="2159318" y="6269000"/>
                  <a:pt x="2154200" y="6274118"/>
                  <a:pt x="2147888" y="6274118"/>
                </a:cubicBezTo>
                <a:cubicBezTo>
                  <a:pt x="2141575" y="6274118"/>
                  <a:pt x="2136458" y="6269000"/>
                  <a:pt x="2136458" y="6262688"/>
                </a:cubicBezTo>
                <a:cubicBezTo>
                  <a:pt x="2136458" y="6256375"/>
                  <a:pt x="2141575" y="6251258"/>
                  <a:pt x="2147888" y="6251258"/>
                </a:cubicBezTo>
                <a:cubicBezTo>
                  <a:pt x="2154200" y="6251258"/>
                  <a:pt x="2159318" y="6256375"/>
                  <a:pt x="2159318" y="6262688"/>
                </a:cubicBezTo>
                <a:close/>
                <a:moveTo>
                  <a:pt x="2312670" y="6262688"/>
                </a:moveTo>
                <a:cubicBezTo>
                  <a:pt x="2312670" y="6269526"/>
                  <a:pt x="2307126" y="6275070"/>
                  <a:pt x="2300288" y="6275070"/>
                </a:cubicBezTo>
                <a:cubicBezTo>
                  <a:pt x="2293449" y="6275070"/>
                  <a:pt x="2287905" y="6269526"/>
                  <a:pt x="2287905" y="6262688"/>
                </a:cubicBezTo>
                <a:cubicBezTo>
                  <a:pt x="2287905" y="6255849"/>
                  <a:pt x="2293449" y="6250305"/>
                  <a:pt x="2300288" y="6250305"/>
                </a:cubicBezTo>
                <a:cubicBezTo>
                  <a:pt x="2307126" y="6250305"/>
                  <a:pt x="2312670" y="6255849"/>
                  <a:pt x="2312670" y="6262688"/>
                </a:cubicBezTo>
                <a:close/>
                <a:moveTo>
                  <a:pt x="2466022" y="6262688"/>
                </a:moveTo>
                <a:cubicBezTo>
                  <a:pt x="2466022" y="6270052"/>
                  <a:pt x="2460052" y="6276022"/>
                  <a:pt x="2452688" y="6276022"/>
                </a:cubicBezTo>
                <a:cubicBezTo>
                  <a:pt x="2445323" y="6276022"/>
                  <a:pt x="2439352" y="6270052"/>
                  <a:pt x="2439352" y="6262688"/>
                </a:cubicBezTo>
                <a:cubicBezTo>
                  <a:pt x="2439352" y="6255323"/>
                  <a:pt x="2445323" y="6249352"/>
                  <a:pt x="2452688" y="6249352"/>
                </a:cubicBezTo>
                <a:cubicBezTo>
                  <a:pt x="2460052" y="6249352"/>
                  <a:pt x="2466022" y="6255323"/>
                  <a:pt x="2466022" y="6262688"/>
                </a:cubicBezTo>
                <a:close/>
                <a:moveTo>
                  <a:pt x="2619375" y="6262688"/>
                </a:moveTo>
                <a:cubicBezTo>
                  <a:pt x="2619375" y="6270578"/>
                  <a:pt x="2612978" y="6276975"/>
                  <a:pt x="2605088" y="6276975"/>
                </a:cubicBezTo>
                <a:cubicBezTo>
                  <a:pt x="2597197" y="6276975"/>
                  <a:pt x="2590800" y="6270578"/>
                  <a:pt x="2590800" y="6262688"/>
                </a:cubicBezTo>
                <a:cubicBezTo>
                  <a:pt x="2590800" y="6254797"/>
                  <a:pt x="2597197" y="6248400"/>
                  <a:pt x="2605088" y="6248400"/>
                </a:cubicBezTo>
                <a:cubicBezTo>
                  <a:pt x="2612978" y="6248400"/>
                  <a:pt x="2619375" y="6254797"/>
                  <a:pt x="2619375" y="6262688"/>
                </a:cubicBezTo>
                <a:close/>
                <a:moveTo>
                  <a:pt x="2772728" y="6262688"/>
                </a:moveTo>
                <a:cubicBezTo>
                  <a:pt x="2772728" y="6271104"/>
                  <a:pt x="2765904" y="6277928"/>
                  <a:pt x="2757488" y="6277928"/>
                </a:cubicBezTo>
                <a:cubicBezTo>
                  <a:pt x="2749071" y="6277928"/>
                  <a:pt x="2742248" y="6271104"/>
                  <a:pt x="2742248" y="6262688"/>
                </a:cubicBezTo>
                <a:cubicBezTo>
                  <a:pt x="2742248" y="6254271"/>
                  <a:pt x="2749071" y="6247448"/>
                  <a:pt x="2757488" y="6247448"/>
                </a:cubicBezTo>
                <a:cubicBezTo>
                  <a:pt x="2765904" y="6247448"/>
                  <a:pt x="2772728" y="6254271"/>
                  <a:pt x="2772728" y="6262688"/>
                </a:cubicBezTo>
                <a:close/>
                <a:moveTo>
                  <a:pt x="2926080" y="6262688"/>
                </a:moveTo>
                <a:cubicBezTo>
                  <a:pt x="2926080" y="6271630"/>
                  <a:pt x="2918830" y="6278880"/>
                  <a:pt x="2909888" y="6278880"/>
                </a:cubicBezTo>
                <a:cubicBezTo>
                  <a:pt x="2900945" y="6278880"/>
                  <a:pt x="2893695" y="6271630"/>
                  <a:pt x="2893695" y="6262688"/>
                </a:cubicBezTo>
                <a:cubicBezTo>
                  <a:pt x="2893695" y="6253745"/>
                  <a:pt x="2900945" y="6246495"/>
                  <a:pt x="2909888" y="6246495"/>
                </a:cubicBezTo>
                <a:cubicBezTo>
                  <a:pt x="2918830" y="6246495"/>
                  <a:pt x="2926080" y="6253745"/>
                  <a:pt x="2926080" y="6262688"/>
                </a:cubicBezTo>
                <a:close/>
                <a:moveTo>
                  <a:pt x="3079432" y="6262688"/>
                </a:moveTo>
                <a:cubicBezTo>
                  <a:pt x="3079432" y="6272156"/>
                  <a:pt x="3071756" y="6279832"/>
                  <a:pt x="3062288" y="6279832"/>
                </a:cubicBezTo>
                <a:cubicBezTo>
                  <a:pt x="3052819" y="6279832"/>
                  <a:pt x="3045142" y="6272156"/>
                  <a:pt x="3045142" y="6262688"/>
                </a:cubicBezTo>
                <a:cubicBezTo>
                  <a:pt x="3045142" y="6253219"/>
                  <a:pt x="3052819" y="6245542"/>
                  <a:pt x="3062288" y="6245542"/>
                </a:cubicBezTo>
                <a:cubicBezTo>
                  <a:pt x="3071756" y="6245542"/>
                  <a:pt x="3079432" y="6253219"/>
                  <a:pt x="3079432" y="6262688"/>
                </a:cubicBezTo>
                <a:close/>
                <a:moveTo>
                  <a:pt x="3231832" y="6262688"/>
                </a:moveTo>
                <a:cubicBezTo>
                  <a:pt x="3231832" y="6272156"/>
                  <a:pt x="3224156" y="6279832"/>
                  <a:pt x="3214688" y="6279832"/>
                </a:cubicBezTo>
                <a:cubicBezTo>
                  <a:pt x="3205219" y="6279832"/>
                  <a:pt x="3197542" y="6272156"/>
                  <a:pt x="3197542" y="6262688"/>
                </a:cubicBezTo>
                <a:cubicBezTo>
                  <a:pt x="3197542" y="6253219"/>
                  <a:pt x="3205219" y="6245542"/>
                  <a:pt x="3214688" y="6245542"/>
                </a:cubicBezTo>
                <a:cubicBezTo>
                  <a:pt x="3224156" y="6245542"/>
                  <a:pt x="3231832" y="6253219"/>
                  <a:pt x="3231832" y="6262688"/>
                </a:cubicBezTo>
                <a:close/>
                <a:moveTo>
                  <a:pt x="3385185" y="6262688"/>
                </a:moveTo>
                <a:cubicBezTo>
                  <a:pt x="3385185" y="6272682"/>
                  <a:pt x="3377082" y="6280785"/>
                  <a:pt x="3367088" y="6280785"/>
                </a:cubicBezTo>
                <a:cubicBezTo>
                  <a:pt x="3357093" y="6280785"/>
                  <a:pt x="3348990" y="6272682"/>
                  <a:pt x="3348990" y="6262688"/>
                </a:cubicBezTo>
                <a:cubicBezTo>
                  <a:pt x="3348990" y="6252693"/>
                  <a:pt x="3357093" y="6244590"/>
                  <a:pt x="3367088" y="6244590"/>
                </a:cubicBezTo>
                <a:cubicBezTo>
                  <a:pt x="3377082" y="6244590"/>
                  <a:pt x="3385185" y="6252693"/>
                  <a:pt x="3385185" y="6262688"/>
                </a:cubicBezTo>
                <a:close/>
                <a:moveTo>
                  <a:pt x="3538538" y="6262688"/>
                </a:moveTo>
                <a:cubicBezTo>
                  <a:pt x="3538538" y="6273209"/>
                  <a:pt x="3530009" y="6281738"/>
                  <a:pt x="3519488" y="6281738"/>
                </a:cubicBezTo>
                <a:cubicBezTo>
                  <a:pt x="3508966" y="6281738"/>
                  <a:pt x="3500438" y="6273209"/>
                  <a:pt x="3500438" y="6262688"/>
                </a:cubicBezTo>
                <a:cubicBezTo>
                  <a:pt x="3500438" y="6252166"/>
                  <a:pt x="3508966" y="6243638"/>
                  <a:pt x="3519488" y="6243638"/>
                </a:cubicBezTo>
                <a:cubicBezTo>
                  <a:pt x="3530009" y="6243638"/>
                  <a:pt x="3538538" y="6252166"/>
                  <a:pt x="3538538" y="6262688"/>
                </a:cubicBezTo>
                <a:close/>
                <a:moveTo>
                  <a:pt x="3691890" y="6262688"/>
                </a:moveTo>
                <a:cubicBezTo>
                  <a:pt x="3691890" y="6273735"/>
                  <a:pt x="3682935" y="6282690"/>
                  <a:pt x="3671888" y="6282690"/>
                </a:cubicBezTo>
                <a:cubicBezTo>
                  <a:pt x="3660840" y="6282690"/>
                  <a:pt x="3651885" y="6273735"/>
                  <a:pt x="3651885" y="6262688"/>
                </a:cubicBezTo>
                <a:cubicBezTo>
                  <a:pt x="3651885" y="6251640"/>
                  <a:pt x="3660840" y="6242685"/>
                  <a:pt x="3671888" y="6242685"/>
                </a:cubicBezTo>
                <a:cubicBezTo>
                  <a:pt x="3682935" y="6242685"/>
                  <a:pt x="3691890" y="6251640"/>
                  <a:pt x="3691890" y="6262688"/>
                </a:cubicBezTo>
                <a:close/>
                <a:moveTo>
                  <a:pt x="3844290" y="6262688"/>
                </a:moveTo>
                <a:cubicBezTo>
                  <a:pt x="3844290" y="6273735"/>
                  <a:pt x="3835335" y="6282690"/>
                  <a:pt x="3824288" y="6282690"/>
                </a:cubicBezTo>
                <a:cubicBezTo>
                  <a:pt x="3813240" y="6282690"/>
                  <a:pt x="3804285" y="6273735"/>
                  <a:pt x="3804285" y="6262688"/>
                </a:cubicBezTo>
                <a:cubicBezTo>
                  <a:pt x="3804285" y="6251640"/>
                  <a:pt x="3813240" y="6242685"/>
                  <a:pt x="3824288" y="6242685"/>
                </a:cubicBezTo>
                <a:cubicBezTo>
                  <a:pt x="3835335" y="6242685"/>
                  <a:pt x="3844290" y="6251640"/>
                  <a:pt x="3844290" y="6262688"/>
                </a:cubicBezTo>
                <a:close/>
                <a:moveTo>
                  <a:pt x="3997642" y="6262688"/>
                </a:moveTo>
                <a:cubicBezTo>
                  <a:pt x="3997642" y="6274261"/>
                  <a:pt x="3988261" y="6283642"/>
                  <a:pt x="3976688" y="6283642"/>
                </a:cubicBezTo>
                <a:cubicBezTo>
                  <a:pt x="3965114" y="6283642"/>
                  <a:pt x="3955732" y="6274261"/>
                  <a:pt x="3955732" y="6262688"/>
                </a:cubicBezTo>
                <a:cubicBezTo>
                  <a:pt x="3955732" y="6251114"/>
                  <a:pt x="3965114" y="6241732"/>
                  <a:pt x="3976688" y="6241732"/>
                </a:cubicBezTo>
                <a:cubicBezTo>
                  <a:pt x="3988261" y="6241732"/>
                  <a:pt x="3997642" y="6251114"/>
                  <a:pt x="3997642" y="6262688"/>
                </a:cubicBezTo>
                <a:close/>
                <a:moveTo>
                  <a:pt x="4150042" y="6262688"/>
                </a:moveTo>
                <a:cubicBezTo>
                  <a:pt x="4150042" y="6274261"/>
                  <a:pt x="4140661" y="6283642"/>
                  <a:pt x="4129088" y="6283642"/>
                </a:cubicBezTo>
                <a:cubicBezTo>
                  <a:pt x="4117514" y="6283642"/>
                  <a:pt x="4108132" y="6274261"/>
                  <a:pt x="4108132" y="6262688"/>
                </a:cubicBezTo>
                <a:cubicBezTo>
                  <a:pt x="4108132" y="6251114"/>
                  <a:pt x="4117514" y="6241732"/>
                  <a:pt x="4129088" y="6241732"/>
                </a:cubicBezTo>
                <a:cubicBezTo>
                  <a:pt x="4140661" y="6241732"/>
                  <a:pt x="4150042" y="6251114"/>
                  <a:pt x="4150042" y="6262688"/>
                </a:cubicBezTo>
                <a:close/>
                <a:moveTo>
                  <a:pt x="4303395" y="6262688"/>
                </a:moveTo>
                <a:cubicBezTo>
                  <a:pt x="4303395" y="6274787"/>
                  <a:pt x="4293587" y="6284595"/>
                  <a:pt x="4281488" y="6284595"/>
                </a:cubicBezTo>
                <a:cubicBezTo>
                  <a:pt x="4269388" y="6284595"/>
                  <a:pt x="4259580" y="6274787"/>
                  <a:pt x="4259580" y="6262688"/>
                </a:cubicBezTo>
                <a:cubicBezTo>
                  <a:pt x="4259580" y="6250588"/>
                  <a:pt x="4269388" y="6240780"/>
                  <a:pt x="4281488" y="6240780"/>
                </a:cubicBezTo>
                <a:cubicBezTo>
                  <a:pt x="4293587" y="6240780"/>
                  <a:pt x="4303395" y="6250588"/>
                  <a:pt x="4303395" y="6262688"/>
                </a:cubicBezTo>
                <a:close/>
                <a:moveTo>
                  <a:pt x="4456748" y="6262688"/>
                </a:moveTo>
                <a:cubicBezTo>
                  <a:pt x="4456748" y="6275313"/>
                  <a:pt x="4446513" y="6285548"/>
                  <a:pt x="4433888" y="6285548"/>
                </a:cubicBezTo>
                <a:cubicBezTo>
                  <a:pt x="4421262" y="6285548"/>
                  <a:pt x="4411028" y="6275313"/>
                  <a:pt x="4411028" y="6262688"/>
                </a:cubicBezTo>
                <a:cubicBezTo>
                  <a:pt x="4411028" y="6250062"/>
                  <a:pt x="4421262" y="6239828"/>
                  <a:pt x="4433888" y="6239828"/>
                </a:cubicBezTo>
                <a:cubicBezTo>
                  <a:pt x="4446513" y="6239828"/>
                  <a:pt x="4456748" y="6250062"/>
                  <a:pt x="4456748" y="6262688"/>
                </a:cubicBezTo>
                <a:close/>
                <a:moveTo>
                  <a:pt x="4609148" y="6262688"/>
                </a:moveTo>
                <a:cubicBezTo>
                  <a:pt x="4609148" y="6275313"/>
                  <a:pt x="4598913" y="6285548"/>
                  <a:pt x="4586288" y="6285548"/>
                </a:cubicBezTo>
                <a:cubicBezTo>
                  <a:pt x="4573662" y="6285548"/>
                  <a:pt x="4563428" y="6275313"/>
                  <a:pt x="4563428" y="6262688"/>
                </a:cubicBezTo>
                <a:cubicBezTo>
                  <a:pt x="4563428" y="6250062"/>
                  <a:pt x="4573662" y="6239828"/>
                  <a:pt x="4586288" y="6239828"/>
                </a:cubicBezTo>
                <a:cubicBezTo>
                  <a:pt x="4598913" y="6239828"/>
                  <a:pt x="4609148" y="6250062"/>
                  <a:pt x="4609148" y="6262688"/>
                </a:cubicBezTo>
                <a:close/>
                <a:moveTo>
                  <a:pt x="4761548" y="6262688"/>
                </a:moveTo>
                <a:cubicBezTo>
                  <a:pt x="4761548" y="6275313"/>
                  <a:pt x="4751313" y="6285548"/>
                  <a:pt x="4738688" y="6285548"/>
                </a:cubicBezTo>
                <a:cubicBezTo>
                  <a:pt x="4726062" y="6285548"/>
                  <a:pt x="4715828" y="6275313"/>
                  <a:pt x="4715828" y="6262688"/>
                </a:cubicBezTo>
                <a:cubicBezTo>
                  <a:pt x="4715828" y="6250062"/>
                  <a:pt x="4726062" y="6239828"/>
                  <a:pt x="4738688" y="6239828"/>
                </a:cubicBezTo>
                <a:cubicBezTo>
                  <a:pt x="4751313" y="6239828"/>
                  <a:pt x="4761548" y="6250062"/>
                  <a:pt x="4761548" y="6262688"/>
                </a:cubicBezTo>
                <a:close/>
                <a:moveTo>
                  <a:pt x="4914900" y="6262688"/>
                </a:moveTo>
                <a:cubicBezTo>
                  <a:pt x="4914900" y="6275839"/>
                  <a:pt x="4904239" y="6286500"/>
                  <a:pt x="4891088" y="6286500"/>
                </a:cubicBezTo>
                <a:cubicBezTo>
                  <a:pt x="4877936" y="6286500"/>
                  <a:pt x="4867275" y="6275839"/>
                  <a:pt x="4867275" y="6262688"/>
                </a:cubicBezTo>
                <a:cubicBezTo>
                  <a:pt x="4867275" y="6249536"/>
                  <a:pt x="4877936" y="6238875"/>
                  <a:pt x="4891088" y="6238875"/>
                </a:cubicBezTo>
                <a:cubicBezTo>
                  <a:pt x="4904239" y="6238875"/>
                  <a:pt x="4914900" y="6249536"/>
                  <a:pt x="4914900" y="6262688"/>
                </a:cubicBezTo>
                <a:close/>
                <a:moveTo>
                  <a:pt x="5067300" y="6262688"/>
                </a:moveTo>
                <a:cubicBezTo>
                  <a:pt x="5067300" y="6275839"/>
                  <a:pt x="5056639" y="6286500"/>
                  <a:pt x="5043488" y="6286500"/>
                </a:cubicBezTo>
                <a:cubicBezTo>
                  <a:pt x="5030336" y="6286500"/>
                  <a:pt x="5019675" y="6275839"/>
                  <a:pt x="5019675" y="6262688"/>
                </a:cubicBezTo>
                <a:cubicBezTo>
                  <a:pt x="5019675" y="6249536"/>
                  <a:pt x="5030336" y="6238875"/>
                  <a:pt x="5043488" y="6238875"/>
                </a:cubicBezTo>
                <a:cubicBezTo>
                  <a:pt x="5056639" y="6238875"/>
                  <a:pt x="5067300" y="6249536"/>
                  <a:pt x="5067300" y="6262688"/>
                </a:cubicBezTo>
                <a:close/>
                <a:moveTo>
                  <a:pt x="5219700" y="6262688"/>
                </a:moveTo>
                <a:cubicBezTo>
                  <a:pt x="5219700" y="6275839"/>
                  <a:pt x="5209039" y="6286500"/>
                  <a:pt x="5195888" y="6286500"/>
                </a:cubicBezTo>
                <a:cubicBezTo>
                  <a:pt x="5182736" y="6286500"/>
                  <a:pt x="5172075" y="6275839"/>
                  <a:pt x="5172075" y="6262688"/>
                </a:cubicBezTo>
                <a:cubicBezTo>
                  <a:pt x="5172075" y="6249536"/>
                  <a:pt x="5182736" y="6238875"/>
                  <a:pt x="5195888" y="6238875"/>
                </a:cubicBezTo>
                <a:cubicBezTo>
                  <a:pt x="5209039" y="6238875"/>
                  <a:pt x="5219700" y="6249536"/>
                  <a:pt x="5219700" y="6262688"/>
                </a:cubicBezTo>
                <a:close/>
                <a:moveTo>
                  <a:pt x="5373052" y="6262688"/>
                </a:moveTo>
                <a:cubicBezTo>
                  <a:pt x="5373052" y="6276365"/>
                  <a:pt x="5361965" y="6287452"/>
                  <a:pt x="5348288" y="6287452"/>
                </a:cubicBezTo>
                <a:cubicBezTo>
                  <a:pt x="5334610" y="6287452"/>
                  <a:pt x="5323522" y="6276365"/>
                  <a:pt x="5323522" y="6262688"/>
                </a:cubicBezTo>
                <a:cubicBezTo>
                  <a:pt x="5323522" y="6249010"/>
                  <a:pt x="5334610" y="6237922"/>
                  <a:pt x="5348288" y="6237922"/>
                </a:cubicBezTo>
                <a:cubicBezTo>
                  <a:pt x="5361965" y="6237922"/>
                  <a:pt x="5373052" y="6249010"/>
                  <a:pt x="5373052" y="6262688"/>
                </a:cubicBezTo>
                <a:close/>
                <a:moveTo>
                  <a:pt x="5525452" y="6262688"/>
                </a:moveTo>
                <a:cubicBezTo>
                  <a:pt x="5525452" y="6276365"/>
                  <a:pt x="5514365" y="6287452"/>
                  <a:pt x="5500688" y="6287452"/>
                </a:cubicBezTo>
                <a:cubicBezTo>
                  <a:pt x="5487010" y="6287452"/>
                  <a:pt x="5475922" y="6276365"/>
                  <a:pt x="5475922" y="6262688"/>
                </a:cubicBezTo>
                <a:cubicBezTo>
                  <a:pt x="5475922" y="6249010"/>
                  <a:pt x="5487010" y="6237922"/>
                  <a:pt x="5500688" y="6237922"/>
                </a:cubicBezTo>
                <a:cubicBezTo>
                  <a:pt x="5514365" y="6237922"/>
                  <a:pt x="5525452" y="6249010"/>
                  <a:pt x="5525452" y="6262688"/>
                </a:cubicBezTo>
                <a:close/>
                <a:moveTo>
                  <a:pt x="5677852" y="6262688"/>
                </a:moveTo>
                <a:cubicBezTo>
                  <a:pt x="5677852" y="6276365"/>
                  <a:pt x="5666765" y="6287452"/>
                  <a:pt x="5653088" y="6287452"/>
                </a:cubicBezTo>
                <a:cubicBezTo>
                  <a:pt x="5639410" y="6287452"/>
                  <a:pt x="5628322" y="6276365"/>
                  <a:pt x="5628322" y="6262688"/>
                </a:cubicBezTo>
                <a:cubicBezTo>
                  <a:pt x="5628322" y="6249010"/>
                  <a:pt x="5639410" y="6237922"/>
                  <a:pt x="5653088" y="6237922"/>
                </a:cubicBezTo>
                <a:cubicBezTo>
                  <a:pt x="5666765" y="6237922"/>
                  <a:pt x="5677852" y="6249010"/>
                  <a:pt x="5677852" y="6262688"/>
                </a:cubicBezTo>
                <a:close/>
                <a:moveTo>
                  <a:pt x="5830252" y="6262688"/>
                </a:moveTo>
                <a:cubicBezTo>
                  <a:pt x="5830252" y="6276365"/>
                  <a:pt x="5819165" y="6287452"/>
                  <a:pt x="5805488" y="6287452"/>
                </a:cubicBezTo>
                <a:cubicBezTo>
                  <a:pt x="5791810" y="6287452"/>
                  <a:pt x="5780722" y="6276365"/>
                  <a:pt x="5780722" y="6262688"/>
                </a:cubicBezTo>
                <a:cubicBezTo>
                  <a:pt x="5780722" y="6249010"/>
                  <a:pt x="5791810" y="6237922"/>
                  <a:pt x="5805488" y="6237922"/>
                </a:cubicBezTo>
                <a:cubicBezTo>
                  <a:pt x="5819165" y="6237922"/>
                  <a:pt x="5830252" y="6249010"/>
                  <a:pt x="5830252" y="6262688"/>
                </a:cubicBezTo>
                <a:close/>
                <a:moveTo>
                  <a:pt x="5982652" y="6262688"/>
                </a:moveTo>
                <a:cubicBezTo>
                  <a:pt x="5982652" y="6276365"/>
                  <a:pt x="5971565" y="6287452"/>
                  <a:pt x="5957888" y="6287452"/>
                </a:cubicBezTo>
                <a:cubicBezTo>
                  <a:pt x="5944210" y="6287452"/>
                  <a:pt x="5933122" y="6276365"/>
                  <a:pt x="5933122" y="6262688"/>
                </a:cubicBezTo>
                <a:cubicBezTo>
                  <a:pt x="5933122" y="6249010"/>
                  <a:pt x="5944210" y="6237922"/>
                  <a:pt x="5957888" y="6237922"/>
                </a:cubicBezTo>
                <a:cubicBezTo>
                  <a:pt x="5971565" y="6237922"/>
                  <a:pt x="5982652" y="6249010"/>
                  <a:pt x="5982652" y="6262688"/>
                </a:cubicBezTo>
                <a:close/>
                <a:moveTo>
                  <a:pt x="6135052" y="6262688"/>
                </a:moveTo>
                <a:cubicBezTo>
                  <a:pt x="6135052" y="6276365"/>
                  <a:pt x="6123965" y="6287452"/>
                  <a:pt x="6110288" y="6287452"/>
                </a:cubicBezTo>
                <a:cubicBezTo>
                  <a:pt x="6096610" y="6287452"/>
                  <a:pt x="6085522" y="6276365"/>
                  <a:pt x="6085522" y="6262688"/>
                </a:cubicBezTo>
                <a:cubicBezTo>
                  <a:pt x="6085522" y="6249010"/>
                  <a:pt x="6096610" y="6237922"/>
                  <a:pt x="6110288" y="6237922"/>
                </a:cubicBezTo>
                <a:cubicBezTo>
                  <a:pt x="6123965" y="6237922"/>
                  <a:pt x="6135052" y="6249010"/>
                  <a:pt x="6135052" y="6262688"/>
                </a:cubicBezTo>
                <a:close/>
                <a:moveTo>
                  <a:pt x="6287452" y="6262688"/>
                </a:moveTo>
                <a:cubicBezTo>
                  <a:pt x="6287452" y="6276365"/>
                  <a:pt x="6276365" y="6287452"/>
                  <a:pt x="6262688" y="6287452"/>
                </a:cubicBezTo>
                <a:cubicBezTo>
                  <a:pt x="6249010" y="6287452"/>
                  <a:pt x="6237922" y="6276365"/>
                  <a:pt x="6237922" y="6262688"/>
                </a:cubicBezTo>
                <a:cubicBezTo>
                  <a:pt x="6237922" y="6249010"/>
                  <a:pt x="6249010" y="6237922"/>
                  <a:pt x="6262688" y="6237922"/>
                </a:cubicBezTo>
                <a:cubicBezTo>
                  <a:pt x="6276365" y="6237922"/>
                  <a:pt x="6287452" y="6249010"/>
                  <a:pt x="6287452" y="6262688"/>
                </a:cubicBezTo>
                <a:close/>
                <a:moveTo>
                  <a:pt x="6439852" y="6262688"/>
                </a:moveTo>
                <a:cubicBezTo>
                  <a:pt x="6439852" y="6276365"/>
                  <a:pt x="6428765" y="6287452"/>
                  <a:pt x="6415088" y="6287452"/>
                </a:cubicBezTo>
                <a:cubicBezTo>
                  <a:pt x="6401410" y="6287452"/>
                  <a:pt x="6390322" y="6276365"/>
                  <a:pt x="6390322" y="6262688"/>
                </a:cubicBezTo>
                <a:cubicBezTo>
                  <a:pt x="6390322" y="6249010"/>
                  <a:pt x="6401410" y="6237922"/>
                  <a:pt x="6415088" y="6237922"/>
                </a:cubicBezTo>
                <a:cubicBezTo>
                  <a:pt x="6428765" y="6237922"/>
                  <a:pt x="6439852" y="6249010"/>
                  <a:pt x="6439852" y="6262688"/>
                </a:cubicBezTo>
                <a:close/>
                <a:moveTo>
                  <a:pt x="6592252" y="6262688"/>
                </a:moveTo>
                <a:cubicBezTo>
                  <a:pt x="6592252" y="6276365"/>
                  <a:pt x="6581165" y="6287452"/>
                  <a:pt x="6567488" y="6287452"/>
                </a:cubicBezTo>
                <a:cubicBezTo>
                  <a:pt x="6553810" y="6287452"/>
                  <a:pt x="6542722" y="6276365"/>
                  <a:pt x="6542722" y="6262688"/>
                </a:cubicBezTo>
                <a:cubicBezTo>
                  <a:pt x="6542722" y="6249010"/>
                  <a:pt x="6553810" y="6237922"/>
                  <a:pt x="6567488" y="6237922"/>
                </a:cubicBezTo>
                <a:cubicBezTo>
                  <a:pt x="6581165" y="6237922"/>
                  <a:pt x="6592252" y="6249010"/>
                  <a:pt x="6592252" y="6262688"/>
                </a:cubicBezTo>
                <a:close/>
                <a:moveTo>
                  <a:pt x="6744652" y="6262688"/>
                </a:moveTo>
                <a:cubicBezTo>
                  <a:pt x="6744652" y="6276365"/>
                  <a:pt x="6733565" y="6287452"/>
                  <a:pt x="6719888" y="6287452"/>
                </a:cubicBezTo>
                <a:cubicBezTo>
                  <a:pt x="6706210" y="6287452"/>
                  <a:pt x="6695122" y="6276365"/>
                  <a:pt x="6695122" y="6262688"/>
                </a:cubicBezTo>
                <a:cubicBezTo>
                  <a:pt x="6695122" y="6249010"/>
                  <a:pt x="6706210" y="6237922"/>
                  <a:pt x="6719888" y="6237922"/>
                </a:cubicBezTo>
                <a:cubicBezTo>
                  <a:pt x="6733565" y="6237922"/>
                  <a:pt x="6744652" y="6249010"/>
                  <a:pt x="6744652" y="6262688"/>
                </a:cubicBezTo>
                <a:close/>
                <a:moveTo>
                  <a:pt x="6897052" y="6262688"/>
                </a:moveTo>
                <a:cubicBezTo>
                  <a:pt x="6897052" y="6276365"/>
                  <a:pt x="6885965" y="6287452"/>
                  <a:pt x="6872288" y="6287452"/>
                </a:cubicBezTo>
                <a:cubicBezTo>
                  <a:pt x="6858610" y="6287452"/>
                  <a:pt x="6847522" y="6276365"/>
                  <a:pt x="6847522" y="6262688"/>
                </a:cubicBezTo>
                <a:cubicBezTo>
                  <a:pt x="6847522" y="6249010"/>
                  <a:pt x="6858610" y="6237922"/>
                  <a:pt x="6872288" y="6237922"/>
                </a:cubicBezTo>
                <a:cubicBezTo>
                  <a:pt x="6885965" y="6237922"/>
                  <a:pt x="6897052" y="6249010"/>
                  <a:pt x="6897052" y="6262688"/>
                </a:cubicBezTo>
                <a:close/>
                <a:moveTo>
                  <a:pt x="7048500" y="6262688"/>
                </a:moveTo>
                <a:cubicBezTo>
                  <a:pt x="7048500" y="6275839"/>
                  <a:pt x="7037839" y="6286500"/>
                  <a:pt x="7024688" y="6286500"/>
                </a:cubicBezTo>
                <a:cubicBezTo>
                  <a:pt x="7011536" y="6286500"/>
                  <a:pt x="7000875" y="6275839"/>
                  <a:pt x="7000875" y="6262688"/>
                </a:cubicBezTo>
                <a:cubicBezTo>
                  <a:pt x="7000875" y="6249536"/>
                  <a:pt x="7011536" y="6238875"/>
                  <a:pt x="7024688" y="6238875"/>
                </a:cubicBezTo>
                <a:cubicBezTo>
                  <a:pt x="7037839" y="6238875"/>
                  <a:pt x="7048500" y="6249536"/>
                  <a:pt x="7048500" y="6262688"/>
                </a:cubicBezTo>
                <a:close/>
                <a:moveTo>
                  <a:pt x="7200900" y="6262688"/>
                </a:moveTo>
                <a:cubicBezTo>
                  <a:pt x="7200900" y="6275839"/>
                  <a:pt x="7190239" y="6286500"/>
                  <a:pt x="7177088" y="6286500"/>
                </a:cubicBezTo>
                <a:cubicBezTo>
                  <a:pt x="7163936" y="6286500"/>
                  <a:pt x="7153275" y="6275839"/>
                  <a:pt x="7153275" y="6262688"/>
                </a:cubicBezTo>
                <a:cubicBezTo>
                  <a:pt x="7153275" y="6249536"/>
                  <a:pt x="7163936" y="6238875"/>
                  <a:pt x="7177088" y="6238875"/>
                </a:cubicBezTo>
                <a:cubicBezTo>
                  <a:pt x="7190239" y="6238875"/>
                  <a:pt x="7200900" y="6249536"/>
                  <a:pt x="7200900" y="6262688"/>
                </a:cubicBezTo>
                <a:close/>
                <a:moveTo>
                  <a:pt x="7353300" y="6262688"/>
                </a:moveTo>
                <a:cubicBezTo>
                  <a:pt x="7353300" y="6275839"/>
                  <a:pt x="7342639" y="6286500"/>
                  <a:pt x="7329488" y="6286500"/>
                </a:cubicBezTo>
                <a:cubicBezTo>
                  <a:pt x="7316336" y="6286500"/>
                  <a:pt x="7305675" y="6275839"/>
                  <a:pt x="7305675" y="6262688"/>
                </a:cubicBezTo>
                <a:cubicBezTo>
                  <a:pt x="7305675" y="6249536"/>
                  <a:pt x="7316336" y="6238875"/>
                  <a:pt x="7329488" y="6238875"/>
                </a:cubicBezTo>
                <a:cubicBezTo>
                  <a:pt x="7342639" y="6238875"/>
                  <a:pt x="7353300" y="6249536"/>
                  <a:pt x="7353300" y="6262688"/>
                </a:cubicBezTo>
                <a:close/>
                <a:moveTo>
                  <a:pt x="7504748" y="6262688"/>
                </a:moveTo>
                <a:cubicBezTo>
                  <a:pt x="7504748" y="6275313"/>
                  <a:pt x="7494513" y="6285548"/>
                  <a:pt x="7481888" y="6285548"/>
                </a:cubicBezTo>
                <a:cubicBezTo>
                  <a:pt x="7469262" y="6285548"/>
                  <a:pt x="7459028" y="6275313"/>
                  <a:pt x="7459028" y="6262688"/>
                </a:cubicBezTo>
                <a:cubicBezTo>
                  <a:pt x="7459028" y="6250062"/>
                  <a:pt x="7469262" y="6239828"/>
                  <a:pt x="7481888" y="6239828"/>
                </a:cubicBezTo>
                <a:cubicBezTo>
                  <a:pt x="7494513" y="6239828"/>
                  <a:pt x="7504748" y="6250062"/>
                  <a:pt x="7504748" y="6262688"/>
                </a:cubicBezTo>
                <a:close/>
                <a:moveTo>
                  <a:pt x="7657148" y="6262688"/>
                </a:moveTo>
                <a:cubicBezTo>
                  <a:pt x="7657148" y="6275313"/>
                  <a:pt x="7646913" y="6285548"/>
                  <a:pt x="7634288" y="6285548"/>
                </a:cubicBezTo>
                <a:cubicBezTo>
                  <a:pt x="7621662" y="6285548"/>
                  <a:pt x="7611428" y="6275313"/>
                  <a:pt x="7611428" y="6262688"/>
                </a:cubicBezTo>
                <a:cubicBezTo>
                  <a:pt x="7611428" y="6250062"/>
                  <a:pt x="7621662" y="6239828"/>
                  <a:pt x="7634288" y="6239828"/>
                </a:cubicBezTo>
                <a:cubicBezTo>
                  <a:pt x="7646913" y="6239828"/>
                  <a:pt x="7657148" y="6250062"/>
                  <a:pt x="7657148" y="6262688"/>
                </a:cubicBezTo>
                <a:close/>
                <a:moveTo>
                  <a:pt x="7809548" y="6262688"/>
                </a:moveTo>
                <a:cubicBezTo>
                  <a:pt x="7809548" y="6275313"/>
                  <a:pt x="7799313" y="6285548"/>
                  <a:pt x="7786688" y="6285548"/>
                </a:cubicBezTo>
                <a:cubicBezTo>
                  <a:pt x="7774062" y="6285548"/>
                  <a:pt x="7763828" y="6275313"/>
                  <a:pt x="7763828" y="6262688"/>
                </a:cubicBezTo>
                <a:cubicBezTo>
                  <a:pt x="7763828" y="6250062"/>
                  <a:pt x="7774062" y="6239828"/>
                  <a:pt x="7786688" y="6239828"/>
                </a:cubicBezTo>
                <a:cubicBezTo>
                  <a:pt x="7799313" y="6239828"/>
                  <a:pt x="7809548" y="6250062"/>
                  <a:pt x="7809548" y="6262688"/>
                </a:cubicBezTo>
                <a:close/>
                <a:moveTo>
                  <a:pt x="7960995" y="6262688"/>
                </a:moveTo>
                <a:cubicBezTo>
                  <a:pt x="7960995" y="6274787"/>
                  <a:pt x="7951187" y="6284595"/>
                  <a:pt x="7939088" y="6284595"/>
                </a:cubicBezTo>
                <a:cubicBezTo>
                  <a:pt x="7926988" y="6284595"/>
                  <a:pt x="7917180" y="6274787"/>
                  <a:pt x="7917180" y="6262688"/>
                </a:cubicBezTo>
                <a:cubicBezTo>
                  <a:pt x="7917180" y="6250588"/>
                  <a:pt x="7926988" y="6240780"/>
                  <a:pt x="7939088" y="6240780"/>
                </a:cubicBezTo>
                <a:cubicBezTo>
                  <a:pt x="7951187" y="6240780"/>
                  <a:pt x="7960995" y="6250588"/>
                  <a:pt x="7960995" y="6262688"/>
                </a:cubicBezTo>
                <a:close/>
                <a:moveTo>
                  <a:pt x="8112442" y="6262688"/>
                </a:moveTo>
                <a:cubicBezTo>
                  <a:pt x="8112442" y="6274261"/>
                  <a:pt x="8103061" y="6283642"/>
                  <a:pt x="8091488" y="6283642"/>
                </a:cubicBezTo>
                <a:cubicBezTo>
                  <a:pt x="8079914" y="6283642"/>
                  <a:pt x="8070532" y="6274261"/>
                  <a:pt x="8070532" y="6262688"/>
                </a:cubicBezTo>
                <a:cubicBezTo>
                  <a:pt x="8070532" y="6251114"/>
                  <a:pt x="8079914" y="6241732"/>
                  <a:pt x="8091488" y="6241732"/>
                </a:cubicBezTo>
                <a:cubicBezTo>
                  <a:pt x="8103061" y="6241732"/>
                  <a:pt x="8112442" y="6251114"/>
                  <a:pt x="8112442" y="6262688"/>
                </a:cubicBezTo>
                <a:close/>
                <a:moveTo>
                  <a:pt x="8264842" y="6262688"/>
                </a:moveTo>
                <a:cubicBezTo>
                  <a:pt x="8264842" y="6274261"/>
                  <a:pt x="8255461" y="6283642"/>
                  <a:pt x="8243888" y="6283642"/>
                </a:cubicBezTo>
                <a:cubicBezTo>
                  <a:pt x="8232314" y="6283642"/>
                  <a:pt x="8222932" y="6274261"/>
                  <a:pt x="8222932" y="6262688"/>
                </a:cubicBezTo>
                <a:cubicBezTo>
                  <a:pt x="8222932" y="6251114"/>
                  <a:pt x="8232314" y="6241732"/>
                  <a:pt x="8243888" y="6241732"/>
                </a:cubicBezTo>
                <a:cubicBezTo>
                  <a:pt x="8255461" y="6241732"/>
                  <a:pt x="8264842" y="6251114"/>
                  <a:pt x="8264842" y="6262688"/>
                </a:cubicBezTo>
                <a:close/>
                <a:moveTo>
                  <a:pt x="8416290" y="6262688"/>
                </a:moveTo>
                <a:cubicBezTo>
                  <a:pt x="8416290" y="6273735"/>
                  <a:pt x="8407335" y="6282690"/>
                  <a:pt x="8396288" y="6282690"/>
                </a:cubicBezTo>
                <a:cubicBezTo>
                  <a:pt x="8385240" y="6282690"/>
                  <a:pt x="8376285" y="6273735"/>
                  <a:pt x="8376285" y="6262688"/>
                </a:cubicBezTo>
                <a:cubicBezTo>
                  <a:pt x="8376285" y="6251640"/>
                  <a:pt x="8385240" y="6242685"/>
                  <a:pt x="8396288" y="6242685"/>
                </a:cubicBezTo>
                <a:cubicBezTo>
                  <a:pt x="8407335" y="6242685"/>
                  <a:pt x="8416290" y="6251640"/>
                  <a:pt x="8416290" y="6262688"/>
                </a:cubicBezTo>
                <a:close/>
                <a:moveTo>
                  <a:pt x="8568690" y="6262688"/>
                </a:moveTo>
                <a:cubicBezTo>
                  <a:pt x="8568690" y="6273735"/>
                  <a:pt x="8559735" y="6282690"/>
                  <a:pt x="8548688" y="6282690"/>
                </a:cubicBezTo>
                <a:cubicBezTo>
                  <a:pt x="8537640" y="6282690"/>
                  <a:pt x="8528685" y="6273735"/>
                  <a:pt x="8528685" y="6262688"/>
                </a:cubicBezTo>
                <a:cubicBezTo>
                  <a:pt x="8528685" y="6251640"/>
                  <a:pt x="8537640" y="6242685"/>
                  <a:pt x="8548688" y="6242685"/>
                </a:cubicBezTo>
                <a:cubicBezTo>
                  <a:pt x="8559735" y="6242685"/>
                  <a:pt x="8568690" y="6251640"/>
                  <a:pt x="8568690" y="6262688"/>
                </a:cubicBezTo>
                <a:close/>
                <a:moveTo>
                  <a:pt x="8720138" y="6262688"/>
                </a:moveTo>
                <a:cubicBezTo>
                  <a:pt x="8720138" y="6273209"/>
                  <a:pt x="8711609" y="6281738"/>
                  <a:pt x="8701088" y="6281738"/>
                </a:cubicBezTo>
                <a:cubicBezTo>
                  <a:pt x="8690566" y="6281738"/>
                  <a:pt x="8682038" y="6273209"/>
                  <a:pt x="8682038" y="6262688"/>
                </a:cubicBezTo>
                <a:cubicBezTo>
                  <a:pt x="8682038" y="6252166"/>
                  <a:pt x="8690566" y="6243638"/>
                  <a:pt x="8701088" y="6243638"/>
                </a:cubicBezTo>
                <a:cubicBezTo>
                  <a:pt x="8711609" y="6243638"/>
                  <a:pt x="8720138" y="6252166"/>
                  <a:pt x="8720138" y="6262688"/>
                </a:cubicBezTo>
                <a:close/>
                <a:moveTo>
                  <a:pt x="8871585" y="6262688"/>
                </a:moveTo>
                <a:cubicBezTo>
                  <a:pt x="8871585" y="6272682"/>
                  <a:pt x="8863482" y="6280785"/>
                  <a:pt x="8853488" y="6280785"/>
                </a:cubicBezTo>
                <a:cubicBezTo>
                  <a:pt x="8843493" y="6280785"/>
                  <a:pt x="8835390" y="6272682"/>
                  <a:pt x="8835390" y="6262688"/>
                </a:cubicBezTo>
                <a:cubicBezTo>
                  <a:pt x="8835390" y="6252693"/>
                  <a:pt x="8843493" y="6244590"/>
                  <a:pt x="8853488" y="6244590"/>
                </a:cubicBezTo>
                <a:cubicBezTo>
                  <a:pt x="8863482" y="6244590"/>
                  <a:pt x="8871585" y="6252693"/>
                  <a:pt x="8871585" y="6262688"/>
                </a:cubicBezTo>
                <a:close/>
                <a:moveTo>
                  <a:pt x="9023032" y="6262688"/>
                </a:moveTo>
                <a:cubicBezTo>
                  <a:pt x="9023032" y="6272156"/>
                  <a:pt x="9015356" y="6279832"/>
                  <a:pt x="9005888" y="6279832"/>
                </a:cubicBezTo>
                <a:cubicBezTo>
                  <a:pt x="8996419" y="6279832"/>
                  <a:pt x="8988742" y="6272156"/>
                  <a:pt x="8988742" y="6262688"/>
                </a:cubicBezTo>
                <a:cubicBezTo>
                  <a:pt x="8988742" y="6253219"/>
                  <a:pt x="8996419" y="6245542"/>
                  <a:pt x="9005888" y="6245542"/>
                </a:cubicBezTo>
                <a:cubicBezTo>
                  <a:pt x="9015356" y="6245542"/>
                  <a:pt x="9023032" y="6253219"/>
                  <a:pt x="9023032" y="6262688"/>
                </a:cubicBezTo>
                <a:close/>
                <a:moveTo>
                  <a:pt x="9175432" y="6262688"/>
                </a:moveTo>
                <a:cubicBezTo>
                  <a:pt x="9175432" y="6272156"/>
                  <a:pt x="9167756" y="6279832"/>
                  <a:pt x="9158288" y="6279832"/>
                </a:cubicBezTo>
                <a:cubicBezTo>
                  <a:pt x="9148819" y="6279832"/>
                  <a:pt x="9141142" y="6272156"/>
                  <a:pt x="9141142" y="6262688"/>
                </a:cubicBezTo>
                <a:cubicBezTo>
                  <a:pt x="9141142" y="6253219"/>
                  <a:pt x="9148819" y="6245542"/>
                  <a:pt x="9158288" y="6245542"/>
                </a:cubicBezTo>
                <a:cubicBezTo>
                  <a:pt x="9167756" y="6245542"/>
                  <a:pt x="9175432" y="6253219"/>
                  <a:pt x="9175432" y="6262688"/>
                </a:cubicBezTo>
                <a:close/>
                <a:moveTo>
                  <a:pt x="9326880" y="6262688"/>
                </a:moveTo>
                <a:cubicBezTo>
                  <a:pt x="9326880" y="6271630"/>
                  <a:pt x="9319630" y="6278880"/>
                  <a:pt x="9310688" y="6278880"/>
                </a:cubicBezTo>
                <a:cubicBezTo>
                  <a:pt x="9301745" y="6278880"/>
                  <a:pt x="9294495" y="6271630"/>
                  <a:pt x="9294495" y="6262688"/>
                </a:cubicBezTo>
                <a:cubicBezTo>
                  <a:pt x="9294495" y="6253745"/>
                  <a:pt x="9301745" y="6246495"/>
                  <a:pt x="9310688" y="6246495"/>
                </a:cubicBezTo>
                <a:cubicBezTo>
                  <a:pt x="9319630" y="6246495"/>
                  <a:pt x="9326880" y="6253745"/>
                  <a:pt x="9326880" y="6262688"/>
                </a:cubicBezTo>
                <a:close/>
                <a:moveTo>
                  <a:pt x="9478328" y="6262688"/>
                </a:moveTo>
                <a:cubicBezTo>
                  <a:pt x="9478328" y="6271104"/>
                  <a:pt x="9471504" y="6277928"/>
                  <a:pt x="9463088" y="6277928"/>
                </a:cubicBezTo>
                <a:cubicBezTo>
                  <a:pt x="9454671" y="6277928"/>
                  <a:pt x="9447848" y="6271104"/>
                  <a:pt x="9447848" y="6262688"/>
                </a:cubicBezTo>
                <a:cubicBezTo>
                  <a:pt x="9447848" y="6254271"/>
                  <a:pt x="9454671" y="6247448"/>
                  <a:pt x="9463088" y="6247448"/>
                </a:cubicBezTo>
                <a:cubicBezTo>
                  <a:pt x="9471504" y="6247448"/>
                  <a:pt x="9478328" y="6254271"/>
                  <a:pt x="9478328" y="6262688"/>
                </a:cubicBezTo>
                <a:close/>
                <a:moveTo>
                  <a:pt x="9629775" y="6262688"/>
                </a:moveTo>
                <a:cubicBezTo>
                  <a:pt x="9629775" y="6270578"/>
                  <a:pt x="9623378" y="6276975"/>
                  <a:pt x="9615488" y="6276975"/>
                </a:cubicBezTo>
                <a:cubicBezTo>
                  <a:pt x="9607597" y="6276975"/>
                  <a:pt x="9601200" y="6270578"/>
                  <a:pt x="9601200" y="6262688"/>
                </a:cubicBezTo>
                <a:cubicBezTo>
                  <a:pt x="9601200" y="6254797"/>
                  <a:pt x="9607597" y="6248400"/>
                  <a:pt x="9615488" y="6248400"/>
                </a:cubicBezTo>
                <a:cubicBezTo>
                  <a:pt x="9623378" y="6248400"/>
                  <a:pt x="9629775" y="6254797"/>
                  <a:pt x="9629775" y="6262688"/>
                </a:cubicBezTo>
                <a:close/>
                <a:moveTo>
                  <a:pt x="9781222" y="6262688"/>
                </a:moveTo>
                <a:cubicBezTo>
                  <a:pt x="9781222" y="6270052"/>
                  <a:pt x="9775252" y="6276022"/>
                  <a:pt x="9767888" y="6276022"/>
                </a:cubicBezTo>
                <a:cubicBezTo>
                  <a:pt x="9760523" y="6276022"/>
                  <a:pt x="9754552" y="6270052"/>
                  <a:pt x="9754552" y="6262688"/>
                </a:cubicBezTo>
                <a:cubicBezTo>
                  <a:pt x="9754552" y="6255323"/>
                  <a:pt x="9760523" y="6249352"/>
                  <a:pt x="9767888" y="6249352"/>
                </a:cubicBezTo>
                <a:cubicBezTo>
                  <a:pt x="9775252" y="6249352"/>
                  <a:pt x="9781222" y="6255323"/>
                  <a:pt x="9781222" y="6262688"/>
                </a:cubicBezTo>
                <a:close/>
                <a:moveTo>
                  <a:pt x="9932670" y="6262688"/>
                </a:moveTo>
                <a:cubicBezTo>
                  <a:pt x="9932670" y="6269526"/>
                  <a:pt x="9927126" y="6275070"/>
                  <a:pt x="9920288" y="6275070"/>
                </a:cubicBezTo>
                <a:cubicBezTo>
                  <a:pt x="9913449" y="6275070"/>
                  <a:pt x="9907905" y="6269526"/>
                  <a:pt x="9907905" y="6262688"/>
                </a:cubicBezTo>
                <a:cubicBezTo>
                  <a:pt x="9907905" y="6255849"/>
                  <a:pt x="9913449" y="6250305"/>
                  <a:pt x="9920288" y="6250305"/>
                </a:cubicBezTo>
                <a:cubicBezTo>
                  <a:pt x="9927126" y="6250305"/>
                  <a:pt x="9932670" y="6255849"/>
                  <a:pt x="9932670" y="6262688"/>
                </a:cubicBezTo>
                <a:close/>
                <a:moveTo>
                  <a:pt x="10084118" y="6262688"/>
                </a:moveTo>
                <a:cubicBezTo>
                  <a:pt x="10084118" y="6269000"/>
                  <a:pt x="10079000" y="6274118"/>
                  <a:pt x="10072688" y="6274118"/>
                </a:cubicBezTo>
                <a:cubicBezTo>
                  <a:pt x="10066375" y="6274118"/>
                  <a:pt x="10061258" y="6269000"/>
                  <a:pt x="10061258" y="6262688"/>
                </a:cubicBezTo>
                <a:cubicBezTo>
                  <a:pt x="10061258" y="6256375"/>
                  <a:pt x="10066375" y="6251258"/>
                  <a:pt x="10072688" y="6251258"/>
                </a:cubicBezTo>
                <a:cubicBezTo>
                  <a:pt x="10079000" y="6251258"/>
                  <a:pt x="10084118" y="6256375"/>
                  <a:pt x="10084118" y="6262688"/>
                </a:cubicBezTo>
                <a:close/>
                <a:moveTo>
                  <a:pt x="10235565" y="6262688"/>
                </a:moveTo>
                <a:cubicBezTo>
                  <a:pt x="10235565" y="6268474"/>
                  <a:pt x="10230874" y="6273165"/>
                  <a:pt x="10225088" y="6273165"/>
                </a:cubicBezTo>
                <a:cubicBezTo>
                  <a:pt x="10219301" y="6273165"/>
                  <a:pt x="10214610" y="6268474"/>
                  <a:pt x="10214610" y="6262688"/>
                </a:cubicBezTo>
                <a:cubicBezTo>
                  <a:pt x="10214610" y="6256901"/>
                  <a:pt x="10219301" y="6252210"/>
                  <a:pt x="10225088" y="6252210"/>
                </a:cubicBezTo>
                <a:cubicBezTo>
                  <a:pt x="10230874" y="6252210"/>
                  <a:pt x="10235565" y="6256901"/>
                  <a:pt x="10235565" y="6262688"/>
                </a:cubicBezTo>
                <a:close/>
                <a:moveTo>
                  <a:pt x="10387012" y="6262688"/>
                </a:moveTo>
                <a:cubicBezTo>
                  <a:pt x="10387012" y="6267948"/>
                  <a:pt x="10382748" y="6272212"/>
                  <a:pt x="10377488" y="6272212"/>
                </a:cubicBezTo>
                <a:cubicBezTo>
                  <a:pt x="10372227" y="6272212"/>
                  <a:pt x="10367962" y="6267948"/>
                  <a:pt x="10367962" y="6262688"/>
                </a:cubicBezTo>
                <a:cubicBezTo>
                  <a:pt x="10367962" y="6257427"/>
                  <a:pt x="10372227" y="6253162"/>
                  <a:pt x="10377488" y="6253162"/>
                </a:cubicBezTo>
                <a:cubicBezTo>
                  <a:pt x="10382748" y="6253162"/>
                  <a:pt x="10387012" y="6257427"/>
                  <a:pt x="10387012" y="6262688"/>
                </a:cubicBezTo>
                <a:close/>
                <a:moveTo>
                  <a:pt x="10538460" y="6262688"/>
                </a:moveTo>
                <a:cubicBezTo>
                  <a:pt x="10538460" y="6267422"/>
                  <a:pt x="10534622" y="6271260"/>
                  <a:pt x="10529888" y="6271260"/>
                </a:cubicBezTo>
                <a:cubicBezTo>
                  <a:pt x="10525153" y="6271260"/>
                  <a:pt x="10521315" y="6267422"/>
                  <a:pt x="10521315" y="6262688"/>
                </a:cubicBezTo>
                <a:cubicBezTo>
                  <a:pt x="10521315" y="6257953"/>
                  <a:pt x="10525153" y="6254115"/>
                  <a:pt x="10529888" y="6254115"/>
                </a:cubicBezTo>
                <a:cubicBezTo>
                  <a:pt x="10534622" y="6254115"/>
                  <a:pt x="10538460" y="6257953"/>
                  <a:pt x="10538460" y="6262688"/>
                </a:cubicBezTo>
                <a:close/>
                <a:moveTo>
                  <a:pt x="10689908" y="6262688"/>
                </a:moveTo>
                <a:cubicBezTo>
                  <a:pt x="10689908" y="6266896"/>
                  <a:pt x="10686496" y="6270308"/>
                  <a:pt x="10682288" y="6270308"/>
                </a:cubicBezTo>
                <a:cubicBezTo>
                  <a:pt x="10678079" y="6270308"/>
                  <a:pt x="10674668" y="6266896"/>
                  <a:pt x="10674668" y="6262688"/>
                </a:cubicBezTo>
                <a:cubicBezTo>
                  <a:pt x="10674668" y="6258479"/>
                  <a:pt x="10678079" y="6255068"/>
                  <a:pt x="10682288" y="6255068"/>
                </a:cubicBezTo>
                <a:cubicBezTo>
                  <a:pt x="10686496" y="6255068"/>
                  <a:pt x="10689908" y="6258479"/>
                  <a:pt x="10689908" y="6262688"/>
                </a:cubicBezTo>
                <a:close/>
                <a:moveTo>
                  <a:pt x="10841355" y="6262688"/>
                </a:moveTo>
                <a:cubicBezTo>
                  <a:pt x="10841355" y="6266370"/>
                  <a:pt x="10838370" y="6269355"/>
                  <a:pt x="10834688" y="6269355"/>
                </a:cubicBezTo>
                <a:cubicBezTo>
                  <a:pt x="10831005" y="6269355"/>
                  <a:pt x="10828020" y="6266370"/>
                  <a:pt x="10828020" y="6262688"/>
                </a:cubicBezTo>
                <a:cubicBezTo>
                  <a:pt x="10828020" y="6259005"/>
                  <a:pt x="10831005" y="6256020"/>
                  <a:pt x="10834688" y="6256020"/>
                </a:cubicBezTo>
                <a:cubicBezTo>
                  <a:pt x="10838370" y="6256020"/>
                  <a:pt x="10841355" y="6259005"/>
                  <a:pt x="10841355" y="6262688"/>
                </a:cubicBezTo>
                <a:close/>
                <a:moveTo>
                  <a:pt x="10992802" y="6262688"/>
                </a:moveTo>
                <a:cubicBezTo>
                  <a:pt x="10992802" y="6265844"/>
                  <a:pt x="10990244" y="6268402"/>
                  <a:pt x="10987088" y="6268402"/>
                </a:cubicBezTo>
                <a:cubicBezTo>
                  <a:pt x="10983931" y="6268402"/>
                  <a:pt x="10981372" y="6265844"/>
                  <a:pt x="10981372" y="6262688"/>
                </a:cubicBezTo>
                <a:cubicBezTo>
                  <a:pt x="10981372" y="6259531"/>
                  <a:pt x="10983931" y="6256972"/>
                  <a:pt x="10987088" y="6256972"/>
                </a:cubicBezTo>
                <a:cubicBezTo>
                  <a:pt x="10990244" y="6256972"/>
                  <a:pt x="10992802" y="6259531"/>
                  <a:pt x="10992802" y="6262688"/>
                </a:cubicBezTo>
                <a:close/>
                <a:moveTo>
                  <a:pt x="1544002" y="6415088"/>
                </a:moveTo>
                <a:cubicBezTo>
                  <a:pt x="1544002" y="6418244"/>
                  <a:pt x="1541444" y="6420802"/>
                  <a:pt x="1538288" y="6420802"/>
                </a:cubicBezTo>
                <a:cubicBezTo>
                  <a:pt x="1535131" y="6420802"/>
                  <a:pt x="1532572" y="6418244"/>
                  <a:pt x="1532572" y="6415088"/>
                </a:cubicBezTo>
                <a:cubicBezTo>
                  <a:pt x="1532572" y="6411931"/>
                  <a:pt x="1535131" y="6409372"/>
                  <a:pt x="1538288" y="6409372"/>
                </a:cubicBezTo>
                <a:cubicBezTo>
                  <a:pt x="1541444" y="6409372"/>
                  <a:pt x="1544002" y="6411931"/>
                  <a:pt x="1544002" y="6415088"/>
                </a:cubicBezTo>
                <a:close/>
                <a:moveTo>
                  <a:pt x="1697355" y="6415088"/>
                </a:moveTo>
                <a:cubicBezTo>
                  <a:pt x="1697355" y="6418770"/>
                  <a:pt x="1694370" y="6421755"/>
                  <a:pt x="1690688" y="6421755"/>
                </a:cubicBezTo>
                <a:cubicBezTo>
                  <a:pt x="1687005" y="6421755"/>
                  <a:pt x="1684020" y="6418770"/>
                  <a:pt x="1684020" y="6415088"/>
                </a:cubicBezTo>
                <a:cubicBezTo>
                  <a:pt x="1684020" y="6411405"/>
                  <a:pt x="1687005" y="6408420"/>
                  <a:pt x="1690688" y="6408420"/>
                </a:cubicBezTo>
                <a:cubicBezTo>
                  <a:pt x="1694370" y="6408420"/>
                  <a:pt x="1697355" y="6411405"/>
                  <a:pt x="1697355" y="6415088"/>
                </a:cubicBezTo>
                <a:close/>
                <a:moveTo>
                  <a:pt x="1850708" y="6415088"/>
                </a:moveTo>
                <a:cubicBezTo>
                  <a:pt x="1850708" y="6419296"/>
                  <a:pt x="1847296" y="6422708"/>
                  <a:pt x="1843088" y="6422708"/>
                </a:cubicBezTo>
                <a:cubicBezTo>
                  <a:pt x="1838879" y="6422708"/>
                  <a:pt x="1835468" y="6419296"/>
                  <a:pt x="1835468" y="6415088"/>
                </a:cubicBezTo>
                <a:cubicBezTo>
                  <a:pt x="1835468" y="6410879"/>
                  <a:pt x="1838879" y="6407468"/>
                  <a:pt x="1843088" y="6407468"/>
                </a:cubicBezTo>
                <a:cubicBezTo>
                  <a:pt x="1847296" y="6407468"/>
                  <a:pt x="1850708" y="6410879"/>
                  <a:pt x="1850708" y="6415088"/>
                </a:cubicBezTo>
                <a:close/>
                <a:moveTo>
                  <a:pt x="2004060" y="6415088"/>
                </a:moveTo>
                <a:cubicBezTo>
                  <a:pt x="2004060" y="6419822"/>
                  <a:pt x="2000222" y="6423660"/>
                  <a:pt x="1995488" y="6423660"/>
                </a:cubicBezTo>
                <a:cubicBezTo>
                  <a:pt x="1990753" y="6423660"/>
                  <a:pt x="1986915" y="6419822"/>
                  <a:pt x="1986915" y="6415088"/>
                </a:cubicBezTo>
                <a:cubicBezTo>
                  <a:pt x="1986915" y="6410353"/>
                  <a:pt x="1990753" y="6406515"/>
                  <a:pt x="1995488" y="6406515"/>
                </a:cubicBezTo>
                <a:cubicBezTo>
                  <a:pt x="2000222" y="6406515"/>
                  <a:pt x="2004060" y="6410353"/>
                  <a:pt x="2004060" y="6415088"/>
                </a:cubicBezTo>
                <a:close/>
                <a:moveTo>
                  <a:pt x="2157412" y="6415088"/>
                </a:moveTo>
                <a:cubicBezTo>
                  <a:pt x="2157412" y="6420348"/>
                  <a:pt x="2153148" y="6424612"/>
                  <a:pt x="2147888" y="6424612"/>
                </a:cubicBezTo>
                <a:cubicBezTo>
                  <a:pt x="2142627" y="6424612"/>
                  <a:pt x="2138362" y="6420348"/>
                  <a:pt x="2138362" y="6415088"/>
                </a:cubicBezTo>
                <a:cubicBezTo>
                  <a:pt x="2138362" y="6409827"/>
                  <a:pt x="2142627" y="6405562"/>
                  <a:pt x="2147888" y="6405562"/>
                </a:cubicBezTo>
                <a:cubicBezTo>
                  <a:pt x="2153148" y="6405562"/>
                  <a:pt x="2157412" y="6409827"/>
                  <a:pt x="2157412" y="6415088"/>
                </a:cubicBezTo>
                <a:close/>
                <a:moveTo>
                  <a:pt x="2310765" y="6415088"/>
                </a:moveTo>
                <a:cubicBezTo>
                  <a:pt x="2310765" y="6420874"/>
                  <a:pt x="2306074" y="6425565"/>
                  <a:pt x="2300288" y="6425565"/>
                </a:cubicBezTo>
                <a:cubicBezTo>
                  <a:pt x="2294501" y="6425565"/>
                  <a:pt x="2289810" y="6420874"/>
                  <a:pt x="2289810" y="6415088"/>
                </a:cubicBezTo>
                <a:cubicBezTo>
                  <a:pt x="2289810" y="6409301"/>
                  <a:pt x="2294501" y="6404610"/>
                  <a:pt x="2300288" y="6404610"/>
                </a:cubicBezTo>
                <a:cubicBezTo>
                  <a:pt x="2306074" y="6404610"/>
                  <a:pt x="2310765" y="6409301"/>
                  <a:pt x="2310765" y="6415088"/>
                </a:cubicBezTo>
                <a:close/>
                <a:moveTo>
                  <a:pt x="2464118" y="6415088"/>
                </a:moveTo>
                <a:cubicBezTo>
                  <a:pt x="2464118" y="6421400"/>
                  <a:pt x="2459000" y="6426518"/>
                  <a:pt x="2452688" y="6426518"/>
                </a:cubicBezTo>
                <a:cubicBezTo>
                  <a:pt x="2446375" y="6426518"/>
                  <a:pt x="2441258" y="6421400"/>
                  <a:pt x="2441258" y="6415088"/>
                </a:cubicBezTo>
                <a:cubicBezTo>
                  <a:pt x="2441258" y="6408775"/>
                  <a:pt x="2446375" y="6403658"/>
                  <a:pt x="2452688" y="6403658"/>
                </a:cubicBezTo>
                <a:cubicBezTo>
                  <a:pt x="2459000" y="6403658"/>
                  <a:pt x="2464118" y="6408775"/>
                  <a:pt x="2464118" y="6415088"/>
                </a:cubicBezTo>
                <a:close/>
                <a:moveTo>
                  <a:pt x="2617470" y="6415088"/>
                </a:moveTo>
                <a:cubicBezTo>
                  <a:pt x="2617470" y="6421926"/>
                  <a:pt x="2611926" y="6427470"/>
                  <a:pt x="2605088" y="6427470"/>
                </a:cubicBezTo>
                <a:cubicBezTo>
                  <a:pt x="2598249" y="6427470"/>
                  <a:pt x="2592705" y="6421926"/>
                  <a:pt x="2592705" y="6415088"/>
                </a:cubicBezTo>
                <a:cubicBezTo>
                  <a:pt x="2592705" y="6408249"/>
                  <a:pt x="2598249" y="6402705"/>
                  <a:pt x="2605088" y="6402705"/>
                </a:cubicBezTo>
                <a:cubicBezTo>
                  <a:pt x="2611926" y="6402705"/>
                  <a:pt x="2617470" y="6408249"/>
                  <a:pt x="2617470" y="6415088"/>
                </a:cubicBezTo>
                <a:close/>
                <a:moveTo>
                  <a:pt x="2770822" y="6415088"/>
                </a:moveTo>
                <a:cubicBezTo>
                  <a:pt x="2770822" y="6422452"/>
                  <a:pt x="2764852" y="6428422"/>
                  <a:pt x="2757488" y="6428422"/>
                </a:cubicBezTo>
                <a:cubicBezTo>
                  <a:pt x="2750123" y="6428422"/>
                  <a:pt x="2744152" y="6422452"/>
                  <a:pt x="2744152" y="6415088"/>
                </a:cubicBezTo>
                <a:cubicBezTo>
                  <a:pt x="2744152" y="6407723"/>
                  <a:pt x="2750123" y="6401752"/>
                  <a:pt x="2757488" y="6401752"/>
                </a:cubicBezTo>
                <a:cubicBezTo>
                  <a:pt x="2764852" y="6401752"/>
                  <a:pt x="2770822" y="6407723"/>
                  <a:pt x="2770822" y="6415088"/>
                </a:cubicBezTo>
                <a:close/>
                <a:moveTo>
                  <a:pt x="2924175" y="6415088"/>
                </a:moveTo>
                <a:cubicBezTo>
                  <a:pt x="2924175" y="6422978"/>
                  <a:pt x="2917778" y="6429375"/>
                  <a:pt x="2909888" y="6429375"/>
                </a:cubicBezTo>
                <a:cubicBezTo>
                  <a:pt x="2901997" y="6429375"/>
                  <a:pt x="2895600" y="6422978"/>
                  <a:pt x="2895600" y="6415088"/>
                </a:cubicBezTo>
                <a:cubicBezTo>
                  <a:pt x="2895600" y="6407197"/>
                  <a:pt x="2901997" y="6400800"/>
                  <a:pt x="2909888" y="6400800"/>
                </a:cubicBezTo>
                <a:cubicBezTo>
                  <a:pt x="2917778" y="6400800"/>
                  <a:pt x="2924175" y="6407197"/>
                  <a:pt x="2924175" y="6415088"/>
                </a:cubicBezTo>
                <a:close/>
                <a:moveTo>
                  <a:pt x="3076575" y="6415088"/>
                </a:moveTo>
                <a:cubicBezTo>
                  <a:pt x="3076575" y="6422978"/>
                  <a:pt x="3070178" y="6429375"/>
                  <a:pt x="3062288" y="6429375"/>
                </a:cubicBezTo>
                <a:cubicBezTo>
                  <a:pt x="3054397" y="6429375"/>
                  <a:pt x="3048000" y="6422978"/>
                  <a:pt x="3048000" y="6415088"/>
                </a:cubicBezTo>
                <a:cubicBezTo>
                  <a:pt x="3048000" y="6407197"/>
                  <a:pt x="3054397" y="6400800"/>
                  <a:pt x="3062288" y="6400800"/>
                </a:cubicBezTo>
                <a:cubicBezTo>
                  <a:pt x="3070178" y="6400800"/>
                  <a:pt x="3076575" y="6407197"/>
                  <a:pt x="3076575" y="6415088"/>
                </a:cubicBezTo>
                <a:close/>
                <a:moveTo>
                  <a:pt x="3229928" y="6415088"/>
                </a:moveTo>
                <a:cubicBezTo>
                  <a:pt x="3229928" y="6423504"/>
                  <a:pt x="3223104" y="6430328"/>
                  <a:pt x="3214688" y="6430328"/>
                </a:cubicBezTo>
                <a:cubicBezTo>
                  <a:pt x="3206271" y="6430328"/>
                  <a:pt x="3199448" y="6423504"/>
                  <a:pt x="3199448" y="6415088"/>
                </a:cubicBezTo>
                <a:cubicBezTo>
                  <a:pt x="3199448" y="6406671"/>
                  <a:pt x="3206271" y="6399848"/>
                  <a:pt x="3214688" y="6399848"/>
                </a:cubicBezTo>
                <a:cubicBezTo>
                  <a:pt x="3223104" y="6399848"/>
                  <a:pt x="3229928" y="6406671"/>
                  <a:pt x="3229928" y="6415088"/>
                </a:cubicBezTo>
                <a:close/>
                <a:moveTo>
                  <a:pt x="3383280" y="6415088"/>
                </a:moveTo>
                <a:cubicBezTo>
                  <a:pt x="3383280" y="6424030"/>
                  <a:pt x="3376030" y="6431280"/>
                  <a:pt x="3367088" y="6431280"/>
                </a:cubicBezTo>
                <a:cubicBezTo>
                  <a:pt x="3358145" y="6431280"/>
                  <a:pt x="3350895" y="6424030"/>
                  <a:pt x="3350895" y="6415088"/>
                </a:cubicBezTo>
                <a:cubicBezTo>
                  <a:pt x="3350895" y="6406145"/>
                  <a:pt x="3358145" y="6398895"/>
                  <a:pt x="3367088" y="6398895"/>
                </a:cubicBezTo>
                <a:cubicBezTo>
                  <a:pt x="3376030" y="6398895"/>
                  <a:pt x="3383280" y="6406145"/>
                  <a:pt x="3383280" y="6415088"/>
                </a:cubicBezTo>
                <a:close/>
                <a:moveTo>
                  <a:pt x="3535680" y="6415088"/>
                </a:moveTo>
                <a:cubicBezTo>
                  <a:pt x="3535680" y="6424030"/>
                  <a:pt x="3528430" y="6431280"/>
                  <a:pt x="3519488" y="6431280"/>
                </a:cubicBezTo>
                <a:cubicBezTo>
                  <a:pt x="3510545" y="6431280"/>
                  <a:pt x="3503295" y="6424030"/>
                  <a:pt x="3503295" y="6415088"/>
                </a:cubicBezTo>
                <a:cubicBezTo>
                  <a:pt x="3503295" y="6406145"/>
                  <a:pt x="3510545" y="6398895"/>
                  <a:pt x="3519488" y="6398895"/>
                </a:cubicBezTo>
                <a:cubicBezTo>
                  <a:pt x="3528430" y="6398895"/>
                  <a:pt x="3535680" y="6406145"/>
                  <a:pt x="3535680" y="6415088"/>
                </a:cubicBezTo>
                <a:close/>
                <a:moveTo>
                  <a:pt x="3689032" y="6415088"/>
                </a:moveTo>
                <a:cubicBezTo>
                  <a:pt x="3689032" y="6424556"/>
                  <a:pt x="3681356" y="6432232"/>
                  <a:pt x="3671888" y="6432232"/>
                </a:cubicBezTo>
                <a:cubicBezTo>
                  <a:pt x="3662419" y="6432232"/>
                  <a:pt x="3654742" y="6424556"/>
                  <a:pt x="3654742" y="6415088"/>
                </a:cubicBezTo>
                <a:cubicBezTo>
                  <a:pt x="3654742" y="6405619"/>
                  <a:pt x="3662419" y="6397942"/>
                  <a:pt x="3671888" y="6397942"/>
                </a:cubicBezTo>
                <a:cubicBezTo>
                  <a:pt x="3681356" y="6397942"/>
                  <a:pt x="3689032" y="6405619"/>
                  <a:pt x="3689032" y="6415088"/>
                </a:cubicBezTo>
                <a:close/>
                <a:moveTo>
                  <a:pt x="3842385" y="6415088"/>
                </a:moveTo>
                <a:cubicBezTo>
                  <a:pt x="3842385" y="6425082"/>
                  <a:pt x="3834282" y="6433185"/>
                  <a:pt x="3824288" y="6433185"/>
                </a:cubicBezTo>
                <a:cubicBezTo>
                  <a:pt x="3814293" y="6433185"/>
                  <a:pt x="3806190" y="6425082"/>
                  <a:pt x="3806190" y="6415088"/>
                </a:cubicBezTo>
                <a:cubicBezTo>
                  <a:pt x="3806190" y="6405093"/>
                  <a:pt x="3814293" y="6396990"/>
                  <a:pt x="3824288" y="6396990"/>
                </a:cubicBezTo>
                <a:cubicBezTo>
                  <a:pt x="3834282" y="6396990"/>
                  <a:pt x="3842385" y="6405093"/>
                  <a:pt x="3842385" y="6415088"/>
                </a:cubicBezTo>
                <a:close/>
                <a:moveTo>
                  <a:pt x="3994785" y="6415088"/>
                </a:moveTo>
                <a:cubicBezTo>
                  <a:pt x="3994785" y="6425082"/>
                  <a:pt x="3986682" y="6433185"/>
                  <a:pt x="3976688" y="6433185"/>
                </a:cubicBezTo>
                <a:cubicBezTo>
                  <a:pt x="3966693" y="6433185"/>
                  <a:pt x="3958590" y="6425082"/>
                  <a:pt x="3958590" y="6415088"/>
                </a:cubicBezTo>
                <a:cubicBezTo>
                  <a:pt x="3958590" y="6405093"/>
                  <a:pt x="3966693" y="6396990"/>
                  <a:pt x="3976688" y="6396990"/>
                </a:cubicBezTo>
                <a:cubicBezTo>
                  <a:pt x="3986682" y="6396990"/>
                  <a:pt x="3994785" y="6405093"/>
                  <a:pt x="3994785" y="6415088"/>
                </a:cubicBezTo>
                <a:close/>
                <a:moveTo>
                  <a:pt x="4148138" y="6415088"/>
                </a:moveTo>
                <a:cubicBezTo>
                  <a:pt x="4148138" y="6425609"/>
                  <a:pt x="4139609" y="6434138"/>
                  <a:pt x="4129088" y="6434138"/>
                </a:cubicBezTo>
                <a:cubicBezTo>
                  <a:pt x="4118566" y="6434138"/>
                  <a:pt x="4110038" y="6425609"/>
                  <a:pt x="4110038" y="6415088"/>
                </a:cubicBezTo>
                <a:cubicBezTo>
                  <a:pt x="4110038" y="6404566"/>
                  <a:pt x="4118566" y="6396038"/>
                  <a:pt x="4129088" y="6396038"/>
                </a:cubicBezTo>
                <a:cubicBezTo>
                  <a:pt x="4139609" y="6396038"/>
                  <a:pt x="4148138" y="6404566"/>
                  <a:pt x="4148138" y="6415088"/>
                </a:cubicBezTo>
                <a:close/>
                <a:moveTo>
                  <a:pt x="4300538" y="6415088"/>
                </a:moveTo>
                <a:cubicBezTo>
                  <a:pt x="4300538" y="6425609"/>
                  <a:pt x="4292009" y="6434138"/>
                  <a:pt x="4281488" y="6434138"/>
                </a:cubicBezTo>
                <a:cubicBezTo>
                  <a:pt x="4270966" y="6434138"/>
                  <a:pt x="4262438" y="6425609"/>
                  <a:pt x="4262438" y="6415088"/>
                </a:cubicBezTo>
                <a:cubicBezTo>
                  <a:pt x="4262438" y="6404566"/>
                  <a:pt x="4270966" y="6396038"/>
                  <a:pt x="4281488" y="6396038"/>
                </a:cubicBezTo>
                <a:cubicBezTo>
                  <a:pt x="4292009" y="6396038"/>
                  <a:pt x="4300538" y="6404566"/>
                  <a:pt x="4300538" y="6415088"/>
                </a:cubicBezTo>
                <a:close/>
                <a:moveTo>
                  <a:pt x="4453890" y="6415088"/>
                </a:moveTo>
                <a:cubicBezTo>
                  <a:pt x="4453890" y="6426135"/>
                  <a:pt x="4444935" y="6435090"/>
                  <a:pt x="4433888" y="6435090"/>
                </a:cubicBezTo>
                <a:cubicBezTo>
                  <a:pt x="4422840" y="6435090"/>
                  <a:pt x="4413885" y="6426135"/>
                  <a:pt x="4413885" y="6415088"/>
                </a:cubicBezTo>
                <a:cubicBezTo>
                  <a:pt x="4413885" y="6404040"/>
                  <a:pt x="4422840" y="6395085"/>
                  <a:pt x="4433888" y="6395085"/>
                </a:cubicBezTo>
                <a:cubicBezTo>
                  <a:pt x="4444935" y="6395085"/>
                  <a:pt x="4453890" y="6404040"/>
                  <a:pt x="4453890" y="6415088"/>
                </a:cubicBezTo>
                <a:close/>
                <a:moveTo>
                  <a:pt x="4606290" y="6415088"/>
                </a:moveTo>
                <a:cubicBezTo>
                  <a:pt x="4606290" y="6426135"/>
                  <a:pt x="4597335" y="6435090"/>
                  <a:pt x="4586288" y="6435090"/>
                </a:cubicBezTo>
                <a:cubicBezTo>
                  <a:pt x="4575240" y="6435090"/>
                  <a:pt x="4566285" y="6426135"/>
                  <a:pt x="4566285" y="6415088"/>
                </a:cubicBezTo>
                <a:cubicBezTo>
                  <a:pt x="4566285" y="6404040"/>
                  <a:pt x="4575240" y="6395085"/>
                  <a:pt x="4586288" y="6395085"/>
                </a:cubicBezTo>
                <a:cubicBezTo>
                  <a:pt x="4597335" y="6395085"/>
                  <a:pt x="4606290" y="6404040"/>
                  <a:pt x="4606290" y="6415088"/>
                </a:cubicBezTo>
                <a:close/>
                <a:moveTo>
                  <a:pt x="4759642" y="6415088"/>
                </a:moveTo>
                <a:cubicBezTo>
                  <a:pt x="4759642" y="6426661"/>
                  <a:pt x="4750261" y="6436042"/>
                  <a:pt x="4738688" y="6436042"/>
                </a:cubicBezTo>
                <a:cubicBezTo>
                  <a:pt x="4727114" y="6436042"/>
                  <a:pt x="4717732" y="6426661"/>
                  <a:pt x="4717732" y="6415088"/>
                </a:cubicBezTo>
                <a:cubicBezTo>
                  <a:pt x="4717732" y="6403514"/>
                  <a:pt x="4727114" y="6394132"/>
                  <a:pt x="4738688" y="6394132"/>
                </a:cubicBezTo>
                <a:cubicBezTo>
                  <a:pt x="4750261" y="6394132"/>
                  <a:pt x="4759642" y="6403514"/>
                  <a:pt x="4759642" y="6415088"/>
                </a:cubicBezTo>
                <a:close/>
                <a:moveTo>
                  <a:pt x="4912042" y="6415088"/>
                </a:moveTo>
                <a:cubicBezTo>
                  <a:pt x="4912042" y="6426661"/>
                  <a:pt x="4902661" y="6436042"/>
                  <a:pt x="4891088" y="6436042"/>
                </a:cubicBezTo>
                <a:cubicBezTo>
                  <a:pt x="4879514" y="6436042"/>
                  <a:pt x="4870132" y="6426661"/>
                  <a:pt x="4870132" y="6415088"/>
                </a:cubicBezTo>
                <a:cubicBezTo>
                  <a:pt x="4870132" y="6403514"/>
                  <a:pt x="4879514" y="6394132"/>
                  <a:pt x="4891088" y="6394132"/>
                </a:cubicBezTo>
                <a:cubicBezTo>
                  <a:pt x="4902661" y="6394132"/>
                  <a:pt x="4912042" y="6403514"/>
                  <a:pt x="4912042" y="6415088"/>
                </a:cubicBezTo>
                <a:close/>
                <a:moveTo>
                  <a:pt x="5064442" y="6415088"/>
                </a:moveTo>
                <a:cubicBezTo>
                  <a:pt x="5064442" y="6426661"/>
                  <a:pt x="5055061" y="6436042"/>
                  <a:pt x="5043488" y="6436042"/>
                </a:cubicBezTo>
                <a:cubicBezTo>
                  <a:pt x="5031914" y="6436042"/>
                  <a:pt x="5022532" y="6426661"/>
                  <a:pt x="5022532" y="6415088"/>
                </a:cubicBezTo>
                <a:cubicBezTo>
                  <a:pt x="5022532" y="6403514"/>
                  <a:pt x="5031914" y="6394132"/>
                  <a:pt x="5043488" y="6394132"/>
                </a:cubicBezTo>
                <a:cubicBezTo>
                  <a:pt x="5055061" y="6394132"/>
                  <a:pt x="5064442" y="6403514"/>
                  <a:pt x="5064442" y="6415088"/>
                </a:cubicBezTo>
                <a:close/>
                <a:moveTo>
                  <a:pt x="5217795" y="6415088"/>
                </a:moveTo>
                <a:cubicBezTo>
                  <a:pt x="5217795" y="6427187"/>
                  <a:pt x="5207987" y="6436995"/>
                  <a:pt x="5195888" y="6436995"/>
                </a:cubicBezTo>
                <a:cubicBezTo>
                  <a:pt x="5183788" y="6436995"/>
                  <a:pt x="5173980" y="6427187"/>
                  <a:pt x="5173980" y="6415088"/>
                </a:cubicBezTo>
                <a:cubicBezTo>
                  <a:pt x="5173980" y="6402988"/>
                  <a:pt x="5183788" y="6393180"/>
                  <a:pt x="5195888" y="6393180"/>
                </a:cubicBezTo>
                <a:cubicBezTo>
                  <a:pt x="5207987" y="6393180"/>
                  <a:pt x="5217795" y="6402988"/>
                  <a:pt x="5217795" y="6415088"/>
                </a:cubicBezTo>
                <a:close/>
                <a:moveTo>
                  <a:pt x="5370195" y="6415088"/>
                </a:moveTo>
                <a:cubicBezTo>
                  <a:pt x="5370195" y="6427187"/>
                  <a:pt x="5360387" y="6436995"/>
                  <a:pt x="5348288" y="6436995"/>
                </a:cubicBezTo>
                <a:cubicBezTo>
                  <a:pt x="5336188" y="6436995"/>
                  <a:pt x="5326380" y="6427187"/>
                  <a:pt x="5326380" y="6415088"/>
                </a:cubicBezTo>
                <a:cubicBezTo>
                  <a:pt x="5326380" y="6402988"/>
                  <a:pt x="5336188" y="6393180"/>
                  <a:pt x="5348288" y="6393180"/>
                </a:cubicBezTo>
                <a:cubicBezTo>
                  <a:pt x="5360387" y="6393180"/>
                  <a:pt x="5370195" y="6402988"/>
                  <a:pt x="5370195" y="6415088"/>
                </a:cubicBezTo>
                <a:close/>
                <a:moveTo>
                  <a:pt x="5522595" y="6415088"/>
                </a:moveTo>
                <a:cubicBezTo>
                  <a:pt x="5522595" y="6427187"/>
                  <a:pt x="5512787" y="6436995"/>
                  <a:pt x="5500688" y="6436995"/>
                </a:cubicBezTo>
                <a:cubicBezTo>
                  <a:pt x="5488588" y="6436995"/>
                  <a:pt x="5478780" y="6427187"/>
                  <a:pt x="5478780" y="6415088"/>
                </a:cubicBezTo>
                <a:cubicBezTo>
                  <a:pt x="5478780" y="6402988"/>
                  <a:pt x="5488588" y="6393180"/>
                  <a:pt x="5500688" y="6393180"/>
                </a:cubicBezTo>
                <a:cubicBezTo>
                  <a:pt x="5512787" y="6393180"/>
                  <a:pt x="5522595" y="6402988"/>
                  <a:pt x="5522595" y="6415088"/>
                </a:cubicBezTo>
                <a:close/>
                <a:moveTo>
                  <a:pt x="5674995" y="6415088"/>
                </a:moveTo>
                <a:cubicBezTo>
                  <a:pt x="5674995" y="6427187"/>
                  <a:pt x="5665187" y="6436995"/>
                  <a:pt x="5653088" y="6436995"/>
                </a:cubicBezTo>
                <a:cubicBezTo>
                  <a:pt x="5640988" y="6436995"/>
                  <a:pt x="5631180" y="6427187"/>
                  <a:pt x="5631180" y="6415088"/>
                </a:cubicBezTo>
                <a:cubicBezTo>
                  <a:pt x="5631180" y="6402988"/>
                  <a:pt x="5640988" y="6393180"/>
                  <a:pt x="5653088" y="6393180"/>
                </a:cubicBezTo>
                <a:cubicBezTo>
                  <a:pt x="5665187" y="6393180"/>
                  <a:pt x="5674995" y="6402988"/>
                  <a:pt x="5674995" y="6415088"/>
                </a:cubicBezTo>
                <a:close/>
                <a:moveTo>
                  <a:pt x="5827395" y="6415088"/>
                </a:moveTo>
                <a:cubicBezTo>
                  <a:pt x="5827395" y="6427187"/>
                  <a:pt x="5817587" y="6436995"/>
                  <a:pt x="5805488" y="6436995"/>
                </a:cubicBezTo>
                <a:cubicBezTo>
                  <a:pt x="5793388" y="6436995"/>
                  <a:pt x="5783580" y="6427187"/>
                  <a:pt x="5783580" y="6415088"/>
                </a:cubicBezTo>
                <a:cubicBezTo>
                  <a:pt x="5783580" y="6402988"/>
                  <a:pt x="5793388" y="6393180"/>
                  <a:pt x="5805488" y="6393180"/>
                </a:cubicBezTo>
                <a:cubicBezTo>
                  <a:pt x="5817587" y="6393180"/>
                  <a:pt x="5827395" y="6402988"/>
                  <a:pt x="5827395" y="6415088"/>
                </a:cubicBezTo>
                <a:close/>
                <a:moveTo>
                  <a:pt x="5980748" y="6415088"/>
                </a:moveTo>
                <a:cubicBezTo>
                  <a:pt x="5980748" y="6427713"/>
                  <a:pt x="5970513" y="6437948"/>
                  <a:pt x="5957888" y="6437948"/>
                </a:cubicBezTo>
                <a:cubicBezTo>
                  <a:pt x="5945262" y="6437948"/>
                  <a:pt x="5935028" y="6427713"/>
                  <a:pt x="5935028" y="6415088"/>
                </a:cubicBezTo>
                <a:cubicBezTo>
                  <a:pt x="5935028" y="6402462"/>
                  <a:pt x="5945262" y="6392228"/>
                  <a:pt x="5957888" y="6392228"/>
                </a:cubicBezTo>
                <a:cubicBezTo>
                  <a:pt x="5970513" y="6392228"/>
                  <a:pt x="5980748" y="6402462"/>
                  <a:pt x="5980748" y="6415088"/>
                </a:cubicBezTo>
                <a:close/>
                <a:moveTo>
                  <a:pt x="6133148" y="6415088"/>
                </a:moveTo>
                <a:cubicBezTo>
                  <a:pt x="6133148" y="6427713"/>
                  <a:pt x="6122913" y="6437948"/>
                  <a:pt x="6110288" y="6437948"/>
                </a:cubicBezTo>
                <a:cubicBezTo>
                  <a:pt x="6097662" y="6437948"/>
                  <a:pt x="6087428" y="6427713"/>
                  <a:pt x="6087428" y="6415088"/>
                </a:cubicBezTo>
                <a:cubicBezTo>
                  <a:pt x="6087428" y="6402462"/>
                  <a:pt x="6097662" y="6392228"/>
                  <a:pt x="6110288" y="6392228"/>
                </a:cubicBezTo>
                <a:cubicBezTo>
                  <a:pt x="6122913" y="6392228"/>
                  <a:pt x="6133148" y="6402462"/>
                  <a:pt x="6133148" y="6415088"/>
                </a:cubicBezTo>
                <a:close/>
                <a:moveTo>
                  <a:pt x="6285548" y="6415088"/>
                </a:moveTo>
                <a:cubicBezTo>
                  <a:pt x="6285548" y="6427713"/>
                  <a:pt x="6275313" y="6437948"/>
                  <a:pt x="6262688" y="6437948"/>
                </a:cubicBezTo>
                <a:cubicBezTo>
                  <a:pt x="6250062" y="6437948"/>
                  <a:pt x="6239828" y="6427713"/>
                  <a:pt x="6239828" y="6415088"/>
                </a:cubicBezTo>
                <a:cubicBezTo>
                  <a:pt x="6239828" y="6402462"/>
                  <a:pt x="6250062" y="6392228"/>
                  <a:pt x="6262688" y="6392228"/>
                </a:cubicBezTo>
                <a:cubicBezTo>
                  <a:pt x="6275313" y="6392228"/>
                  <a:pt x="6285548" y="6402462"/>
                  <a:pt x="6285548" y="6415088"/>
                </a:cubicBezTo>
                <a:close/>
                <a:moveTo>
                  <a:pt x="6436995" y="6415088"/>
                </a:moveTo>
                <a:cubicBezTo>
                  <a:pt x="6436995" y="6427187"/>
                  <a:pt x="6427187" y="6436995"/>
                  <a:pt x="6415088" y="6436995"/>
                </a:cubicBezTo>
                <a:cubicBezTo>
                  <a:pt x="6402988" y="6436995"/>
                  <a:pt x="6393180" y="6427187"/>
                  <a:pt x="6393180" y="6415088"/>
                </a:cubicBezTo>
                <a:cubicBezTo>
                  <a:pt x="6393180" y="6402988"/>
                  <a:pt x="6402988" y="6393180"/>
                  <a:pt x="6415088" y="6393180"/>
                </a:cubicBezTo>
                <a:cubicBezTo>
                  <a:pt x="6427187" y="6393180"/>
                  <a:pt x="6436995" y="6402988"/>
                  <a:pt x="6436995" y="6415088"/>
                </a:cubicBezTo>
                <a:close/>
                <a:moveTo>
                  <a:pt x="6589395" y="6415088"/>
                </a:moveTo>
                <a:cubicBezTo>
                  <a:pt x="6589395" y="6427187"/>
                  <a:pt x="6579587" y="6436995"/>
                  <a:pt x="6567488" y="6436995"/>
                </a:cubicBezTo>
                <a:cubicBezTo>
                  <a:pt x="6555388" y="6436995"/>
                  <a:pt x="6545580" y="6427187"/>
                  <a:pt x="6545580" y="6415088"/>
                </a:cubicBezTo>
                <a:cubicBezTo>
                  <a:pt x="6545580" y="6402988"/>
                  <a:pt x="6555388" y="6393180"/>
                  <a:pt x="6567488" y="6393180"/>
                </a:cubicBezTo>
                <a:cubicBezTo>
                  <a:pt x="6579587" y="6393180"/>
                  <a:pt x="6589395" y="6402988"/>
                  <a:pt x="6589395" y="6415088"/>
                </a:cubicBezTo>
                <a:close/>
                <a:moveTo>
                  <a:pt x="6741795" y="6415088"/>
                </a:moveTo>
                <a:cubicBezTo>
                  <a:pt x="6741795" y="6427187"/>
                  <a:pt x="6731987" y="6436995"/>
                  <a:pt x="6719888" y="6436995"/>
                </a:cubicBezTo>
                <a:cubicBezTo>
                  <a:pt x="6707788" y="6436995"/>
                  <a:pt x="6697980" y="6427187"/>
                  <a:pt x="6697980" y="6415088"/>
                </a:cubicBezTo>
                <a:cubicBezTo>
                  <a:pt x="6697980" y="6402988"/>
                  <a:pt x="6707788" y="6393180"/>
                  <a:pt x="6719888" y="6393180"/>
                </a:cubicBezTo>
                <a:cubicBezTo>
                  <a:pt x="6731987" y="6393180"/>
                  <a:pt x="6741795" y="6402988"/>
                  <a:pt x="6741795" y="6415088"/>
                </a:cubicBezTo>
                <a:close/>
                <a:moveTo>
                  <a:pt x="6894195" y="6415088"/>
                </a:moveTo>
                <a:cubicBezTo>
                  <a:pt x="6894195" y="6427187"/>
                  <a:pt x="6884387" y="6436995"/>
                  <a:pt x="6872288" y="6436995"/>
                </a:cubicBezTo>
                <a:cubicBezTo>
                  <a:pt x="6860188" y="6436995"/>
                  <a:pt x="6850380" y="6427187"/>
                  <a:pt x="6850380" y="6415088"/>
                </a:cubicBezTo>
                <a:cubicBezTo>
                  <a:pt x="6850380" y="6402988"/>
                  <a:pt x="6860188" y="6393180"/>
                  <a:pt x="6872288" y="6393180"/>
                </a:cubicBezTo>
                <a:cubicBezTo>
                  <a:pt x="6884387" y="6393180"/>
                  <a:pt x="6894195" y="6402988"/>
                  <a:pt x="6894195" y="6415088"/>
                </a:cubicBezTo>
                <a:close/>
                <a:moveTo>
                  <a:pt x="7046595" y="6415088"/>
                </a:moveTo>
                <a:cubicBezTo>
                  <a:pt x="7046595" y="6427187"/>
                  <a:pt x="7036787" y="6436995"/>
                  <a:pt x="7024688" y="6436995"/>
                </a:cubicBezTo>
                <a:cubicBezTo>
                  <a:pt x="7012588" y="6436995"/>
                  <a:pt x="7002780" y="6427187"/>
                  <a:pt x="7002780" y="6415088"/>
                </a:cubicBezTo>
                <a:cubicBezTo>
                  <a:pt x="7002780" y="6402988"/>
                  <a:pt x="7012588" y="6393180"/>
                  <a:pt x="7024688" y="6393180"/>
                </a:cubicBezTo>
                <a:cubicBezTo>
                  <a:pt x="7036787" y="6393180"/>
                  <a:pt x="7046595" y="6402988"/>
                  <a:pt x="7046595" y="6415088"/>
                </a:cubicBezTo>
                <a:close/>
                <a:moveTo>
                  <a:pt x="7198042" y="6415088"/>
                </a:moveTo>
                <a:cubicBezTo>
                  <a:pt x="7198042" y="6426661"/>
                  <a:pt x="7188661" y="6436042"/>
                  <a:pt x="7177088" y="6436042"/>
                </a:cubicBezTo>
                <a:cubicBezTo>
                  <a:pt x="7165514" y="6436042"/>
                  <a:pt x="7156132" y="6426661"/>
                  <a:pt x="7156132" y="6415088"/>
                </a:cubicBezTo>
                <a:cubicBezTo>
                  <a:pt x="7156132" y="6403514"/>
                  <a:pt x="7165514" y="6394132"/>
                  <a:pt x="7177088" y="6394132"/>
                </a:cubicBezTo>
                <a:cubicBezTo>
                  <a:pt x="7188661" y="6394132"/>
                  <a:pt x="7198042" y="6403514"/>
                  <a:pt x="7198042" y="6415088"/>
                </a:cubicBezTo>
                <a:close/>
                <a:moveTo>
                  <a:pt x="7350442" y="6415088"/>
                </a:moveTo>
                <a:cubicBezTo>
                  <a:pt x="7350442" y="6426661"/>
                  <a:pt x="7341061" y="6436042"/>
                  <a:pt x="7329488" y="6436042"/>
                </a:cubicBezTo>
                <a:cubicBezTo>
                  <a:pt x="7317914" y="6436042"/>
                  <a:pt x="7308532" y="6426661"/>
                  <a:pt x="7308532" y="6415088"/>
                </a:cubicBezTo>
                <a:cubicBezTo>
                  <a:pt x="7308532" y="6403514"/>
                  <a:pt x="7317914" y="6394132"/>
                  <a:pt x="7329488" y="6394132"/>
                </a:cubicBezTo>
                <a:cubicBezTo>
                  <a:pt x="7341061" y="6394132"/>
                  <a:pt x="7350442" y="6403514"/>
                  <a:pt x="7350442" y="6415088"/>
                </a:cubicBezTo>
                <a:close/>
                <a:moveTo>
                  <a:pt x="7502842" y="6415088"/>
                </a:moveTo>
                <a:cubicBezTo>
                  <a:pt x="7502842" y="6426661"/>
                  <a:pt x="7493461" y="6436042"/>
                  <a:pt x="7481888" y="6436042"/>
                </a:cubicBezTo>
                <a:cubicBezTo>
                  <a:pt x="7470314" y="6436042"/>
                  <a:pt x="7460932" y="6426661"/>
                  <a:pt x="7460932" y="6415088"/>
                </a:cubicBezTo>
                <a:cubicBezTo>
                  <a:pt x="7460932" y="6403514"/>
                  <a:pt x="7470314" y="6394132"/>
                  <a:pt x="7481888" y="6394132"/>
                </a:cubicBezTo>
                <a:cubicBezTo>
                  <a:pt x="7493461" y="6394132"/>
                  <a:pt x="7502842" y="6403514"/>
                  <a:pt x="7502842" y="6415088"/>
                </a:cubicBezTo>
                <a:close/>
                <a:moveTo>
                  <a:pt x="7654290" y="6415088"/>
                </a:moveTo>
                <a:cubicBezTo>
                  <a:pt x="7654290" y="6426135"/>
                  <a:pt x="7645335" y="6435090"/>
                  <a:pt x="7634288" y="6435090"/>
                </a:cubicBezTo>
                <a:cubicBezTo>
                  <a:pt x="7623240" y="6435090"/>
                  <a:pt x="7614285" y="6426135"/>
                  <a:pt x="7614285" y="6415088"/>
                </a:cubicBezTo>
                <a:cubicBezTo>
                  <a:pt x="7614285" y="6404040"/>
                  <a:pt x="7623240" y="6395085"/>
                  <a:pt x="7634288" y="6395085"/>
                </a:cubicBezTo>
                <a:cubicBezTo>
                  <a:pt x="7645335" y="6395085"/>
                  <a:pt x="7654290" y="6404040"/>
                  <a:pt x="7654290" y="6415088"/>
                </a:cubicBezTo>
                <a:close/>
                <a:moveTo>
                  <a:pt x="7806690" y="6415088"/>
                </a:moveTo>
                <a:cubicBezTo>
                  <a:pt x="7806690" y="6426135"/>
                  <a:pt x="7797735" y="6435090"/>
                  <a:pt x="7786688" y="6435090"/>
                </a:cubicBezTo>
                <a:cubicBezTo>
                  <a:pt x="7775640" y="6435090"/>
                  <a:pt x="7766685" y="6426135"/>
                  <a:pt x="7766685" y="6415088"/>
                </a:cubicBezTo>
                <a:cubicBezTo>
                  <a:pt x="7766685" y="6404040"/>
                  <a:pt x="7775640" y="6395085"/>
                  <a:pt x="7786688" y="6395085"/>
                </a:cubicBezTo>
                <a:cubicBezTo>
                  <a:pt x="7797735" y="6395085"/>
                  <a:pt x="7806690" y="6404040"/>
                  <a:pt x="7806690" y="6415088"/>
                </a:cubicBezTo>
                <a:close/>
                <a:moveTo>
                  <a:pt x="7958138" y="6415088"/>
                </a:moveTo>
                <a:cubicBezTo>
                  <a:pt x="7958138" y="6425609"/>
                  <a:pt x="7949609" y="6434138"/>
                  <a:pt x="7939088" y="6434138"/>
                </a:cubicBezTo>
                <a:cubicBezTo>
                  <a:pt x="7928566" y="6434138"/>
                  <a:pt x="7920038" y="6425609"/>
                  <a:pt x="7920038" y="6415088"/>
                </a:cubicBezTo>
                <a:cubicBezTo>
                  <a:pt x="7920038" y="6404566"/>
                  <a:pt x="7928566" y="6396038"/>
                  <a:pt x="7939088" y="6396038"/>
                </a:cubicBezTo>
                <a:cubicBezTo>
                  <a:pt x="7949609" y="6396038"/>
                  <a:pt x="7958138" y="6404566"/>
                  <a:pt x="7958138" y="6415088"/>
                </a:cubicBezTo>
                <a:close/>
                <a:moveTo>
                  <a:pt x="8110538" y="6415088"/>
                </a:moveTo>
                <a:cubicBezTo>
                  <a:pt x="8110538" y="6425609"/>
                  <a:pt x="8102009" y="6434138"/>
                  <a:pt x="8091488" y="6434138"/>
                </a:cubicBezTo>
                <a:cubicBezTo>
                  <a:pt x="8080966" y="6434138"/>
                  <a:pt x="8072438" y="6425609"/>
                  <a:pt x="8072438" y="6415088"/>
                </a:cubicBezTo>
                <a:cubicBezTo>
                  <a:pt x="8072438" y="6404566"/>
                  <a:pt x="8080966" y="6396038"/>
                  <a:pt x="8091488" y="6396038"/>
                </a:cubicBezTo>
                <a:cubicBezTo>
                  <a:pt x="8102009" y="6396038"/>
                  <a:pt x="8110538" y="6404566"/>
                  <a:pt x="8110538" y="6415088"/>
                </a:cubicBezTo>
                <a:close/>
                <a:moveTo>
                  <a:pt x="8261985" y="6415088"/>
                </a:moveTo>
                <a:cubicBezTo>
                  <a:pt x="8261985" y="6425082"/>
                  <a:pt x="8253882" y="6433185"/>
                  <a:pt x="8243888" y="6433185"/>
                </a:cubicBezTo>
                <a:cubicBezTo>
                  <a:pt x="8233893" y="6433185"/>
                  <a:pt x="8225790" y="6425082"/>
                  <a:pt x="8225790" y="6415088"/>
                </a:cubicBezTo>
                <a:cubicBezTo>
                  <a:pt x="8225790" y="6405093"/>
                  <a:pt x="8233893" y="6396990"/>
                  <a:pt x="8243888" y="6396990"/>
                </a:cubicBezTo>
                <a:cubicBezTo>
                  <a:pt x="8253882" y="6396990"/>
                  <a:pt x="8261985" y="6405093"/>
                  <a:pt x="8261985" y="6415088"/>
                </a:cubicBezTo>
                <a:close/>
                <a:moveTo>
                  <a:pt x="8414385" y="6415088"/>
                </a:moveTo>
                <a:cubicBezTo>
                  <a:pt x="8414385" y="6425082"/>
                  <a:pt x="8406282" y="6433185"/>
                  <a:pt x="8396288" y="6433185"/>
                </a:cubicBezTo>
                <a:cubicBezTo>
                  <a:pt x="8386293" y="6433185"/>
                  <a:pt x="8378190" y="6425082"/>
                  <a:pt x="8378190" y="6415088"/>
                </a:cubicBezTo>
                <a:cubicBezTo>
                  <a:pt x="8378190" y="6405093"/>
                  <a:pt x="8386293" y="6396990"/>
                  <a:pt x="8396288" y="6396990"/>
                </a:cubicBezTo>
                <a:cubicBezTo>
                  <a:pt x="8406282" y="6396990"/>
                  <a:pt x="8414385" y="6405093"/>
                  <a:pt x="8414385" y="6415088"/>
                </a:cubicBezTo>
                <a:close/>
                <a:moveTo>
                  <a:pt x="8565832" y="6415088"/>
                </a:moveTo>
                <a:cubicBezTo>
                  <a:pt x="8565832" y="6424556"/>
                  <a:pt x="8558156" y="6432232"/>
                  <a:pt x="8548688" y="6432232"/>
                </a:cubicBezTo>
                <a:cubicBezTo>
                  <a:pt x="8539219" y="6432232"/>
                  <a:pt x="8531542" y="6424556"/>
                  <a:pt x="8531542" y="6415088"/>
                </a:cubicBezTo>
                <a:cubicBezTo>
                  <a:pt x="8531542" y="6405619"/>
                  <a:pt x="8539219" y="6397942"/>
                  <a:pt x="8548688" y="6397942"/>
                </a:cubicBezTo>
                <a:cubicBezTo>
                  <a:pt x="8558156" y="6397942"/>
                  <a:pt x="8565832" y="6405619"/>
                  <a:pt x="8565832" y="6415088"/>
                </a:cubicBezTo>
                <a:close/>
                <a:moveTo>
                  <a:pt x="8717280" y="6415088"/>
                </a:moveTo>
                <a:cubicBezTo>
                  <a:pt x="8717280" y="6424030"/>
                  <a:pt x="8710030" y="6431280"/>
                  <a:pt x="8701088" y="6431280"/>
                </a:cubicBezTo>
                <a:cubicBezTo>
                  <a:pt x="8692145" y="6431280"/>
                  <a:pt x="8684895" y="6424030"/>
                  <a:pt x="8684895" y="6415088"/>
                </a:cubicBezTo>
                <a:cubicBezTo>
                  <a:pt x="8684895" y="6406145"/>
                  <a:pt x="8692145" y="6398895"/>
                  <a:pt x="8701088" y="6398895"/>
                </a:cubicBezTo>
                <a:cubicBezTo>
                  <a:pt x="8710030" y="6398895"/>
                  <a:pt x="8717280" y="6406145"/>
                  <a:pt x="8717280" y="6415088"/>
                </a:cubicBezTo>
                <a:close/>
                <a:moveTo>
                  <a:pt x="8869680" y="6415088"/>
                </a:moveTo>
                <a:cubicBezTo>
                  <a:pt x="8869680" y="6424030"/>
                  <a:pt x="8862430" y="6431280"/>
                  <a:pt x="8853488" y="6431280"/>
                </a:cubicBezTo>
                <a:cubicBezTo>
                  <a:pt x="8844545" y="6431280"/>
                  <a:pt x="8837295" y="6424030"/>
                  <a:pt x="8837295" y="6415088"/>
                </a:cubicBezTo>
                <a:cubicBezTo>
                  <a:pt x="8837295" y="6406145"/>
                  <a:pt x="8844545" y="6398895"/>
                  <a:pt x="8853488" y="6398895"/>
                </a:cubicBezTo>
                <a:cubicBezTo>
                  <a:pt x="8862430" y="6398895"/>
                  <a:pt x="8869680" y="6406145"/>
                  <a:pt x="8869680" y="6415088"/>
                </a:cubicBezTo>
                <a:close/>
                <a:moveTo>
                  <a:pt x="9021128" y="6415088"/>
                </a:moveTo>
                <a:cubicBezTo>
                  <a:pt x="9021128" y="6423504"/>
                  <a:pt x="9014304" y="6430328"/>
                  <a:pt x="9005888" y="6430328"/>
                </a:cubicBezTo>
                <a:cubicBezTo>
                  <a:pt x="8997471" y="6430328"/>
                  <a:pt x="8990648" y="6423504"/>
                  <a:pt x="8990648" y="6415088"/>
                </a:cubicBezTo>
                <a:cubicBezTo>
                  <a:pt x="8990648" y="6406671"/>
                  <a:pt x="8997471" y="6399848"/>
                  <a:pt x="9005888" y="6399848"/>
                </a:cubicBezTo>
                <a:cubicBezTo>
                  <a:pt x="9014304" y="6399848"/>
                  <a:pt x="9021128" y="6406671"/>
                  <a:pt x="9021128" y="6415088"/>
                </a:cubicBezTo>
                <a:close/>
                <a:moveTo>
                  <a:pt x="9172575" y="6415088"/>
                </a:moveTo>
                <a:cubicBezTo>
                  <a:pt x="9172575" y="6422978"/>
                  <a:pt x="9166178" y="6429375"/>
                  <a:pt x="9158288" y="6429375"/>
                </a:cubicBezTo>
                <a:cubicBezTo>
                  <a:pt x="9150397" y="6429375"/>
                  <a:pt x="9144000" y="6422978"/>
                  <a:pt x="9144000" y="6415088"/>
                </a:cubicBezTo>
                <a:cubicBezTo>
                  <a:pt x="9144000" y="6407197"/>
                  <a:pt x="9150397" y="6400800"/>
                  <a:pt x="9158288" y="6400800"/>
                </a:cubicBezTo>
                <a:cubicBezTo>
                  <a:pt x="9166178" y="6400800"/>
                  <a:pt x="9172575" y="6407197"/>
                  <a:pt x="9172575" y="6415088"/>
                </a:cubicBezTo>
                <a:close/>
                <a:moveTo>
                  <a:pt x="9324975" y="6415088"/>
                </a:moveTo>
                <a:cubicBezTo>
                  <a:pt x="9324975" y="6422978"/>
                  <a:pt x="9318578" y="6429375"/>
                  <a:pt x="9310688" y="6429375"/>
                </a:cubicBezTo>
                <a:cubicBezTo>
                  <a:pt x="9302797" y="6429375"/>
                  <a:pt x="9296400" y="6422978"/>
                  <a:pt x="9296400" y="6415088"/>
                </a:cubicBezTo>
                <a:cubicBezTo>
                  <a:pt x="9296400" y="6407197"/>
                  <a:pt x="9302797" y="6400800"/>
                  <a:pt x="9310688" y="6400800"/>
                </a:cubicBezTo>
                <a:cubicBezTo>
                  <a:pt x="9318578" y="6400800"/>
                  <a:pt x="9324975" y="6407197"/>
                  <a:pt x="9324975" y="6415088"/>
                </a:cubicBezTo>
                <a:close/>
                <a:moveTo>
                  <a:pt x="9476422" y="6415088"/>
                </a:moveTo>
                <a:cubicBezTo>
                  <a:pt x="9476422" y="6422452"/>
                  <a:pt x="9470452" y="6428422"/>
                  <a:pt x="9463088" y="6428422"/>
                </a:cubicBezTo>
                <a:cubicBezTo>
                  <a:pt x="9455723" y="6428422"/>
                  <a:pt x="9449752" y="6422452"/>
                  <a:pt x="9449752" y="6415088"/>
                </a:cubicBezTo>
                <a:cubicBezTo>
                  <a:pt x="9449752" y="6407723"/>
                  <a:pt x="9455723" y="6401752"/>
                  <a:pt x="9463088" y="6401752"/>
                </a:cubicBezTo>
                <a:cubicBezTo>
                  <a:pt x="9470452" y="6401752"/>
                  <a:pt x="9476422" y="6407723"/>
                  <a:pt x="9476422" y="6415088"/>
                </a:cubicBezTo>
                <a:close/>
                <a:moveTo>
                  <a:pt x="9627870" y="6415088"/>
                </a:moveTo>
                <a:cubicBezTo>
                  <a:pt x="9627870" y="6421926"/>
                  <a:pt x="9622326" y="6427470"/>
                  <a:pt x="9615488" y="6427470"/>
                </a:cubicBezTo>
                <a:cubicBezTo>
                  <a:pt x="9608649" y="6427470"/>
                  <a:pt x="9603105" y="6421926"/>
                  <a:pt x="9603105" y="6415088"/>
                </a:cubicBezTo>
                <a:cubicBezTo>
                  <a:pt x="9603105" y="6408249"/>
                  <a:pt x="9608649" y="6402705"/>
                  <a:pt x="9615488" y="6402705"/>
                </a:cubicBezTo>
                <a:cubicBezTo>
                  <a:pt x="9622326" y="6402705"/>
                  <a:pt x="9627870" y="6408249"/>
                  <a:pt x="9627870" y="6415088"/>
                </a:cubicBezTo>
                <a:close/>
                <a:moveTo>
                  <a:pt x="9779318" y="6415088"/>
                </a:moveTo>
                <a:cubicBezTo>
                  <a:pt x="9779318" y="6421400"/>
                  <a:pt x="9774200" y="6426518"/>
                  <a:pt x="9767888" y="6426518"/>
                </a:cubicBezTo>
                <a:cubicBezTo>
                  <a:pt x="9761575" y="6426518"/>
                  <a:pt x="9756458" y="6421400"/>
                  <a:pt x="9756458" y="6415088"/>
                </a:cubicBezTo>
                <a:cubicBezTo>
                  <a:pt x="9756458" y="6408775"/>
                  <a:pt x="9761575" y="6403658"/>
                  <a:pt x="9767888" y="6403658"/>
                </a:cubicBezTo>
                <a:cubicBezTo>
                  <a:pt x="9774200" y="6403658"/>
                  <a:pt x="9779318" y="6408775"/>
                  <a:pt x="9779318" y="6415088"/>
                </a:cubicBezTo>
                <a:close/>
                <a:moveTo>
                  <a:pt x="9930765" y="6415088"/>
                </a:moveTo>
                <a:cubicBezTo>
                  <a:pt x="9930765" y="6420874"/>
                  <a:pt x="9926074" y="6425565"/>
                  <a:pt x="9920288" y="6425565"/>
                </a:cubicBezTo>
                <a:cubicBezTo>
                  <a:pt x="9914501" y="6425565"/>
                  <a:pt x="9909810" y="6420874"/>
                  <a:pt x="9909810" y="6415088"/>
                </a:cubicBezTo>
                <a:cubicBezTo>
                  <a:pt x="9909810" y="6409301"/>
                  <a:pt x="9914501" y="6404610"/>
                  <a:pt x="9920288" y="6404610"/>
                </a:cubicBezTo>
                <a:cubicBezTo>
                  <a:pt x="9926074" y="6404610"/>
                  <a:pt x="9930765" y="6409301"/>
                  <a:pt x="9930765" y="6415088"/>
                </a:cubicBezTo>
                <a:close/>
                <a:moveTo>
                  <a:pt x="10082212" y="6415088"/>
                </a:moveTo>
                <a:cubicBezTo>
                  <a:pt x="10082212" y="6420348"/>
                  <a:pt x="10077948" y="6424612"/>
                  <a:pt x="10072688" y="6424612"/>
                </a:cubicBezTo>
                <a:cubicBezTo>
                  <a:pt x="10067427" y="6424612"/>
                  <a:pt x="10063162" y="6420348"/>
                  <a:pt x="10063162" y="6415088"/>
                </a:cubicBezTo>
                <a:cubicBezTo>
                  <a:pt x="10063162" y="6409827"/>
                  <a:pt x="10067427" y="6405562"/>
                  <a:pt x="10072688" y="6405562"/>
                </a:cubicBezTo>
                <a:cubicBezTo>
                  <a:pt x="10077948" y="6405562"/>
                  <a:pt x="10082212" y="6409827"/>
                  <a:pt x="10082212" y="6415088"/>
                </a:cubicBezTo>
                <a:close/>
                <a:moveTo>
                  <a:pt x="10233660" y="6415088"/>
                </a:moveTo>
                <a:cubicBezTo>
                  <a:pt x="10233660" y="6419822"/>
                  <a:pt x="10229822" y="6423660"/>
                  <a:pt x="10225088" y="6423660"/>
                </a:cubicBezTo>
                <a:cubicBezTo>
                  <a:pt x="10220353" y="6423660"/>
                  <a:pt x="10216515" y="6419822"/>
                  <a:pt x="10216515" y="6415088"/>
                </a:cubicBezTo>
                <a:cubicBezTo>
                  <a:pt x="10216515" y="6410353"/>
                  <a:pt x="10220353" y="6406515"/>
                  <a:pt x="10225088" y="6406515"/>
                </a:cubicBezTo>
                <a:cubicBezTo>
                  <a:pt x="10229822" y="6406515"/>
                  <a:pt x="10233660" y="6410353"/>
                  <a:pt x="10233660" y="6415088"/>
                </a:cubicBezTo>
                <a:close/>
                <a:moveTo>
                  <a:pt x="10385108" y="6415088"/>
                </a:moveTo>
                <a:cubicBezTo>
                  <a:pt x="10385108" y="6419296"/>
                  <a:pt x="10381696" y="6422708"/>
                  <a:pt x="10377488" y="6422708"/>
                </a:cubicBezTo>
                <a:cubicBezTo>
                  <a:pt x="10373279" y="6422708"/>
                  <a:pt x="10369868" y="6419296"/>
                  <a:pt x="10369868" y="6415088"/>
                </a:cubicBezTo>
                <a:cubicBezTo>
                  <a:pt x="10369868" y="6410879"/>
                  <a:pt x="10373279" y="6407468"/>
                  <a:pt x="10377488" y="6407468"/>
                </a:cubicBezTo>
                <a:cubicBezTo>
                  <a:pt x="10381696" y="6407468"/>
                  <a:pt x="10385108" y="6410879"/>
                  <a:pt x="10385108" y="6415088"/>
                </a:cubicBezTo>
                <a:close/>
                <a:moveTo>
                  <a:pt x="10536555" y="6415088"/>
                </a:moveTo>
                <a:cubicBezTo>
                  <a:pt x="10536555" y="6418770"/>
                  <a:pt x="10533570" y="6421755"/>
                  <a:pt x="10529888" y="6421755"/>
                </a:cubicBezTo>
                <a:cubicBezTo>
                  <a:pt x="10526205" y="6421755"/>
                  <a:pt x="10523220" y="6418770"/>
                  <a:pt x="10523220" y="6415088"/>
                </a:cubicBezTo>
                <a:cubicBezTo>
                  <a:pt x="10523220" y="6411405"/>
                  <a:pt x="10526205" y="6408420"/>
                  <a:pt x="10529888" y="6408420"/>
                </a:cubicBezTo>
                <a:cubicBezTo>
                  <a:pt x="10533570" y="6408420"/>
                  <a:pt x="10536555" y="6411405"/>
                  <a:pt x="10536555" y="6415088"/>
                </a:cubicBezTo>
                <a:close/>
                <a:moveTo>
                  <a:pt x="10688002" y="6415088"/>
                </a:moveTo>
                <a:cubicBezTo>
                  <a:pt x="10688002" y="6418244"/>
                  <a:pt x="10685444" y="6420802"/>
                  <a:pt x="10682288" y="6420802"/>
                </a:cubicBezTo>
                <a:cubicBezTo>
                  <a:pt x="10679131" y="6420802"/>
                  <a:pt x="10676572" y="6418244"/>
                  <a:pt x="10676572" y="6415088"/>
                </a:cubicBezTo>
                <a:cubicBezTo>
                  <a:pt x="10676572" y="6411931"/>
                  <a:pt x="10679131" y="6409372"/>
                  <a:pt x="10682288" y="6409372"/>
                </a:cubicBezTo>
                <a:cubicBezTo>
                  <a:pt x="10685444" y="6409372"/>
                  <a:pt x="10688002" y="6411931"/>
                  <a:pt x="10688002" y="6415088"/>
                </a:cubicBezTo>
                <a:close/>
                <a:moveTo>
                  <a:pt x="1848802" y="6567488"/>
                </a:moveTo>
                <a:cubicBezTo>
                  <a:pt x="1848802" y="6570644"/>
                  <a:pt x="1846244" y="6573202"/>
                  <a:pt x="1843088" y="6573202"/>
                </a:cubicBezTo>
                <a:cubicBezTo>
                  <a:pt x="1839931" y="6573202"/>
                  <a:pt x="1837372" y="6570644"/>
                  <a:pt x="1837372" y="6567488"/>
                </a:cubicBezTo>
                <a:cubicBezTo>
                  <a:pt x="1837372" y="6564331"/>
                  <a:pt x="1839931" y="6561772"/>
                  <a:pt x="1843088" y="6561772"/>
                </a:cubicBezTo>
                <a:cubicBezTo>
                  <a:pt x="1846244" y="6561772"/>
                  <a:pt x="1848802" y="6564331"/>
                  <a:pt x="1848802" y="6567488"/>
                </a:cubicBezTo>
                <a:close/>
                <a:moveTo>
                  <a:pt x="2002155" y="6567488"/>
                </a:moveTo>
                <a:cubicBezTo>
                  <a:pt x="2002155" y="6571170"/>
                  <a:pt x="1999170" y="6574155"/>
                  <a:pt x="1995488" y="6574155"/>
                </a:cubicBezTo>
                <a:cubicBezTo>
                  <a:pt x="1991805" y="6574155"/>
                  <a:pt x="1988820" y="6571170"/>
                  <a:pt x="1988820" y="6567488"/>
                </a:cubicBezTo>
                <a:cubicBezTo>
                  <a:pt x="1988820" y="6563805"/>
                  <a:pt x="1991805" y="6560820"/>
                  <a:pt x="1995488" y="6560820"/>
                </a:cubicBezTo>
                <a:cubicBezTo>
                  <a:pt x="1999170" y="6560820"/>
                  <a:pt x="2002155" y="6563805"/>
                  <a:pt x="2002155" y="6567488"/>
                </a:cubicBezTo>
                <a:close/>
                <a:moveTo>
                  <a:pt x="2155508" y="6567488"/>
                </a:moveTo>
                <a:cubicBezTo>
                  <a:pt x="2155508" y="6571696"/>
                  <a:pt x="2152096" y="6575108"/>
                  <a:pt x="2147888" y="6575108"/>
                </a:cubicBezTo>
                <a:cubicBezTo>
                  <a:pt x="2143679" y="6575108"/>
                  <a:pt x="2140268" y="6571696"/>
                  <a:pt x="2140268" y="6567488"/>
                </a:cubicBezTo>
                <a:cubicBezTo>
                  <a:pt x="2140268" y="6563279"/>
                  <a:pt x="2143679" y="6559868"/>
                  <a:pt x="2147888" y="6559868"/>
                </a:cubicBezTo>
                <a:cubicBezTo>
                  <a:pt x="2152096" y="6559868"/>
                  <a:pt x="2155508" y="6563279"/>
                  <a:pt x="2155508" y="6567488"/>
                </a:cubicBezTo>
                <a:close/>
                <a:moveTo>
                  <a:pt x="2308860" y="6567488"/>
                </a:moveTo>
                <a:cubicBezTo>
                  <a:pt x="2308860" y="6572222"/>
                  <a:pt x="2305022" y="6576060"/>
                  <a:pt x="2300288" y="6576060"/>
                </a:cubicBezTo>
                <a:cubicBezTo>
                  <a:pt x="2295553" y="6576060"/>
                  <a:pt x="2291715" y="6572222"/>
                  <a:pt x="2291715" y="6567488"/>
                </a:cubicBezTo>
                <a:cubicBezTo>
                  <a:pt x="2291715" y="6562753"/>
                  <a:pt x="2295553" y="6558915"/>
                  <a:pt x="2300288" y="6558915"/>
                </a:cubicBezTo>
                <a:cubicBezTo>
                  <a:pt x="2305022" y="6558915"/>
                  <a:pt x="2308860" y="6562753"/>
                  <a:pt x="2308860" y="6567488"/>
                </a:cubicBezTo>
                <a:close/>
                <a:moveTo>
                  <a:pt x="2462212" y="6567488"/>
                </a:moveTo>
                <a:cubicBezTo>
                  <a:pt x="2462212" y="6572748"/>
                  <a:pt x="2457948" y="6577012"/>
                  <a:pt x="2452688" y="6577012"/>
                </a:cubicBezTo>
                <a:cubicBezTo>
                  <a:pt x="2447427" y="6577012"/>
                  <a:pt x="2443162" y="6572748"/>
                  <a:pt x="2443162" y="6567488"/>
                </a:cubicBezTo>
                <a:cubicBezTo>
                  <a:pt x="2443162" y="6562227"/>
                  <a:pt x="2447427" y="6557962"/>
                  <a:pt x="2452688" y="6557962"/>
                </a:cubicBezTo>
                <a:cubicBezTo>
                  <a:pt x="2457948" y="6557962"/>
                  <a:pt x="2462212" y="6562227"/>
                  <a:pt x="2462212" y="6567488"/>
                </a:cubicBezTo>
                <a:close/>
                <a:moveTo>
                  <a:pt x="2615565" y="6567488"/>
                </a:moveTo>
                <a:cubicBezTo>
                  <a:pt x="2615565" y="6573274"/>
                  <a:pt x="2610874" y="6577965"/>
                  <a:pt x="2605088" y="6577965"/>
                </a:cubicBezTo>
                <a:cubicBezTo>
                  <a:pt x="2599301" y="6577965"/>
                  <a:pt x="2594610" y="6573274"/>
                  <a:pt x="2594610" y="6567488"/>
                </a:cubicBezTo>
                <a:cubicBezTo>
                  <a:pt x="2594610" y="6561701"/>
                  <a:pt x="2599301" y="6557010"/>
                  <a:pt x="2605088" y="6557010"/>
                </a:cubicBezTo>
                <a:cubicBezTo>
                  <a:pt x="2610874" y="6557010"/>
                  <a:pt x="2615565" y="6561701"/>
                  <a:pt x="2615565" y="6567488"/>
                </a:cubicBezTo>
                <a:close/>
                <a:moveTo>
                  <a:pt x="2767965" y="6567488"/>
                </a:moveTo>
                <a:cubicBezTo>
                  <a:pt x="2767965" y="6573274"/>
                  <a:pt x="2763274" y="6577965"/>
                  <a:pt x="2757488" y="6577965"/>
                </a:cubicBezTo>
                <a:cubicBezTo>
                  <a:pt x="2751701" y="6577965"/>
                  <a:pt x="2747010" y="6573274"/>
                  <a:pt x="2747010" y="6567488"/>
                </a:cubicBezTo>
                <a:cubicBezTo>
                  <a:pt x="2747010" y="6561701"/>
                  <a:pt x="2751701" y="6557010"/>
                  <a:pt x="2757488" y="6557010"/>
                </a:cubicBezTo>
                <a:cubicBezTo>
                  <a:pt x="2763274" y="6557010"/>
                  <a:pt x="2767965" y="6561701"/>
                  <a:pt x="2767965" y="6567488"/>
                </a:cubicBezTo>
                <a:close/>
                <a:moveTo>
                  <a:pt x="2921318" y="6567488"/>
                </a:moveTo>
                <a:cubicBezTo>
                  <a:pt x="2921318" y="6573800"/>
                  <a:pt x="2916200" y="6578918"/>
                  <a:pt x="2909888" y="6578918"/>
                </a:cubicBezTo>
                <a:cubicBezTo>
                  <a:pt x="2903575" y="6578918"/>
                  <a:pt x="2898458" y="6573800"/>
                  <a:pt x="2898458" y="6567488"/>
                </a:cubicBezTo>
                <a:cubicBezTo>
                  <a:pt x="2898458" y="6561175"/>
                  <a:pt x="2903575" y="6556058"/>
                  <a:pt x="2909888" y="6556058"/>
                </a:cubicBezTo>
                <a:cubicBezTo>
                  <a:pt x="2916200" y="6556058"/>
                  <a:pt x="2921318" y="6561175"/>
                  <a:pt x="2921318" y="6567488"/>
                </a:cubicBezTo>
                <a:close/>
                <a:moveTo>
                  <a:pt x="3074670" y="6567488"/>
                </a:moveTo>
                <a:cubicBezTo>
                  <a:pt x="3074670" y="6574326"/>
                  <a:pt x="3069126" y="6579870"/>
                  <a:pt x="3062288" y="6579870"/>
                </a:cubicBezTo>
                <a:cubicBezTo>
                  <a:pt x="3055449" y="6579870"/>
                  <a:pt x="3049905" y="6574326"/>
                  <a:pt x="3049905" y="6567488"/>
                </a:cubicBezTo>
                <a:cubicBezTo>
                  <a:pt x="3049905" y="6560649"/>
                  <a:pt x="3055449" y="6555105"/>
                  <a:pt x="3062288" y="6555105"/>
                </a:cubicBezTo>
                <a:cubicBezTo>
                  <a:pt x="3069126" y="6555105"/>
                  <a:pt x="3074670" y="6560649"/>
                  <a:pt x="3074670" y="6567488"/>
                </a:cubicBezTo>
                <a:close/>
                <a:moveTo>
                  <a:pt x="3228022" y="6567488"/>
                </a:moveTo>
                <a:cubicBezTo>
                  <a:pt x="3228022" y="6574852"/>
                  <a:pt x="3222052" y="6580822"/>
                  <a:pt x="3214688" y="6580822"/>
                </a:cubicBezTo>
                <a:cubicBezTo>
                  <a:pt x="3207323" y="6580822"/>
                  <a:pt x="3201352" y="6574852"/>
                  <a:pt x="3201352" y="6567488"/>
                </a:cubicBezTo>
                <a:cubicBezTo>
                  <a:pt x="3201352" y="6560123"/>
                  <a:pt x="3207323" y="6554152"/>
                  <a:pt x="3214688" y="6554152"/>
                </a:cubicBezTo>
                <a:cubicBezTo>
                  <a:pt x="3222052" y="6554152"/>
                  <a:pt x="3228022" y="6560123"/>
                  <a:pt x="3228022" y="6567488"/>
                </a:cubicBezTo>
                <a:close/>
                <a:moveTo>
                  <a:pt x="3380422" y="6567488"/>
                </a:moveTo>
                <a:cubicBezTo>
                  <a:pt x="3380422" y="6574852"/>
                  <a:pt x="3374452" y="6580822"/>
                  <a:pt x="3367088" y="6580822"/>
                </a:cubicBezTo>
                <a:cubicBezTo>
                  <a:pt x="3359723" y="6580822"/>
                  <a:pt x="3353752" y="6574852"/>
                  <a:pt x="3353752" y="6567488"/>
                </a:cubicBezTo>
                <a:cubicBezTo>
                  <a:pt x="3353752" y="6560123"/>
                  <a:pt x="3359723" y="6554152"/>
                  <a:pt x="3367088" y="6554152"/>
                </a:cubicBezTo>
                <a:cubicBezTo>
                  <a:pt x="3374452" y="6554152"/>
                  <a:pt x="3380422" y="6560123"/>
                  <a:pt x="3380422" y="6567488"/>
                </a:cubicBezTo>
                <a:close/>
                <a:moveTo>
                  <a:pt x="3533775" y="6567488"/>
                </a:moveTo>
                <a:cubicBezTo>
                  <a:pt x="3533775" y="6575378"/>
                  <a:pt x="3527378" y="6581775"/>
                  <a:pt x="3519488" y="6581775"/>
                </a:cubicBezTo>
                <a:cubicBezTo>
                  <a:pt x="3511597" y="6581775"/>
                  <a:pt x="3505200" y="6575378"/>
                  <a:pt x="3505200" y="6567488"/>
                </a:cubicBezTo>
                <a:cubicBezTo>
                  <a:pt x="3505200" y="6559597"/>
                  <a:pt x="3511597" y="6553200"/>
                  <a:pt x="3519488" y="6553200"/>
                </a:cubicBezTo>
                <a:cubicBezTo>
                  <a:pt x="3527378" y="6553200"/>
                  <a:pt x="3533775" y="6559597"/>
                  <a:pt x="3533775" y="6567488"/>
                </a:cubicBezTo>
                <a:close/>
                <a:moveTo>
                  <a:pt x="3687128" y="6567488"/>
                </a:moveTo>
                <a:cubicBezTo>
                  <a:pt x="3687128" y="6575904"/>
                  <a:pt x="3680304" y="6582728"/>
                  <a:pt x="3671888" y="6582728"/>
                </a:cubicBezTo>
                <a:cubicBezTo>
                  <a:pt x="3663471" y="6582728"/>
                  <a:pt x="3656648" y="6575904"/>
                  <a:pt x="3656648" y="6567488"/>
                </a:cubicBezTo>
                <a:cubicBezTo>
                  <a:pt x="3656648" y="6559071"/>
                  <a:pt x="3663471" y="6552248"/>
                  <a:pt x="3671888" y="6552248"/>
                </a:cubicBezTo>
                <a:cubicBezTo>
                  <a:pt x="3680304" y="6552248"/>
                  <a:pt x="3687128" y="6559071"/>
                  <a:pt x="3687128" y="6567488"/>
                </a:cubicBezTo>
                <a:close/>
                <a:moveTo>
                  <a:pt x="3839528" y="6567488"/>
                </a:moveTo>
                <a:cubicBezTo>
                  <a:pt x="3839528" y="6575904"/>
                  <a:pt x="3832704" y="6582728"/>
                  <a:pt x="3824288" y="6582728"/>
                </a:cubicBezTo>
                <a:cubicBezTo>
                  <a:pt x="3815871" y="6582728"/>
                  <a:pt x="3809048" y="6575904"/>
                  <a:pt x="3809048" y="6567488"/>
                </a:cubicBezTo>
                <a:cubicBezTo>
                  <a:pt x="3809048" y="6559071"/>
                  <a:pt x="3815871" y="6552248"/>
                  <a:pt x="3824288" y="6552248"/>
                </a:cubicBezTo>
                <a:cubicBezTo>
                  <a:pt x="3832704" y="6552248"/>
                  <a:pt x="3839528" y="6559071"/>
                  <a:pt x="3839528" y="6567488"/>
                </a:cubicBezTo>
                <a:close/>
                <a:moveTo>
                  <a:pt x="3992880" y="6567488"/>
                </a:moveTo>
                <a:cubicBezTo>
                  <a:pt x="3992880" y="6576430"/>
                  <a:pt x="3985630" y="6583680"/>
                  <a:pt x="3976688" y="6583680"/>
                </a:cubicBezTo>
                <a:cubicBezTo>
                  <a:pt x="3967745" y="6583680"/>
                  <a:pt x="3960495" y="6576430"/>
                  <a:pt x="3960495" y="6567488"/>
                </a:cubicBezTo>
                <a:cubicBezTo>
                  <a:pt x="3960495" y="6558545"/>
                  <a:pt x="3967745" y="6551295"/>
                  <a:pt x="3976688" y="6551295"/>
                </a:cubicBezTo>
                <a:cubicBezTo>
                  <a:pt x="3985630" y="6551295"/>
                  <a:pt x="3992880" y="6558545"/>
                  <a:pt x="3992880" y="6567488"/>
                </a:cubicBezTo>
                <a:close/>
                <a:moveTo>
                  <a:pt x="4145280" y="6567488"/>
                </a:moveTo>
                <a:cubicBezTo>
                  <a:pt x="4145280" y="6576430"/>
                  <a:pt x="4138030" y="6583680"/>
                  <a:pt x="4129088" y="6583680"/>
                </a:cubicBezTo>
                <a:cubicBezTo>
                  <a:pt x="4120145" y="6583680"/>
                  <a:pt x="4112895" y="6576430"/>
                  <a:pt x="4112895" y="6567488"/>
                </a:cubicBezTo>
                <a:cubicBezTo>
                  <a:pt x="4112895" y="6558545"/>
                  <a:pt x="4120145" y="6551295"/>
                  <a:pt x="4129088" y="6551295"/>
                </a:cubicBezTo>
                <a:cubicBezTo>
                  <a:pt x="4138030" y="6551295"/>
                  <a:pt x="4145280" y="6558545"/>
                  <a:pt x="4145280" y="6567488"/>
                </a:cubicBezTo>
                <a:close/>
                <a:moveTo>
                  <a:pt x="4298632" y="6567488"/>
                </a:moveTo>
                <a:cubicBezTo>
                  <a:pt x="4298632" y="6576956"/>
                  <a:pt x="4290956" y="6584632"/>
                  <a:pt x="4281488" y="6584632"/>
                </a:cubicBezTo>
                <a:cubicBezTo>
                  <a:pt x="4272019" y="6584632"/>
                  <a:pt x="4264342" y="6576956"/>
                  <a:pt x="4264342" y="6567488"/>
                </a:cubicBezTo>
                <a:cubicBezTo>
                  <a:pt x="4264342" y="6558019"/>
                  <a:pt x="4272019" y="6550342"/>
                  <a:pt x="4281488" y="6550342"/>
                </a:cubicBezTo>
                <a:cubicBezTo>
                  <a:pt x="4290956" y="6550342"/>
                  <a:pt x="4298632" y="6558019"/>
                  <a:pt x="4298632" y="6567488"/>
                </a:cubicBezTo>
                <a:close/>
                <a:moveTo>
                  <a:pt x="4451032" y="6567488"/>
                </a:moveTo>
                <a:cubicBezTo>
                  <a:pt x="4451032" y="6576956"/>
                  <a:pt x="4443356" y="6584632"/>
                  <a:pt x="4433888" y="6584632"/>
                </a:cubicBezTo>
                <a:cubicBezTo>
                  <a:pt x="4424419" y="6584632"/>
                  <a:pt x="4416742" y="6576956"/>
                  <a:pt x="4416742" y="6567488"/>
                </a:cubicBezTo>
                <a:cubicBezTo>
                  <a:pt x="4416742" y="6558019"/>
                  <a:pt x="4424419" y="6550342"/>
                  <a:pt x="4433888" y="6550342"/>
                </a:cubicBezTo>
                <a:cubicBezTo>
                  <a:pt x="4443356" y="6550342"/>
                  <a:pt x="4451032" y="6558019"/>
                  <a:pt x="4451032" y="6567488"/>
                </a:cubicBezTo>
                <a:close/>
                <a:moveTo>
                  <a:pt x="4604385" y="6567488"/>
                </a:moveTo>
                <a:cubicBezTo>
                  <a:pt x="4604385" y="6577482"/>
                  <a:pt x="4596282" y="6585585"/>
                  <a:pt x="4586288" y="6585585"/>
                </a:cubicBezTo>
                <a:cubicBezTo>
                  <a:pt x="4576293" y="6585585"/>
                  <a:pt x="4568190" y="6577482"/>
                  <a:pt x="4568190" y="6567488"/>
                </a:cubicBezTo>
                <a:cubicBezTo>
                  <a:pt x="4568190" y="6557493"/>
                  <a:pt x="4576293" y="6549390"/>
                  <a:pt x="4586288" y="6549390"/>
                </a:cubicBezTo>
                <a:cubicBezTo>
                  <a:pt x="4596282" y="6549390"/>
                  <a:pt x="4604385" y="6557493"/>
                  <a:pt x="4604385" y="6567488"/>
                </a:cubicBezTo>
                <a:close/>
                <a:moveTo>
                  <a:pt x="4756785" y="6567488"/>
                </a:moveTo>
                <a:cubicBezTo>
                  <a:pt x="4756785" y="6577482"/>
                  <a:pt x="4748682" y="6585585"/>
                  <a:pt x="4738688" y="6585585"/>
                </a:cubicBezTo>
                <a:cubicBezTo>
                  <a:pt x="4728693" y="6585585"/>
                  <a:pt x="4720590" y="6577482"/>
                  <a:pt x="4720590" y="6567488"/>
                </a:cubicBezTo>
                <a:cubicBezTo>
                  <a:pt x="4720590" y="6557493"/>
                  <a:pt x="4728693" y="6549390"/>
                  <a:pt x="4738688" y="6549390"/>
                </a:cubicBezTo>
                <a:cubicBezTo>
                  <a:pt x="4748682" y="6549390"/>
                  <a:pt x="4756785" y="6557493"/>
                  <a:pt x="4756785" y="6567488"/>
                </a:cubicBezTo>
                <a:close/>
                <a:moveTo>
                  <a:pt x="4909185" y="6567488"/>
                </a:moveTo>
                <a:cubicBezTo>
                  <a:pt x="4909185" y="6577482"/>
                  <a:pt x="4901082" y="6585585"/>
                  <a:pt x="4891088" y="6585585"/>
                </a:cubicBezTo>
                <a:cubicBezTo>
                  <a:pt x="4881093" y="6585585"/>
                  <a:pt x="4872990" y="6577482"/>
                  <a:pt x="4872990" y="6567488"/>
                </a:cubicBezTo>
                <a:cubicBezTo>
                  <a:pt x="4872990" y="6557493"/>
                  <a:pt x="4881093" y="6549390"/>
                  <a:pt x="4891088" y="6549390"/>
                </a:cubicBezTo>
                <a:cubicBezTo>
                  <a:pt x="4901082" y="6549390"/>
                  <a:pt x="4909185" y="6557493"/>
                  <a:pt x="4909185" y="6567488"/>
                </a:cubicBezTo>
                <a:close/>
                <a:moveTo>
                  <a:pt x="5062538" y="6567488"/>
                </a:moveTo>
                <a:cubicBezTo>
                  <a:pt x="5062538" y="6578009"/>
                  <a:pt x="5054009" y="6586538"/>
                  <a:pt x="5043488" y="6586538"/>
                </a:cubicBezTo>
                <a:cubicBezTo>
                  <a:pt x="5032966" y="6586538"/>
                  <a:pt x="5024438" y="6578009"/>
                  <a:pt x="5024438" y="6567488"/>
                </a:cubicBezTo>
                <a:cubicBezTo>
                  <a:pt x="5024438" y="6556966"/>
                  <a:pt x="5032966" y="6548438"/>
                  <a:pt x="5043488" y="6548438"/>
                </a:cubicBezTo>
                <a:cubicBezTo>
                  <a:pt x="5054009" y="6548438"/>
                  <a:pt x="5062538" y="6556966"/>
                  <a:pt x="5062538" y="6567488"/>
                </a:cubicBezTo>
                <a:close/>
                <a:moveTo>
                  <a:pt x="5214938" y="6567488"/>
                </a:moveTo>
                <a:cubicBezTo>
                  <a:pt x="5214938" y="6578009"/>
                  <a:pt x="5206409" y="6586538"/>
                  <a:pt x="5195888" y="6586538"/>
                </a:cubicBezTo>
                <a:cubicBezTo>
                  <a:pt x="5185366" y="6586538"/>
                  <a:pt x="5176838" y="6578009"/>
                  <a:pt x="5176838" y="6567488"/>
                </a:cubicBezTo>
                <a:cubicBezTo>
                  <a:pt x="5176838" y="6556966"/>
                  <a:pt x="5185366" y="6548438"/>
                  <a:pt x="5195888" y="6548438"/>
                </a:cubicBezTo>
                <a:cubicBezTo>
                  <a:pt x="5206409" y="6548438"/>
                  <a:pt x="5214938" y="6556966"/>
                  <a:pt x="5214938" y="6567488"/>
                </a:cubicBezTo>
                <a:close/>
                <a:moveTo>
                  <a:pt x="5367338" y="6567488"/>
                </a:moveTo>
                <a:cubicBezTo>
                  <a:pt x="5367338" y="6578009"/>
                  <a:pt x="5358809" y="6586538"/>
                  <a:pt x="5348288" y="6586538"/>
                </a:cubicBezTo>
                <a:cubicBezTo>
                  <a:pt x="5337766" y="6586538"/>
                  <a:pt x="5329238" y="6578009"/>
                  <a:pt x="5329238" y="6567488"/>
                </a:cubicBezTo>
                <a:cubicBezTo>
                  <a:pt x="5329238" y="6556966"/>
                  <a:pt x="5337766" y="6548438"/>
                  <a:pt x="5348288" y="6548438"/>
                </a:cubicBezTo>
                <a:cubicBezTo>
                  <a:pt x="5358809" y="6548438"/>
                  <a:pt x="5367338" y="6556966"/>
                  <a:pt x="5367338" y="6567488"/>
                </a:cubicBezTo>
                <a:close/>
                <a:moveTo>
                  <a:pt x="5519738" y="6567488"/>
                </a:moveTo>
                <a:cubicBezTo>
                  <a:pt x="5519738" y="6578009"/>
                  <a:pt x="5511209" y="6586538"/>
                  <a:pt x="5500688" y="6586538"/>
                </a:cubicBezTo>
                <a:cubicBezTo>
                  <a:pt x="5490166" y="6586538"/>
                  <a:pt x="5481638" y="6578009"/>
                  <a:pt x="5481638" y="6567488"/>
                </a:cubicBezTo>
                <a:cubicBezTo>
                  <a:pt x="5481638" y="6556966"/>
                  <a:pt x="5490166" y="6548438"/>
                  <a:pt x="5500688" y="6548438"/>
                </a:cubicBezTo>
                <a:cubicBezTo>
                  <a:pt x="5511209" y="6548438"/>
                  <a:pt x="5519738" y="6556966"/>
                  <a:pt x="5519738" y="6567488"/>
                </a:cubicBezTo>
                <a:close/>
                <a:moveTo>
                  <a:pt x="5673090" y="6567488"/>
                </a:moveTo>
                <a:cubicBezTo>
                  <a:pt x="5673090" y="6578535"/>
                  <a:pt x="5664135" y="6587490"/>
                  <a:pt x="5653088" y="6587490"/>
                </a:cubicBezTo>
                <a:cubicBezTo>
                  <a:pt x="5642040" y="6587490"/>
                  <a:pt x="5633085" y="6578535"/>
                  <a:pt x="5633085" y="6567488"/>
                </a:cubicBezTo>
                <a:cubicBezTo>
                  <a:pt x="5633085" y="6556440"/>
                  <a:pt x="5642040" y="6547485"/>
                  <a:pt x="5653088" y="6547485"/>
                </a:cubicBezTo>
                <a:cubicBezTo>
                  <a:pt x="5664135" y="6547485"/>
                  <a:pt x="5673090" y="6556440"/>
                  <a:pt x="5673090" y="6567488"/>
                </a:cubicBezTo>
                <a:close/>
                <a:moveTo>
                  <a:pt x="5825490" y="6567488"/>
                </a:moveTo>
                <a:cubicBezTo>
                  <a:pt x="5825490" y="6578535"/>
                  <a:pt x="5816535" y="6587490"/>
                  <a:pt x="5805488" y="6587490"/>
                </a:cubicBezTo>
                <a:cubicBezTo>
                  <a:pt x="5794440" y="6587490"/>
                  <a:pt x="5785485" y="6578535"/>
                  <a:pt x="5785485" y="6567488"/>
                </a:cubicBezTo>
                <a:cubicBezTo>
                  <a:pt x="5785485" y="6556440"/>
                  <a:pt x="5794440" y="6547485"/>
                  <a:pt x="5805488" y="6547485"/>
                </a:cubicBezTo>
                <a:cubicBezTo>
                  <a:pt x="5816535" y="6547485"/>
                  <a:pt x="5825490" y="6556440"/>
                  <a:pt x="5825490" y="6567488"/>
                </a:cubicBezTo>
                <a:close/>
                <a:moveTo>
                  <a:pt x="5977890" y="6567488"/>
                </a:moveTo>
                <a:cubicBezTo>
                  <a:pt x="5977890" y="6578535"/>
                  <a:pt x="5968935" y="6587490"/>
                  <a:pt x="5957888" y="6587490"/>
                </a:cubicBezTo>
                <a:cubicBezTo>
                  <a:pt x="5946840" y="6587490"/>
                  <a:pt x="5937885" y="6578535"/>
                  <a:pt x="5937885" y="6567488"/>
                </a:cubicBezTo>
                <a:cubicBezTo>
                  <a:pt x="5937885" y="6556440"/>
                  <a:pt x="5946840" y="6547485"/>
                  <a:pt x="5957888" y="6547485"/>
                </a:cubicBezTo>
                <a:cubicBezTo>
                  <a:pt x="5968935" y="6547485"/>
                  <a:pt x="5977890" y="6556440"/>
                  <a:pt x="5977890" y="6567488"/>
                </a:cubicBezTo>
                <a:close/>
                <a:moveTo>
                  <a:pt x="6130290" y="6567488"/>
                </a:moveTo>
                <a:cubicBezTo>
                  <a:pt x="6130290" y="6578535"/>
                  <a:pt x="6121335" y="6587490"/>
                  <a:pt x="6110288" y="6587490"/>
                </a:cubicBezTo>
                <a:cubicBezTo>
                  <a:pt x="6099240" y="6587490"/>
                  <a:pt x="6090285" y="6578535"/>
                  <a:pt x="6090285" y="6567488"/>
                </a:cubicBezTo>
                <a:cubicBezTo>
                  <a:pt x="6090285" y="6556440"/>
                  <a:pt x="6099240" y="6547485"/>
                  <a:pt x="6110288" y="6547485"/>
                </a:cubicBezTo>
                <a:cubicBezTo>
                  <a:pt x="6121335" y="6547485"/>
                  <a:pt x="6130290" y="6556440"/>
                  <a:pt x="6130290" y="6567488"/>
                </a:cubicBezTo>
                <a:close/>
                <a:moveTo>
                  <a:pt x="6282690" y="6567488"/>
                </a:moveTo>
                <a:cubicBezTo>
                  <a:pt x="6282690" y="6578535"/>
                  <a:pt x="6273735" y="6587490"/>
                  <a:pt x="6262688" y="6587490"/>
                </a:cubicBezTo>
                <a:cubicBezTo>
                  <a:pt x="6251640" y="6587490"/>
                  <a:pt x="6242685" y="6578535"/>
                  <a:pt x="6242685" y="6567488"/>
                </a:cubicBezTo>
                <a:cubicBezTo>
                  <a:pt x="6242685" y="6556440"/>
                  <a:pt x="6251640" y="6547485"/>
                  <a:pt x="6262688" y="6547485"/>
                </a:cubicBezTo>
                <a:cubicBezTo>
                  <a:pt x="6273735" y="6547485"/>
                  <a:pt x="6282690" y="6556440"/>
                  <a:pt x="6282690" y="6567488"/>
                </a:cubicBezTo>
                <a:close/>
                <a:moveTo>
                  <a:pt x="6435090" y="6567488"/>
                </a:moveTo>
                <a:cubicBezTo>
                  <a:pt x="6435090" y="6578535"/>
                  <a:pt x="6426135" y="6587490"/>
                  <a:pt x="6415088" y="6587490"/>
                </a:cubicBezTo>
                <a:cubicBezTo>
                  <a:pt x="6404040" y="6587490"/>
                  <a:pt x="6395085" y="6578535"/>
                  <a:pt x="6395085" y="6567488"/>
                </a:cubicBezTo>
                <a:cubicBezTo>
                  <a:pt x="6395085" y="6556440"/>
                  <a:pt x="6404040" y="6547485"/>
                  <a:pt x="6415088" y="6547485"/>
                </a:cubicBezTo>
                <a:cubicBezTo>
                  <a:pt x="6426135" y="6547485"/>
                  <a:pt x="6435090" y="6556440"/>
                  <a:pt x="6435090" y="6567488"/>
                </a:cubicBezTo>
                <a:close/>
                <a:moveTo>
                  <a:pt x="6587490" y="6567488"/>
                </a:moveTo>
                <a:cubicBezTo>
                  <a:pt x="6587490" y="6578535"/>
                  <a:pt x="6578535" y="6587490"/>
                  <a:pt x="6567488" y="6587490"/>
                </a:cubicBezTo>
                <a:cubicBezTo>
                  <a:pt x="6556440" y="6587490"/>
                  <a:pt x="6547485" y="6578535"/>
                  <a:pt x="6547485" y="6567488"/>
                </a:cubicBezTo>
                <a:cubicBezTo>
                  <a:pt x="6547485" y="6556440"/>
                  <a:pt x="6556440" y="6547485"/>
                  <a:pt x="6567488" y="6547485"/>
                </a:cubicBezTo>
                <a:cubicBezTo>
                  <a:pt x="6578535" y="6547485"/>
                  <a:pt x="6587490" y="6556440"/>
                  <a:pt x="6587490" y="6567488"/>
                </a:cubicBezTo>
                <a:close/>
                <a:moveTo>
                  <a:pt x="6738938" y="6567488"/>
                </a:moveTo>
                <a:cubicBezTo>
                  <a:pt x="6738938" y="6578009"/>
                  <a:pt x="6730409" y="6586538"/>
                  <a:pt x="6719888" y="6586538"/>
                </a:cubicBezTo>
                <a:cubicBezTo>
                  <a:pt x="6709366" y="6586538"/>
                  <a:pt x="6700838" y="6578009"/>
                  <a:pt x="6700838" y="6567488"/>
                </a:cubicBezTo>
                <a:cubicBezTo>
                  <a:pt x="6700838" y="6556966"/>
                  <a:pt x="6709366" y="6548438"/>
                  <a:pt x="6719888" y="6548438"/>
                </a:cubicBezTo>
                <a:cubicBezTo>
                  <a:pt x="6730409" y="6548438"/>
                  <a:pt x="6738938" y="6556966"/>
                  <a:pt x="6738938" y="6567488"/>
                </a:cubicBezTo>
                <a:close/>
                <a:moveTo>
                  <a:pt x="6891338" y="6567488"/>
                </a:moveTo>
                <a:cubicBezTo>
                  <a:pt x="6891338" y="6578009"/>
                  <a:pt x="6882809" y="6586538"/>
                  <a:pt x="6872288" y="6586538"/>
                </a:cubicBezTo>
                <a:cubicBezTo>
                  <a:pt x="6861766" y="6586538"/>
                  <a:pt x="6853238" y="6578009"/>
                  <a:pt x="6853238" y="6567488"/>
                </a:cubicBezTo>
                <a:cubicBezTo>
                  <a:pt x="6853238" y="6556966"/>
                  <a:pt x="6861766" y="6548438"/>
                  <a:pt x="6872288" y="6548438"/>
                </a:cubicBezTo>
                <a:cubicBezTo>
                  <a:pt x="6882809" y="6548438"/>
                  <a:pt x="6891338" y="6556966"/>
                  <a:pt x="6891338" y="6567488"/>
                </a:cubicBezTo>
                <a:close/>
                <a:moveTo>
                  <a:pt x="7043738" y="6567488"/>
                </a:moveTo>
                <a:cubicBezTo>
                  <a:pt x="7043738" y="6578009"/>
                  <a:pt x="7035209" y="6586538"/>
                  <a:pt x="7024688" y="6586538"/>
                </a:cubicBezTo>
                <a:cubicBezTo>
                  <a:pt x="7014166" y="6586538"/>
                  <a:pt x="7005638" y="6578009"/>
                  <a:pt x="7005638" y="6567488"/>
                </a:cubicBezTo>
                <a:cubicBezTo>
                  <a:pt x="7005638" y="6556966"/>
                  <a:pt x="7014166" y="6548438"/>
                  <a:pt x="7024688" y="6548438"/>
                </a:cubicBezTo>
                <a:cubicBezTo>
                  <a:pt x="7035209" y="6548438"/>
                  <a:pt x="7043738" y="6556966"/>
                  <a:pt x="7043738" y="6567488"/>
                </a:cubicBezTo>
                <a:close/>
                <a:moveTo>
                  <a:pt x="7196138" y="6567488"/>
                </a:moveTo>
                <a:cubicBezTo>
                  <a:pt x="7196138" y="6578009"/>
                  <a:pt x="7187609" y="6586538"/>
                  <a:pt x="7177088" y="6586538"/>
                </a:cubicBezTo>
                <a:cubicBezTo>
                  <a:pt x="7166566" y="6586538"/>
                  <a:pt x="7158038" y="6578009"/>
                  <a:pt x="7158038" y="6567488"/>
                </a:cubicBezTo>
                <a:cubicBezTo>
                  <a:pt x="7158038" y="6556966"/>
                  <a:pt x="7166566" y="6548438"/>
                  <a:pt x="7177088" y="6548438"/>
                </a:cubicBezTo>
                <a:cubicBezTo>
                  <a:pt x="7187609" y="6548438"/>
                  <a:pt x="7196138" y="6556966"/>
                  <a:pt x="7196138" y="6567488"/>
                </a:cubicBezTo>
                <a:close/>
                <a:moveTo>
                  <a:pt x="7347585" y="6567488"/>
                </a:moveTo>
                <a:cubicBezTo>
                  <a:pt x="7347585" y="6577482"/>
                  <a:pt x="7339482" y="6585585"/>
                  <a:pt x="7329488" y="6585585"/>
                </a:cubicBezTo>
                <a:cubicBezTo>
                  <a:pt x="7319493" y="6585585"/>
                  <a:pt x="7311390" y="6577482"/>
                  <a:pt x="7311390" y="6567488"/>
                </a:cubicBezTo>
                <a:cubicBezTo>
                  <a:pt x="7311390" y="6557493"/>
                  <a:pt x="7319493" y="6549390"/>
                  <a:pt x="7329488" y="6549390"/>
                </a:cubicBezTo>
                <a:cubicBezTo>
                  <a:pt x="7339482" y="6549390"/>
                  <a:pt x="7347585" y="6557493"/>
                  <a:pt x="7347585" y="6567488"/>
                </a:cubicBezTo>
                <a:close/>
                <a:moveTo>
                  <a:pt x="7499985" y="6567488"/>
                </a:moveTo>
                <a:cubicBezTo>
                  <a:pt x="7499985" y="6577482"/>
                  <a:pt x="7491882" y="6585585"/>
                  <a:pt x="7481888" y="6585585"/>
                </a:cubicBezTo>
                <a:cubicBezTo>
                  <a:pt x="7471893" y="6585585"/>
                  <a:pt x="7463790" y="6577482"/>
                  <a:pt x="7463790" y="6567488"/>
                </a:cubicBezTo>
                <a:cubicBezTo>
                  <a:pt x="7463790" y="6557493"/>
                  <a:pt x="7471893" y="6549390"/>
                  <a:pt x="7481888" y="6549390"/>
                </a:cubicBezTo>
                <a:cubicBezTo>
                  <a:pt x="7491882" y="6549390"/>
                  <a:pt x="7499985" y="6557493"/>
                  <a:pt x="7499985" y="6567488"/>
                </a:cubicBezTo>
                <a:close/>
                <a:moveTo>
                  <a:pt x="7652385" y="6567488"/>
                </a:moveTo>
                <a:cubicBezTo>
                  <a:pt x="7652385" y="6577482"/>
                  <a:pt x="7644282" y="6585585"/>
                  <a:pt x="7634288" y="6585585"/>
                </a:cubicBezTo>
                <a:cubicBezTo>
                  <a:pt x="7624293" y="6585585"/>
                  <a:pt x="7616190" y="6577482"/>
                  <a:pt x="7616190" y="6567488"/>
                </a:cubicBezTo>
                <a:cubicBezTo>
                  <a:pt x="7616190" y="6557493"/>
                  <a:pt x="7624293" y="6549390"/>
                  <a:pt x="7634288" y="6549390"/>
                </a:cubicBezTo>
                <a:cubicBezTo>
                  <a:pt x="7644282" y="6549390"/>
                  <a:pt x="7652385" y="6557493"/>
                  <a:pt x="7652385" y="6567488"/>
                </a:cubicBezTo>
                <a:close/>
                <a:moveTo>
                  <a:pt x="7803832" y="6567488"/>
                </a:moveTo>
                <a:cubicBezTo>
                  <a:pt x="7803832" y="6576956"/>
                  <a:pt x="7796156" y="6584632"/>
                  <a:pt x="7786688" y="6584632"/>
                </a:cubicBezTo>
                <a:cubicBezTo>
                  <a:pt x="7777219" y="6584632"/>
                  <a:pt x="7769542" y="6576956"/>
                  <a:pt x="7769542" y="6567488"/>
                </a:cubicBezTo>
                <a:cubicBezTo>
                  <a:pt x="7769542" y="6558019"/>
                  <a:pt x="7777219" y="6550342"/>
                  <a:pt x="7786688" y="6550342"/>
                </a:cubicBezTo>
                <a:cubicBezTo>
                  <a:pt x="7796156" y="6550342"/>
                  <a:pt x="7803832" y="6558019"/>
                  <a:pt x="7803832" y="6567488"/>
                </a:cubicBezTo>
                <a:close/>
                <a:moveTo>
                  <a:pt x="7956232" y="6567488"/>
                </a:moveTo>
                <a:cubicBezTo>
                  <a:pt x="7956232" y="6576956"/>
                  <a:pt x="7948556" y="6584632"/>
                  <a:pt x="7939088" y="6584632"/>
                </a:cubicBezTo>
                <a:cubicBezTo>
                  <a:pt x="7929619" y="6584632"/>
                  <a:pt x="7921942" y="6576956"/>
                  <a:pt x="7921942" y="6567488"/>
                </a:cubicBezTo>
                <a:cubicBezTo>
                  <a:pt x="7921942" y="6558019"/>
                  <a:pt x="7929619" y="6550342"/>
                  <a:pt x="7939088" y="6550342"/>
                </a:cubicBezTo>
                <a:cubicBezTo>
                  <a:pt x="7948556" y="6550342"/>
                  <a:pt x="7956232" y="6558019"/>
                  <a:pt x="7956232" y="6567488"/>
                </a:cubicBezTo>
                <a:close/>
                <a:moveTo>
                  <a:pt x="8107680" y="6567488"/>
                </a:moveTo>
                <a:cubicBezTo>
                  <a:pt x="8107680" y="6576430"/>
                  <a:pt x="8100430" y="6583680"/>
                  <a:pt x="8091488" y="6583680"/>
                </a:cubicBezTo>
                <a:cubicBezTo>
                  <a:pt x="8082545" y="6583680"/>
                  <a:pt x="8075295" y="6576430"/>
                  <a:pt x="8075295" y="6567488"/>
                </a:cubicBezTo>
                <a:cubicBezTo>
                  <a:pt x="8075295" y="6558545"/>
                  <a:pt x="8082545" y="6551295"/>
                  <a:pt x="8091488" y="6551295"/>
                </a:cubicBezTo>
                <a:cubicBezTo>
                  <a:pt x="8100430" y="6551295"/>
                  <a:pt x="8107680" y="6558545"/>
                  <a:pt x="8107680" y="6567488"/>
                </a:cubicBezTo>
                <a:close/>
                <a:moveTo>
                  <a:pt x="8260080" y="6567488"/>
                </a:moveTo>
                <a:cubicBezTo>
                  <a:pt x="8260080" y="6576430"/>
                  <a:pt x="8252830" y="6583680"/>
                  <a:pt x="8243888" y="6583680"/>
                </a:cubicBezTo>
                <a:cubicBezTo>
                  <a:pt x="8234945" y="6583680"/>
                  <a:pt x="8227695" y="6576430"/>
                  <a:pt x="8227695" y="6567488"/>
                </a:cubicBezTo>
                <a:cubicBezTo>
                  <a:pt x="8227695" y="6558545"/>
                  <a:pt x="8234945" y="6551295"/>
                  <a:pt x="8243888" y="6551295"/>
                </a:cubicBezTo>
                <a:cubicBezTo>
                  <a:pt x="8252830" y="6551295"/>
                  <a:pt x="8260080" y="6558545"/>
                  <a:pt x="8260080" y="6567488"/>
                </a:cubicBezTo>
                <a:close/>
                <a:moveTo>
                  <a:pt x="8411528" y="6567488"/>
                </a:moveTo>
                <a:cubicBezTo>
                  <a:pt x="8411528" y="6575904"/>
                  <a:pt x="8404704" y="6582728"/>
                  <a:pt x="8396288" y="6582728"/>
                </a:cubicBezTo>
                <a:cubicBezTo>
                  <a:pt x="8387871" y="6582728"/>
                  <a:pt x="8381048" y="6575904"/>
                  <a:pt x="8381048" y="6567488"/>
                </a:cubicBezTo>
                <a:cubicBezTo>
                  <a:pt x="8381048" y="6559071"/>
                  <a:pt x="8387871" y="6552248"/>
                  <a:pt x="8396288" y="6552248"/>
                </a:cubicBezTo>
                <a:cubicBezTo>
                  <a:pt x="8404704" y="6552248"/>
                  <a:pt x="8411528" y="6559071"/>
                  <a:pt x="8411528" y="6567488"/>
                </a:cubicBezTo>
                <a:close/>
                <a:moveTo>
                  <a:pt x="8563928" y="6567488"/>
                </a:moveTo>
                <a:cubicBezTo>
                  <a:pt x="8563928" y="6575904"/>
                  <a:pt x="8557104" y="6582728"/>
                  <a:pt x="8548688" y="6582728"/>
                </a:cubicBezTo>
                <a:cubicBezTo>
                  <a:pt x="8540271" y="6582728"/>
                  <a:pt x="8533448" y="6575904"/>
                  <a:pt x="8533448" y="6567488"/>
                </a:cubicBezTo>
                <a:cubicBezTo>
                  <a:pt x="8533448" y="6559071"/>
                  <a:pt x="8540271" y="6552248"/>
                  <a:pt x="8548688" y="6552248"/>
                </a:cubicBezTo>
                <a:cubicBezTo>
                  <a:pt x="8557104" y="6552248"/>
                  <a:pt x="8563928" y="6559071"/>
                  <a:pt x="8563928" y="6567488"/>
                </a:cubicBezTo>
                <a:close/>
                <a:moveTo>
                  <a:pt x="8715375" y="6567488"/>
                </a:moveTo>
                <a:cubicBezTo>
                  <a:pt x="8715375" y="6575378"/>
                  <a:pt x="8708978" y="6581775"/>
                  <a:pt x="8701088" y="6581775"/>
                </a:cubicBezTo>
                <a:cubicBezTo>
                  <a:pt x="8693197" y="6581775"/>
                  <a:pt x="8686800" y="6575378"/>
                  <a:pt x="8686800" y="6567488"/>
                </a:cubicBezTo>
                <a:cubicBezTo>
                  <a:pt x="8686800" y="6559597"/>
                  <a:pt x="8693197" y="6553200"/>
                  <a:pt x="8701088" y="6553200"/>
                </a:cubicBezTo>
                <a:cubicBezTo>
                  <a:pt x="8708978" y="6553200"/>
                  <a:pt x="8715375" y="6559597"/>
                  <a:pt x="8715375" y="6567488"/>
                </a:cubicBezTo>
                <a:close/>
                <a:moveTo>
                  <a:pt x="8866822" y="6567488"/>
                </a:moveTo>
                <a:cubicBezTo>
                  <a:pt x="8866822" y="6574852"/>
                  <a:pt x="8860852" y="6580822"/>
                  <a:pt x="8853488" y="6580822"/>
                </a:cubicBezTo>
                <a:cubicBezTo>
                  <a:pt x="8846123" y="6580822"/>
                  <a:pt x="8840152" y="6574852"/>
                  <a:pt x="8840152" y="6567488"/>
                </a:cubicBezTo>
                <a:cubicBezTo>
                  <a:pt x="8840152" y="6560123"/>
                  <a:pt x="8846123" y="6554152"/>
                  <a:pt x="8853488" y="6554152"/>
                </a:cubicBezTo>
                <a:cubicBezTo>
                  <a:pt x="8860852" y="6554152"/>
                  <a:pt x="8866822" y="6560123"/>
                  <a:pt x="8866822" y="6567488"/>
                </a:cubicBezTo>
                <a:close/>
                <a:moveTo>
                  <a:pt x="9019222" y="6567488"/>
                </a:moveTo>
                <a:cubicBezTo>
                  <a:pt x="9019222" y="6574852"/>
                  <a:pt x="9013252" y="6580822"/>
                  <a:pt x="9005888" y="6580822"/>
                </a:cubicBezTo>
                <a:cubicBezTo>
                  <a:pt x="8998523" y="6580822"/>
                  <a:pt x="8992552" y="6574852"/>
                  <a:pt x="8992552" y="6567488"/>
                </a:cubicBezTo>
                <a:cubicBezTo>
                  <a:pt x="8992552" y="6560123"/>
                  <a:pt x="8998523" y="6554152"/>
                  <a:pt x="9005888" y="6554152"/>
                </a:cubicBezTo>
                <a:cubicBezTo>
                  <a:pt x="9013252" y="6554152"/>
                  <a:pt x="9019222" y="6560123"/>
                  <a:pt x="9019222" y="6567488"/>
                </a:cubicBezTo>
                <a:close/>
                <a:moveTo>
                  <a:pt x="9170670" y="6567488"/>
                </a:moveTo>
                <a:cubicBezTo>
                  <a:pt x="9170670" y="6574326"/>
                  <a:pt x="9165126" y="6579870"/>
                  <a:pt x="9158288" y="6579870"/>
                </a:cubicBezTo>
                <a:cubicBezTo>
                  <a:pt x="9151449" y="6579870"/>
                  <a:pt x="9145905" y="6574326"/>
                  <a:pt x="9145905" y="6567488"/>
                </a:cubicBezTo>
                <a:cubicBezTo>
                  <a:pt x="9145905" y="6560649"/>
                  <a:pt x="9151449" y="6555105"/>
                  <a:pt x="9158288" y="6555105"/>
                </a:cubicBezTo>
                <a:cubicBezTo>
                  <a:pt x="9165126" y="6555105"/>
                  <a:pt x="9170670" y="6560649"/>
                  <a:pt x="9170670" y="6567488"/>
                </a:cubicBezTo>
                <a:close/>
                <a:moveTo>
                  <a:pt x="9322118" y="6567488"/>
                </a:moveTo>
                <a:cubicBezTo>
                  <a:pt x="9322118" y="6573800"/>
                  <a:pt x="9317000" y="6578918"/>
                  <a:pt x="9310688" y="6578918"/>
                </a:cubicBezTo>
                <a:cubicBezTo>
                  <a:pt x="9304375" y="6578918"/>
                  <a:pt x="9299258" y="6573800"/>
                  <a:pt x="9299258" y="6567488"/>
                </a:cubicBezTo>
                <a:cubicBezTo>
                  <a:pt x="9299258" y="6561175"/>
                  <a:pt x="9304375" y="6556058"/>
                  <a:pt x="9310688" y="6556058"/>
                </a:cubicBezTo>
                <a:cubicBezTo>
                  <a:pt x="9317000" y="6556058"/>
                  <a:pt x="9322118" y="6561175"/>
                  <a:pt x="9322118" y="6567488"/>
                </a:cubicBezTo>
                <a:close/>
                <a:moveTo>
                  <a:pt x="9473565" y="6567488"/>
                </a:moveTo>
                <a:cubicBezTo>
                  <a:pt x="9473565" y="6573274"/>
                  <a:pt x="9468874" y="6577965"/>
                  <a:pt x="9463088" y="6577965"/>
                </a:cubicBezTo>
                <a:cubicBezTo>
                  <a:pt x="9457301" y="6577965"/>
                  <a:pt x="9452610" y="6573274"/>
                  <a:pt x="9452610" y="6567488"/>
                </a:cubicBezTo>
                <a:cubicBezTo>
                  <a:pt x="9452610" y="6561701"/>
                  <a:pt x="9457301" y="6557010"/>
                  <a:pt x="9463088" y="6557010"/>
                </a:cubicBezTo>
                <a:cubicBezTo>
                  <a:pt x="9468874" y="6557010"/>
                  <a:pt x="9473565" y="6561701"/>
                  <a:pt x="9473565" y="6567488"/>
                </a:cubicBezTo>
                <a:close/>
                <a:moveTo>
                  <a:pt x="9625965" y="6567488"/>
                </a:moveTo>
                <a:cubicBezTo>
                  <a:pt x="9625965" y="6573274"/>
                  <a:pt x="9621274" y="6577965"/>
                  <a:pt x="9615488" y="6577965"/>
                </a:cubicBezTo>
                <a:cubicBezTo>
                  <a:pt x="9609701" y="6577965"/>
                  <a:pt x="9605010" y="6573274"/>
                  <a:pt x="9605010" y="6567488"/>
                </a:cubicBezTo>
                <a:cubicBezTo>
                  <a:pt x="9605010" y="6561701"/>
                  <a:pt x="9609701" y="6557010"/>
                  <a:pt x="9615488" y="6557010"/>
                </a:cubicBezTo>
                <a:cubicBezTo>
                  <a:pt x="9621274" y="6557010"/>
                  <a:pt x="9625965" y="6561701"/>
                  <a:pt x="9625965" y="6567488"/>
                </a:cubicBezTo>
                <a:close/>
                <a:moveTo>
                  <a:pt x="9777412" y="6567488"/>
                </a:moveTo>
                <a:cubicBezTo>
                  <a:pt x="9777412" y="6572748"/>
                  <a:pt x="9773148" y="6577012"/>
                  <a:pt x="9767888" y="6577012"/>
                </a:cubicBezTo>
                <a:cubicBezTo>
                  <a:pt x="9762627" y="6577012"/>
                  <a:pt x="9758362" y="6572748"/>
                  <a:pt x="9758362" y="6567488"/>
                </a:cubicBezTo>
                <a:cubicBezTo>
                  <a:pt x="9758362" y="6562227"/>
                  <a:pt x="9762627" y="6557962"/>
                  <a:pt x="9767888" y="6557962"/>
                </a:cubicBezTo>
                <a:cubicBezTo>
                  <a:pt x="9773148" y="6557962"/>
                  <a:pt x="9777412" y="6562227"/>
                  <a:pt x="9777412" y="6567488"/>
                </a:cubicBezTo>
                <a:close/>
                <a:moveTo>
                  <a:pt x="9928860" y="6567488"/>
                </a:moveTo>
                <a:cubicBezTo>
                  <a:pt x="9928860" y="6572222"/>
                  <a:pt x="9925022" y="6576060"/>
                  <a:pt x="9920288" y="6576060"/>
                </a:cubicBezTo>
                <a:cubicBezTo>
                  <a:pt x="9915553" y="6576060"/>
                  <a:pt x="9911715" y="6572222"/>
                  <a:pt x="9911715" y="6567488"/>
                </a:cubicBezTo>
                <a:cubicBezTo>
                  <a:pt x="9911715" y="6562753"/>
                  <a:pt x="9915553" y="6558915"/>
                  <a:pt x="9920288" y="6558915"/>
                </a:cubicBezTo>
                <a:cubicBezTo>
                  <a:pt x="9925022" y="6558915"/>
                  <a:pt x="9928860" y="6562753"/>
                  <a:pt x="9928860" y="6567488"/>
                </a:cubicBezTo>
                <a:close/>
                <a:moveTo>
                  <a:pt x="10080308" y="6567488"/>
                </a:moveTo>
                <a:cubicBezTo>
                  <a:pt x="10080308" y="6571696"/>
                  <a:pt x="10076896" y="6575108"/>
                  <a:pt x="10072688" y="6575108"/>
                </a:cubicBezTo>
                <a:cubicBezTo>
                  <a:pt x="10068479" y="6575108"/>
                  <a:pt x="10065068" y="6571696"/>
                  <a:pt x="10065068" y="6567488"/>
                </a:cubicBezTo>
                <a:cubicBezTo>
                  <a:pt x="10065068" y="6563279"/>
                  <a:pt x="10068479" y="6559868"/>
                  <a:pt x="10072688" y="6559868"/>
                </a:cubicBezTo>
                <a:cubicBezTo>
                  <a:pt x="10076896" y="6559868"/>
                  <a:pt x="10080308" y="6563279"/>
                  <a:pt x="10080308" y="6567488"/>
                </a:cubicBezTo>
                <a:close/>
                <a:moveTo>
                  <a:pt x="10231755" y="6567488"/>
                </a:moveTo>
                <a:cubicBezTo>
                  <a:pt x="10231755" y="6571170"/>
                  <a:pt x="10228770" y="6574155"/>
                  <a:pt x="10225088" y="6574155"/>
                </a:cubicBezTo>
                <a:cubicBezTo>
                  <a:pt x="10221405" y="6574155"/>
                  <a:pt x="10218420" y="6571170"/>
                  <a:pt x="10218420" y="6567488"/>
                </a:cubicBezTo>
                <a:cubicBezTo>
                  <a:pt x="10218420" y="6563805"/>
                  <a:pt x="10221405" y="6560820"/>
                  <a:pt x="10225088" y="6560820"/>
                </a:cubicBezTo>
                <a:cubicBezTo>
                  <a:pt x="10228770" y="6560820"/>
                  <a:pt x="10231755" y="6563805"/>
                  <a:pt x="10231755" y="6567488"/>
                </a:cubicBezTo>
                <a:close/>
                <a:moveTo>
                  <a:pt x="10383202" y="6567488"/>
                </a:moveTo>
                <a:cubicBezTo>
                  <a:pt x="10383202" y="6570644"/>
                  <a:pt x="10380644" y="6573202"/>
                  <a:pt x="10377488" y="6573202"/>
                </a:cubicBezTo>
                <a:cubicBezTo>
                  <a:pt x="10374331" y="6573202"/>
                  <a:pt x="10371772" y="6570644"/>
                  <a:pt x="10371772" y="6567488"/>
                </a:cubicBezTo>
                <a:cubicBezTo>
                  <a:pt x="10371772" y="6564331"/>
                  <a:pt x="10374331" y="6561772"/>
                  <a:pt x="10377488" y="6561772"/>
                </a:cubicBezTo>
                <a:cubicBezTo>
                  <a:pt x="10380644" y="6561772"/>
                  <a:pt x="10383202" y="6564331"/>
                  <a:pt x="10383202" y="6567488"/>
                </a:cubicBezTo>
                <a:close/>
                <a:moveTo>
                  <a:pt x="2306955" y="6719888"/>
                </a:moveTo>
                <a:cubicBezTo>
                  <a:pt x="2306955" y="6723570"/>
                  <a:pt x="2303970" y="6726555"/>
                  <a:pt x="2300288" y="6726555"/>
                </a:cubicBezTo>
                <a:cubicBezTo>
                  <a:pt x="2296605" y="6726555"/>
                  <a:pt x="2293620" y="6723570"/>
                  <a:pt x="2293620" y="6719888"/>
                </a:cubicBezTo>
                <a:cubicBezTo>
                  <a:pt x="2293620" y="6716205"/>
                  <a:pt x="2296605" y="6713220"/>
                  <a:pt x="2300288" y="6713220"/>
                </a:cubicBezTo>
                <a:cubicBezTo>
                  <a:pt x="2303970" y="6713220"/>
                  <a:pt x="2306955" y="6716205"/>
                  <a:pt x="2306955" y="6719888"/>
                </a:cubicBezTo>
                <a:close/>
                <a:moveTo>
                  <a:pt x="2459355" y="6719888"/>
                </a:moveTo>
                <a:cubicBezTo>
                  <a:pt x="2459355" y="6723570"/>
                  <a:pt x="2456370" y="6726555"/>
                  <a:pt x="2452688" y="6726555"/>
                </a:cubicBezTo>
                <a:cubicBezTo>
                  <a:pt x="2449005" y="6726555"/>
                  <a:pt x="2446020" y="6723570"/>
                  <a:pt x="2446020" y="6719888"/>
                </a:cubicBezTo>
                <a:cubicBezTo>
                  <a:pt x="2446020" y="6716205"/>
                  <a:pt x="2449005" y="6713220"/>
                  <a:pt x="2452688" y="6713220"/>
                </a:cubicBezTo>
                <a:cubicBezTo>
                  <a:pt x="2456370" y="6713220"/>
                  <a:pt x="2459355" y="6716205"/>
                  <a:pt x="2459355" y="6719888"/>
                </a:cubicBezTo>
                <a:close/>
                <a:moveTo>
                  <a:pt x="2612708" y="6719888"/>
                </a:moveTo>
                <a:cubicBezTo>
                  <a:pt x="2612708" y="6724096"/>
                  <a:pt x="2609296" y="6727508"/>
                  <a:pt x="2605088" y="6727508"/>
                </a:cubicBezTo>
                <a:cubicBezTo>
                  <a:pt x="2600879" y="6727508"/>
                  <a:pt x="2597468" y="6724096"/>
                  <a:pt x="2597468" y="6719888"/>
                </a:cubicBezTo>
                <a:cubicBezTo>
                  <a:pt x="2597468" y="6715679"/>
                  <a:pt x="2600879" y="6712268"/>
                  <a:pt x="2605088" y="6712268"/>
                </a:cubicBezTo>
                <a:cubicBezTo>
                  <a:pt x="2609296" y="6712268"/>
                  <a:pt x="2612708" y="6715679"/>
                  <a:pt x="2612708" y="6719888"/>
                </a:cubicBezTo>
                <a:close/>
                <a:moveTo>
                  <a:pt x="2766060" y="6719888"/>
                </a:moveTo>
                <a:cubicBezTo>
                  <a:pt x="2766060" y="6724622"/>
                  <a:pt x="2762222" y="6728460"/>
                  <a:pt x="2757488" y="6728460"/>
                </a:cubicBezTo>
                <a:cubicBezTo>
                  <a:pt x="2752753" y="6728460"/>
                  <a:pt x="2748915" y="6724622"/>
                  <a:pt x="2748915" y="6719888"/>
                </a:cubicBezTo>
                <a:cubicBezTo>
                  <a:pt x="2748915" y="6715153"/>
                  <a:pt x="2752753" y="6711315"/>
                  <a:pt x="2757488" y="6711315"/>
                </a:cubicBezTo>
                <a:cubicBezTo>
                  <a:pt x="2762222" y="6711315"/>
                  <a:pt x="2766060" y="6715153"/>
                  <a:pt x="2766060" y="6719888"/>
                </a:cubicBezTo>
                <a:close/>
                <a:moveTo>
                  <a:pt x="2919412" y="6719888"/>
                </a:moveTo>
                <a:cubicBezTo>
                  <a:pt x="2919412" y="6725148"/>
                  <a:pt x="2915148" y="6729412"/>
                  <a:pt x="2909888" y="6729412"/>
                </a:cubicBezTo>
                <a:cubicBezTo>
                  <a:pt x="2904627" y="6729412"/>
                  <a:pt x="2900362" y="6725148"/>
                  <a:pt x="2900362" y="6719888"/>
                </a:cubicBezTo>
                <a:cubicBezTo>
                  <a:pt x="2900362" y="6714627"/>
                  <a:pt x="2904627" y="6710362"/>
                  <a:pt x="2909888" y="6710362"/>
                </a:cubicBezTo>
                <a:cubicBezTo>
                  <a:pt x="2915148" y="6710362"/>
                  <a:pt x="2919412" y="6714627"/>
                  <a:pt x="2919412" y="6719888"/>
                </a:cubicBezTo>
                <a:close/>
                <a:moveTo>
                  <a:pt x="3072765" y="6719888"/>
                </a:moveTo>
                <a:cubicBezTo>
                  <a:pt x="3072765" y="6725674"/>
                  <a:pt x="3068074" y="6730365"/>
                  <a:pt x="3062288" y="6730365"/>
                </a:cubicBezTo>
                <a:cubicBezTo>
                  <a:pt x="3056501" y="6730365"/>
                  <a:pt x="3051810" y="6725674"/>
                  <a:pt x="3051810" y="6719888"/>
                </a:cubicBezTo>
                <a:cubicBezTo>
                  <a:pt x="3051810" y="6714101"/>
                  <a:pt x="3056501" y="6709410"/>
                  <a:pt x="3062288" y="6709410"/>
                </a:cubicBezTo>
                <a:cubicBezTo>
                  <a:pt x="3068074" y="6709410"/>
                  <a:pt x="3072765" y="6714101"/>
                  <a:pt x="3072765" y="6719888"/>
                </a:cubicBezTo>
                <a:close/>
                <a:moveTo>
                  <a:pt x="3225165" y="6719888"/>
                </a:moveTo>
                <a:cubicBezTo>
                  <a:pt x="3225165" y="6725674"/>
                  <a:pt x="3220474" y="6730365"/>
                  <a:pt x="3214688" y="6730365"/>
                </a:cubicBezTo>
                <a:cubicBezTo>
                  <a:pt x="3208901" y="6730365"/>
                  <a:pt x="3204210" y="6725674"/>
                  <a:pt x="3204210" y="6719888"/>
                </a:cubicBezTo>
                <a:cubicBezTo>
                  <a:pt x="3204210" y="6714101"/>
                  <a:pt x="3208901" y="6709410"/>
                  <a:pt x="3214688" y="6709410"/>
                </a:cubicBezTo>
                <a:cubicBezTo>
                  <a:pt x="3220474" y="6709410"/>
                  <a:pt x="3225165" y="6714101"/>
                  <a:pt x="3225165" y="6719888"/>
                </a:cubicBezTo>
                <a:close/>
                <a:moveTo>
                  <a:pt x="3378518" y="6719888"/>
                </a:moveTo>
                <a:cubicBezTo>
                  <a:pt x="3378518" y="6726200"/>
                  <a:pt x="3373400" y="6731318"/>
                  <a:pt x="3367088" y="6731318"/>
                </a:cubicBezTo>
                <a:cubicBezTo>
                  <a:pt x="3360775" y="6731318"/>
                  <a:pt x="3355658" y="6726200"/>
                  <a:pt x="3355658" y="6719888"/>
                </a:cubicBezTo>
                <a:cubicBezTo>
                  <a:pt x="3355658" y="6713575"/>
                  <a:pt x="3360775" y="6708458"/>
                  <a:pt x="3367088" y="6708458"/>
                </a:cubicBezTo>
                <a:cubicBezTo>
                  <a:pt x="3373400" y="6708458"/>
                  <a:pt x="3378518" y="6713575"/>
                  <a:pt x="3378518" y="6719888"/>
                </a:cubicBezTo>
                <a:close/>
                <a:moveTo>
                  <a:pt x="3531870" y="6719888"/>
                </a:moveTo>
                <a:cubicBezTo>
                  <a:pt x="3531870" y="6726726"/>
                  <a:pt x="3526326" y="6732270"/>
                  <a:pt x="3519488" y="6732270"/>
                </a:cubicBezTo>
                <a:cubicBezTo>
                  <a:pt x="3512649" y="6732270"/>
                  <a:pt x="3507105" y="6726726"/>
                  <a:pt x="3507105" y="6719888"/>
                </a:cubicBezTo>
                <a:cubicBezTo>
                  <a:pt x="3507105" y="6713049"/>
                  <a:pt x="3512649" y="6707505"/>
                  <a:pt x="3519488" y="6707505"/>
                </a:cubicBezTo>
                <a:cubicBezTo>
                  <a:pt x="3526326" y="6707505"/>
                  <a:pt x="3531870" y="6713049"/>
                  <a:pt x="3531870" y="6719888"/>
                </a:cubicBezTo>
                <a:close/>
                <a:moveTo>
                  <a:pt x="3684270" y="6719888"/>
                </a:moveTo>
                <a:cubicBezTo>
                  <a:pt x="3684270" y="6726726"/>
                  <a:pt x="3678726" y="6732270"/>
                  <a:pt x="3671888" y="6732270"/>
                </a:cubicBezTo>
                <a:cubicBezTo>
                  <a:pt x="3665049" y="6732270"/>
                  <a:pt x="3659505" y="6726726"/>
                  <a:pt x="3659505" y="6719888"/>
                </a:cubicBezTo>
                <a:cubicBezTo>
                  <a:pt x="3659505" y="6713049"/>
                  <a:pt x="3665049" y="6707505"/>
                  <a:pt x="3671888" y="6707505"/>
                </a:cubicBezTo>
                <a:cubicBezTo>
                  <a:pt x="3678726" y="6707505"/>
                  <a:pt x="3684270" y="6713049"/>
                  <a:pt x="3684270" y="6719888"/>
                </a:cubicBezTo>
                <a:close/>
                <a:moveTo>
                  <a:pt x="3837622" y="6719888"/>
                </a:moveTo>
                <a:cubicBezTo>
                  <a:pt x="3837622" y="6727252"/>
                  <a:pt x="3831652" y="6733222"/>
                  <a:pt x="3824288" y="6733222"/>
                </a:cubicBezTo>
                <a:cubicBezTo>
                  <a:pt x="3816923" y="6733222"/>
                  <a:pt x="3810952" y="6727252"/>
                  <a:pt x="3810952" y="6719888"/>
                </a:cubicBezTo>
                <a:cubicBezTo>
                  <a:pt x="3810952" y="6712523"/>
                  <a:pt x="3816923" y="6706552"/>
                  <a:pt x="3824288" y="6706552"/>
                </a:cubicBezTo>
                <a:cubicBezTo>
                  <a:pt x="3831652" y="6706552"/>
                  <a:pt x="3837622" y="6712523"/>
                  <a:pt x="3837622" y="6719888"/>
                </a:cubicBezTo>
                <a:close/>
                <a:moveTo>
                  <a:pt x="3990022" y="6719888"/>
                </a:moveTo>
                <a:cubicBezTo>
                  <a:pt x="3990022" y="6727252"/>
                  <a:pt x="3984052" y="6733222"/>
                  <a:pt x="3976688" y="6733222"/>
                </a:cubicBezTo>
                <a:cubicBezTo>
                  <a:pt x="3969323" y="6733222"/>
                  <a:pt x="3963352" y="6727252"/>
                  <a:pt x="3963352" y="6719888"/>
                </a:cubicBezTo>
                <a:cubicBezTo>
                  <a:pt x="3963352" y="6712523"/>
                  <a:pt x="3969323" y="6706552"/>
                  <a:pt x="3976688" y="6706552"/>
                </a:cubicBezTo>
                <a:cubicBezTo>
                  <a:pt x="3984052" y="6706552"/>
                  <a:pt x="3990022" y="6712523"/>
                  <a:pt x="3990022" y="6719888"/>
                </a:cubicBezTo>
                <a:close/>
                <a:moveTo>
                  <a:pt x="4143375" y="6719888"/>
                </a:moveTo>
                <a:cubicBezTo>
                  <a:pt x="4143375" y="6727778"/>
                  <a:pt x="4136978" y="6734175"/>
                  <a:pt x="4129088" y="6734175"/>
                </a:cubicBezTo>
                <a:cubicBezTo>
                  <a:pt x="4121197" y="6734175"/>
                  <a:pt x="4114800" y="6727778"/>
                  <a:pt x="4114800" y="6719888"/>
                </a:cubicBezTo>
                <a:cubicBezTo>
                  <a:pt x="4114800" y="6711997"/>
                  <a:pt x="4121197" y="6705600"/>
                  <a:pt x="4129088" y="6705600"/>
                </a:cubicBezTo>
                <a:cubicBezTo>
                  <a:pt x="4136978" y="6705600"/>
                  <a:pt x="4143375" y="6711997"/>
                  <a:pt x="4143375" y="6719888"/>
                </a:cubicBezTo>
                <a:close/>
                <a:moveTo>
                  <a:pt x="4295775" y="6719888"/>
                </a:moveTo>
                <a:cubicBezTo>
                  <a:pt x="4295775" y="6727778"/>
                  <a:pt x="4289378" y="6734175"/>
                  <a:pt x="4281488" y="6734175"/>
                </a:cubicBezTo>
                <a:cubicBezTo>
                  <a:pt x="4273597" y="6734175"/>
                  <a:pt x="4267200" y="6727778"/>
                  <a:pt x="4267200" y="6719888"/>
                </a:cubicBezTo>
                <a:cubicBezTo>
                  <a:pt x="4267200" y="6711997"/>
                  <a:pt x="4273597" y="6705600"/>
                  <a:pt x="4281488" y="6705600"/>
                </a:cubicBezTo>
                <a:cubicBezTo>
                  <a:pt x="4289378" y="6705600"/>
                  <a:pt x="4295775" y="6711997"/>
                  <a:pt x="4295775" y="6719888"/>
                </a:cubicBezTo>
                <a:close/>
                <a:moveTo>
                  <a:pt x="4449128" y="6719888"/>
                </a:moveTo>
                <a:cubicBezTo>
                  <a:pt x="4449128" y="6728304"/>
                  <a:pt x="4442304" y="6735128"/>
                  <a:pt x="4433888" y="6735128"/>
                </a:cubicBezTo>
                <a:cubicBezTo>
                  <a:pt x="4425471" y="6735128"/>
                  <a:pt x="4418648" y="6728304"/>
                  <a:pt x="4418648" y="6719888"/>
                </a:cubicBezTo>
                <a:cubicBezTo>
                  <a:pt x="4418648" y="6711471"/>
                  <a:pt x="4425471" y="6704648"/>
                  <a:pt x="4433888" y="6704648"/>
                </a:cubicBezTo>
                <a:cubicBezTo>
                  <a:pt x="4442304" y="6704648"/>
                  <a:pt x="4449128" y="6711471"/>
                  <a:pt x="4449128" y="6719888"/>
                </a:cubicBezTo>
                <a:close/>
                <a:moveTo>
                  <a:pt x="4601528" y="6719888"/>
                </a:moveTo>
                <a:cubicBezTo>
                  <a:pt x="4601528" y="6728304"/>
                  <a:pt x="4594704" y="6735128"/>
                  <a:pt x="4586288" y="6735128"/>
                </a:cubicBezTo>
                <a:cubicBezTo>
                  <a:pt x="4577871" y="6735128"/>
                  <a:pt x="4571048" y="6728304"/>
                  <a:pt x="4571048" y="6719888"/>
                </a:cubicBezTo>
                <a:cubicBezTo>
                  <a:pt x="4571048" y="6711471"/>
                  <a:pt x="4577871" y="6704648"/>
                  <a:pt x="4586288" y="6704648"/>
                </a:cubicBezTo>
                <a:cubicBezTo>
                  <a:pt x="4594704" y="6704648"/>
                  <a:pt x="4601528" y="6711471"/>
                  <a:pt x="4601528" y="6719888"/>
                </a:cubicBezTo>
                <a:close/>
                <a:moveTo>
                  <a:pt x="4753928" y="6719888"/>
                </a:moveTo>
                <a:cubicBezTo>
                  <a:pt x="4753928" y="6728304"/>
                  <a:pt x="4747104" y="6735128"/>
                  <a:pt x="4738688" y="6735128"/>
                </a:cubicBezTo>
                <a:cubicBezTo>
                  <a:pt x="4730271" y="6735128"/>
                  <a:pt x="4723448" y="6728304"/>
                  <a:pt x="4723448" y="6719888"/>
                </a:cubicBezTo>
                <a:cubicBezTo>
                  <a:pt x="4723448" y="6711471"/>
                  <a:pt x="4730271" y="6704648"/>
                  <a:pt x="4738688" y="6704648"/>
                </a:cubicBezTo>
                <a:cubicBezTo>
                  <a:pt x="4747104" y="6704648"/>
                  <a:pt x="4753928" y="6711471"/>
                  <a:pt x="4753928" y="6719888"/>
                </a:cubicBezTo>
                <a:close/>
                <a:moveTo>
                  <a:pt x="4907280" y="6719888"/>
                </a:moveTo>
                <a:cubicBezTo>
                  <a:pt x="4907280" y="6728830"/>
                  <a:pt x="4900030" y="6736080"/>
                  <a:pt x="4891088" y="6736080"/>
                </a:cubicBezTo>
                <a:cubicBezTo>
                  <a:pt x="4882145" y="6736080"/>
                  <a:pt x="4874895" y="6728830"/>
                  <a:pt x="4874895" y="6719888"/>
                </a:cubicBezTo>
                <a:cubicBezTo>
                  <a:pt x="4874895" y="6710945"/>
                  <a:pt x="4882145" y="6703695"/>
                  <a:pt x="4891088" y="6703695"/>
                </a:cubicBezTo>
                <a:cubicBezTo>
                  <a:pt x="4900030" y="6703695"/>
                  <a:pt x="4907280" y="6710945"/>
                  <a:pt x="4907280" y="6719888"/>
                </a:cubicBezTo>
                <a:close/>
                <a:moveTo>
                  <a:pt x="5059680" y="6719888"/>
                </a:moveTo>
                <a:cubicBezTo>
                  <a:pt x="5059680" y="6728830"/>
                  <a:pt x="5052430" y="6736080"/>
                  <a:pt x="5043488" y="6736080"/>
                </a:cubicBezTo>
                <a:cubicBezTo>
                  <a:pt x="5034545" y="6736080"/>
                  <a:pt x="5027295" y="6728830"/>
                  <a:pt x="5027295" y="6719888"/>
                </a:cubicBezTo>
                <a:cubicBezTo>
                  <a:pt x="5027295" y="6710945"/>
                  <a:pt x="5034545" y="6703695"/>
                  <a:pt x="5043488" y="6703695"/>
                </a:cubicBezTo>
                <a:cubicBezTo>
                  <a:pt x="5052430" y="6703695"/>
                  <a:pt x="5059680" y="6710945"/>
                  <a:pt x="5059680" y="6719888"/>
                </a:cubicBezTo>
                <a:close/>
                <a:moveTo>
                  <a:pt x="5212080" y="6719888"/>
                </a:moveTo>
                <a:cubicBezTo>
                  <a:pt x="5212080" y="6728830"/>
                  <a:pt x="5204830" y="6736080"/>
                  <a:pt x="5195888" y="6736080"/>
                </a:cubicBezTo>
                <a:cubicBezTo>
                  <a:pt x="5186945" y="6736080"/>
                  <a:pt x="5179695" y="6728830"/>
                  <a:pt x="5179695" y="6719888"/>
                </a:cubicBezTo>
                <a:cubicBezTo>
                  <a:pt x="5179695" y="6710945"/>
                  <a:pt x="5186945" y="6703695"/>
                  <a:pt x="5195888" y="6703695"/>
                </a:cubicBezTo>
                <a:cubicBezTo>
                  <a:pt x="5204830" y="6703695"/>
                  <a:pt x="5212080" y="6710945"/>
                  <a:pt x="5212080" y="6719888"/>
                </a:cubicBezTo>
                <a:close/>
                <a:moveTo>
                  <a:pt x="5365432" y="6719888"/>
                </a:moveTo>
                <a:cubicBezTo>
                  <a:pt x="5365432" y="6729356"/>
                  <a:pt x="5357756" y="6737032"/>
                  <a:pt x="5348288" y="6737032"/>
                </a:cubicBezTo>
                <a:cubicBezTo>
                  <a:pt x="5338819" y="6737032"/>
                  <a:pt x="5331142" y="6729356"/>
                  <a:pt x="5331142" y="6719888"/>
                </a:cubicBezTo>
                <a:cubicBezTo>
                  <a:pt x="5331142" y="6710419"/>
                  <a:pt x="5338819" y="6702742"/>
                  <a:pt x="5348288" y="6702742"/>
                </a:cubicBezTo>
                <a:cubicBezTo>
                  <a:pt x="5357756" y="6702742"/>
                  <a:pt x="5365432" y="6710419"/>
                  <a:pt x="5365432" y="6719888"/>
                </a:cubicBezTo>
                <a:close/>
                <a:moveTo>
                  <a:pt x="5517832" y="6719888"/>
                </a:moveTo>
                <a:cubicBezTo>
                  <a:pt x="5517832" y="6729356"/>
                  <a:pt x="5510156" y="6737032"/>
                  <a:pt x="5500688" y="6737032"/>
                </a:cubicBezTo>
                <a:cubicBezTo>
                  <a:pt x="5491219" y="6737032"/>
                  <a:pt x="5483542" y="6729356"/>
                  <a:pt x="5483542" y="6719888"/>
                </a:cubicBezTo>
                <a:cubicBezTo>
                  <a:pt x="5483542" y="6710419"/>
                  <a:pt x="5491219" y="6702742"/>
                  <a:pt x="5500688" y="6702742"/>
                </a:cubicBezTo>
                <a:cubicBezTo>
                  <a:pt x="5510156" y="6702742"/>
                  <a:pt x="5517832" y="6710419"/>
                  <a:pt x="5517832" y="6719888"/>
                </a:cubicBezTo>
                <a:close/>
                <a:moveTo>
                  <a:pt x="5670232" y="6719888"/>
                </a:moveTo>
                <a:cubicBezTo>
                  <a:pt x="5670232" y="6729356"/>
                  <a:pt x="5662556" y="6737032"/>
                  <a:pt x="5653088" y="6737032"/>
                </a:cubicBezTo>
                <a:cubicBezTo>
                  <a:pt x="5643619" y="6737032"/>
                  <a:pt x="5635942" y="6729356"/>
                  <a:pt x="5635942" y="6719888"/>
                </a:cubicBezTo>
                <a:cubicBezTo>
                  <a:pt x="5635942" y="6710419"/>
                  <a:pt x="5643619" y="6702742"/>
                  <a:pt x="5653088" y="6702742"/>
                </a:cubicBezTo>
                <a:cubicBezTo>
                  <a:pt x="5662556" y="6702742"/>
                  <a:pt x="5670232" y="6710419"/>
                  <a:pt x="5670232" y="6719888"/>
                </a:cubicBezTo>
                <a:close/>
                <a:moveTo>
                  <a:pt x="5822632" y="6719888"/>
                </a:moveTo>
                <a:cubicBezTo>
                  <a:pt x="5822632" y="6729356"/>
                  <a:pt x="5814956" y="6737032"/>
                  <a:pt x="5805488" y="6737032"/>
                </a:cubicBezTo>
                <a:cubicBezTo>
                  <a:pt x="5796019" y="6737032"/>
                  <a:pt x="5788342" y="6729356"/>
                  <a:pt x="5788342" y="6719888"/>
                </a:cubicBezTo>
                <a:cubicBezTo>
                  <a:pt x="5788342" y="6710419"/>
                  <a:pt x="5796019" y="6702742"/>
                  <a:pt x="5805488" y="6702742"/>
                </a:cubicBezTo>
                <a:cubicBezTo>
                  <a:pt x="5814956" y="6702742"/>
                  <a:pt x="5822632" y="6710419"/>
                  <a:pt x="5822632" y="6719888"/>
                </a:cubicBezTo>
                <a:close/>
                <a:moveTo>
                  <a:pt x="5975032" y="6719888"/>
                </a:moveTo>
                <a:cubicBezTo>
                  <a:pt x="5975032" y="6729356"/>
                  <a:pt x="5967356" y="6737032"/>
                  <a:pt x="5957888" y="6737032"/>
                </a:cubicBezTo>
                <a:cubicBezTo>
                  <a:pt x="5948419" y="6737032"/>
                  <a:pt x="5940742" y="6729356"/>
                  <a:pt x="5940742" y="6719888"/>
                </a:cubicBezTo>
                <a:cubicBezTo>
                  <a:pt x="5940742" y="6710419"/>
                  <a:pt x="5948419" y="6702742"/>
                  <a:pt x="5957888" y="6702742"/>
                </a:cubicBezTo>
                <a:cubicBezTo>
                  <a:pt x="5967356" y="6702742"/>
                  <a:pt x="5975032" y="6710419"/>
                  <a:pt x="5975032" y="6719888"/>
                </a:cubicBezTo>
                <a:close/>
                <a:moveTo>
                  <a:pt x="6127432" y="6719888"/>
                </a:moveTo>
                <a:cubicBezTo>
                  <a:pt x="6127432" y="6729356"/>
                  <a:pt x="6119756" y="6737032"/>
                  <a:pt x="6110288" y="6737032"/>
                </a:cubicBezTo>
                <a:cubicBezTo>
                  <a:pt x="6100819" y="6737032"/>
                  <a:pt x="6093142" y="6729356"/>
                  <a:pt x="6093142" y="6719888"/>
                </a:cubicBezTo>
                <a:cubicBezTo>
                  <a:pt x="6093142" y="6710419"/>
                  <a:pt x="6100819" y="6702742"/>
                  <a:pt x="6110288" y="6702742"/>
                </a:cubicBezTo>
                <a:cubicBezTo>
                  <a:pt x="6119756" y="6702742"/>
                  <a:pt x="6127432" y="6710419"/>
                  <a:pt x="6127432" y="6719888"/>
                </a:cubicBezTo>
                <a:close/>
                <a:moveTo>
                  <a:pt x="6279832" y="6719888"/>
                </a:moveTo>
                <a:cubicBezTo>
                  <a:pt x="6279832" y="6729356"/>
                  <a:pt x="6272156" y="6737032"/>
                  <a:pt x="6262688" y="6737032"/>
                </a:cubicBezTo>
                <a:cubicBezTo>
                  <a:pt x="6253219" y="6737032"/>
                  <a:pt x="6245542" y="6729356"/>
                  <a:pt x="6245542" y="6719888"/>
                </a:cubicBezTo>
                <a:cubicBezTo>
                  <a:pt x="6245542" y="6710419"/>
                  <a:pt x="6253219" y="6702742"/>
                  <a:pt x="6262688" y="6702742"/>
                </a:cubicBezTo>
                <a:cubicBezTo>
                  <a:pt x="6272156" y="6702742"/>
                  <a:pt x="6279832" y="6710419"/>
                  <a:pt x="6279832" y="6719888"/>
                </a:cubicBezTo>
                <a:close/>
                <a:moveTo>
                  <a:pt x="6432232" y="6719888"/>
                </a:moveTo>
                <a:cubicBezTo>
                  <a:pt x="6432232" y="6729356"/>
                  <a:pt x="6424556" y="6737032"/>
                  <a:pt x="6415088" y="6737032"/>
                </a:cubicBezTo>
                <a:cubicBezTo>
                  <a:pt x="6405619" y="6737032"/>
                  <a:pt x="6397942" y="6729356"/>
                  <a:pt x="6397942" y="6719888"/>
                </a:cubicBezTo>
                <a:cubicBezTo>
                  <a:pt x="6397942" y="6710419"/>
                  <a:pt x="6405619" y="6702742"/>
                  <a:pt x="6415088" y="6702742"/>
                </a:cubicBezTo>
                <a:cubicBezTo>
                  <a:pt x="6424556" y="6702742"/>
                  <a:pt x="6432232" y="6710419"/>
                  <a:pt x="6432232" y="6719888"/>
                </a:cubicBezTo>
                <a:close/>
                <a:moveTo>
                  <a:pt x="6584632" y="6719888"/>
                </a:moveTo>
                <a:cubicBezTo>
                  <a:pt x="6584632" y="6729356"/>
                  <a:pt x="6576956" y="6737032"/>
                  <a:pt x="6567488" y="6737032"/>
                </a:cubicBezTo>
                <a:cubicBezTo>
                  <a:pt x="6558019" y="6737032"/>
                  <a:pt x="6550342" y="6729356"/>
                  <a:pt x="6550342" y="6719888"/>
                </a:cubicBezTo>
                <a:cubicBezTo>
                  <a:pt x="6550342" y="6710419"/>
                  <a:pt x="6558019" y="6702742"/>
                  <a:pt x="6567488" y="6702742"/>
                </a:cubicBezTo>
                <a:cubicBezTo>
                  <a:pt x="6576956" y="6702742"/>
                  <a:pt x="6584632" y="6710419"/>
                  <a:pt x="6584632" y="6719888"/>
                </a:cubicBezTo>
                <a:close/>
                <a:moveTo>
                  <a:pt x="6737032" y="6719888"/>
                </a:moveTo>
                <a:cubicBezTo>
                  <a:pt x="6737032" y="6729356"/>
                  <a:pt x="6729356" y="6737032"/>
                  <a:pt x="6719888" y="6737032"/>
                </a:cubicBezTo>
                <a:cubicBezTo>
                  <a:pt x="6710419" y="6737032"/>
                  <a:pt x="6702742" y="6729356"/>
                  <a:pt x="6702742" y="6719888"/>
                </a:cubicBezTo>
                <a:cubicBezTo>
                  <a:pt x="6702742" y="6710419"/>
                  <a:pt x="6710419" y="6702742"/>
                  <a:pt x="6719888" y="6702742"/>
                </a:cubicBezTo>
                <a:cubicBezTo>
                  <a:pt x="6729356" y="6702742"/>
                  <a:pt x="6737032" y="6710419"/>
                  <a:pt x="6737032" y="6719888"/>
                </a:cubicBezTo>
                <a:close/>
                <a:moveTo>
                  <a:pt x="6889432" y="6719888"/>
                </a:moveTo>
                <a:cubicBezTo>
                  <a:pt x="6889432" y="6729356"/>
                  <a:pt x="6881756" y="6737032"/>
                  <a:pt x="6872288" y="6737032"/>
                </a:cubicBezTo>
                <a:cubicBezTo>
                  <a:pt x="6862819" y="6737032"/>
                  <a:pt x="6855142" y="6729356"/>
                  <a:pt x="6855142" y="6719888"/>
                </a:cubicBezTo>
                <a:cubicBezTo>
                  <a:pt x="6855142" y="6710419"/>
                  <a:pt x="6862819" y="6702742"/>
                  <a:pt x="6872288" y="6702742"/>
                </a:cubicBezTo>
                <a:cubicBezTo>
                  <a:pt x="6881756" y="6702742"/>
                  <a:pt x="6889432" y="6710419"/>
                  <a:pt x="6889432" y="6719888"/>
                </a:cubicBezTo>
                <a:close/>
                <a:moveTo>
                  <a:pt x="7040880" y="6719888"/>
                </a:moveTo>
                <a:cubicBezTo>
                  <a:pt x="7040880" y="6728830"/>
                  <a:pt x="7033630" y="6736080"/>
                  <a:pt x="7024688" y="6736080"/>
                </a:cubicBezTo>
                <a:cubicBezTo>
                  <a:pt x="7015745" y="6736080"/>
                  <a:pt x="7008495" y="6728830"/>
                  <a:pt x="7008495" y="6719888"/>
                </a:cubicBezTo>
                <a:cubicBezTo>
                  <a:pt x="7008495" y="6710945"/>
                  <a:pt x="7015745" y="6703695"/>
                  <a:pt x="7024688" y="6703695"/>
                </a:cubicBezTo>
                <a:cubicBezTo>
                  <a:pt x="7033630" y="6703695"/>
                  <a:pt x="7040880" y="6710945"/>
                  <a:pt x="7040880" y="6719888"/>
                </a:cubicBezTo>
                <a:close/>
                <a:moveTo>
                  <a:pt x="7193280" y="6719888"/>
                </a:moveTo>
                <a:cubicBezTo>
                  <a:pt x="7193280" y="6728830"/>
                  <a:pt x="7186030" y="6736080"/>
                  <a:pt x="7177088" y="6736080"/>
                </a:cubicBezTo>
                <a:cubicBezTo>
                  <a:pt x="7168145" y="6736080"/>
                  <a:pt x="7160895" y="6728830"/>
                  <a:pt x="7160895" y="6719888"/>
                </a:cubicBezTo>
                <a:cubicBezTo>
                  <a:pt x="7160895" y="6710945"/>
                  <a:pt x="7168145" y="6703695"/>
                  <a:pt x="7177088" y="6703695"/>
                </a:cubicBezTo>
                <a:cubicBezTo>
                  <a:pt x="7186030" y="6703695"/>
                  <a:pt x="7193280" y="6710945"/>
                  <a:pt x="7193280" y="6719888"/>
                </a:cubicBezTo>
                <a:close/>
                <a:moveTo>
                  <a:pt x="7345680" y="6719888"/>
                </a:moveTo>
                <a:cubicBezTo>
                  <a:pt x="7345680" y="6728830"/>
                  <a:pt x="7338430" y="6736080"/>
                  <a:pt x="7329488" y="6736080"/>
                </a:cubicBezTo>
                <a:cubicBezTo>
                  <a:pt x="7320545" y="6736080"/>
                  <a:pt x="7313295" y="6728830"/>
                  <a:pt x="7313295" y="6719888"/>
                </a:cubicBezTo>
                <a:cubicBezTo>
                  <a:pt x="7313295" y="6710945"/>
                  <a:pt x="7320545" y="6703695"/>
                  <a:pt x="7329488" y="6703695"/>
                </a:cubicBezTo>
                <a:cubicBezTo>
                  <a:pt x="7338430" y="6703695"/>
                  <a:pt x="7345680" y="6710945"/>
                  <a:pt x="7345680" y="6719888"/>
                </a:cubicBezTo>
                <a:close/>
                <a:moveTo>
                  <a:pt x="7497128" y="6719888"/>
                </a:moveTo>
                <a:cubicBezTo>
                  <a:pt x="7497128" y="6728304"/>
                  <a:pt x="7490304" y="6735128"/>
                  <a:pt x="7481888" y="6735128"/>
                </a:cubicBezTo>
                <a:cubicBezTo>
                  <a:pt x="7473471" y="6735128"/>
                  <a:pt x="7466648" y="6728304"/>
                  <a:pt x="7466648" y="6719888"/>
                </a:cubicBezTo>
                <a:cubicBezTo>
                  <a:pt x="7466648" y="6711471"/>
                  <a:pt x="7473471" y="6704648"/>
                  <a:pt x="7481888" y="6704648"/>
                </a:cubicBezTo>
                <a:cubicBezTo>
                  <a:pt x="7490304" y="6704648"/>
                  <a:pt x="7497128" y="6711471"/>
                  <a:pt x="7497128" y="6719888"/>
                </a:cubicBezTo>
                <a:close/>
                <a:moveTo>
                  <a:pt x="7649528" y="6719888"/>
                </a:moveTo>
                <a:cubicBezTo>
                  <a:pt x="7649528" y="6728304"/>
                  <a:pt x="7642704" y="6735128"/>
                  <a:pt x="7634288" y="6735128"/>
                </a:cubicBezTo>
                <a:cubicBezTo>
                  <a:pt x="7625871" y="6735128"/>
                  <a:pt x="7619048" y="6728304"/>
                  <a:pt x="7619048" y="6719888"/>
                </a:cubicBezTo>
                <a:cubicBezTo>
                  <a:pt x="7619048" y="6711471"/>
                  <a:pt x="7625871" y="6704648"/>
                  <a:pt x="7634288" y="6704648"/>
                </a:cubicBezTo>
                <a:cubicBezTo>
                  <a:pt x="7642704" y="6704648"/>
                  <a:pt x="7649528" y="6711471"/>
                  <a:pt x="7649528" y="6719888"/>
                </a:cubicBezTo>
                <a:close/>
                <a:moveTo>
                  <a:pt x="7801928" y="6719888"/>
                </a:moveTo>
                <a:cubicBezTo>
                  <a:pt x="7801928" y="6728304"/>
                  <a:pt x="7795104" y="6735128"/>
                  <a:pt x="7786688" y="6735128"/>
                </a:cubicBezTo>
                <a:cubicBezTo>
                  <a:pt x="7778271" y="6735128"/>
                  <a:pt x="7771448" y="6728304"/>
                  <a:pt x="7771448" y="6719888"/>
                </a:cubicBezTo>
                <a:cubicBezTo>
                  <a:pt x="7771448" y="6711471"/>
                  <a:pt x="7778271" y="6704648"/>
                  <a:pt x="7786688" y="6704648"/>
                </a:cubicBezTo>
                <a:cubicBezTo>
                  <a:pt x="7795104" y="6704648"/>
                  <a:pt x="7801928" y="6711471"/>
                  <a:pt x="7801928" y="6719888"/>
                </a:cubicBezTo>
                <a:close/>
                <a:moveTo>
                  <a:pt x="7953375" y="6719888"/>
                </a:moveTo>
                <a:cubicBezTo>
                  <a:pt x="7953375" y="6727778"/>
                  <a:pt x="7946978" y="6734175"/>
                  <a:pt x="7939088" y="6734175"/>
                </a:cubicBezTo>
                <a:cubicBezTo>
                  <a:pt x="7931197" y="6734175"/>
                  <a:pt x="7924800" y="6727778"/>
                  <a:pt x="7924800" y="6719888"/>
                </a:cubicBezTo>
                <a:cubicBezTo>
                  <a:pt x="7924800" y="6711997"/>
                  <a:pt x="7931197" y="6705600"/>
                  <a:pt x="7939088" y="6705600"/>
                </a:cubicBezTo>
                <a:cubicBezTo>
                  <a:pt x="7946978" y="6705600"/>
                  <a:pt x="7953375" y="6711997"/>
                  <a:pt x="7953375" y="6719888"/>
                </a:cubicBezTo>
                <a:close/>
                <a:moveTo>
                  <a:pt x="8105775" y="6719888"/>
                </a:moveTo>
                <a:cubicBezTo>
                  <a:pt x="8105775" y="6727778"/>
                  <a:pt x="8099378" y="6734175"/>
                  <a:pt x="8091488" y="6734175"/>
                </a:cubicBezTo>
                <a:cubicBezTo>
                  <a:pt x="8083597" y="6734175"/>
                  <a:pt x="8077200" y="6727778"/>
                  <a:pt x="8077200" y="6719888"/>
                </a:cubicBezTo>
                <a:cubicBezTo>
                  <a:pt x="8077200" y="6711997"/>
                  <a:pt x="8083597" y="6705600"/>
                  <a:pt x="8091488" y="6705600"/>
                </a:cubicBezTo>
                <a:cubicBezTo>
                  <a:pt x="8099378" y="6705600"/>
                  <a:pt x="8105775" y="6711997"/>
                  <a:pt x="8105775" y="6719888"/>
                </a:cubicBezTo>
                <a:close/>
                <a:moveTo>
                  <a:pt x="8257222" y="6719888"/>
                </a:moveTo>
                <a:cubicBezTo>
                  <a:pt x="8257222" y="6727252"/>
                  <a:pt x="8251252" y="6733222"/>
                  <a:pt x="8243888" y="6733222"/>
                </a:cubicBezTo>
                <a:cubicBezTo>
                  <a:pt x="8236523" y="6733222"/>
                  <a:pt x="8230552" y="6727252"/>
                  <a:pt x="8230552" y="6719888"/>
                </a:cubicBezTo>
                <a:cubicBezTo>
                  <a:pt x="8230552" y="6712523"/>
                  <a:pt x="8236523" y="6706552"/>
                  <a:pt x="8243888" y="6706552"/>
                </a:cubicBezTo>
                <a:cubicBezTo>
                  <a:pt x="8251252" y="6706552"/>
                  <a:pt x="8257222" y="6712523"/>
                  <a:pt x="8257222" y="6719888"/>
                </a:cubicBezTo>
                <a:close/>
                <a:moveTo>
                  <a:pt x="8409622" y="6719888"/>
                </a:moveTo>
                <a:cubicBezTo>
                  <a:pt x="8409622" y="6727252"/>
                  <a:pt x="8403652" y="6733222"/>
                  <a:pt x="8396288" y="6733222"/>
                </a:cubicBezTo>
                <a:cubicBezTo>
                  <a:pt x="8388923" y="6733222"/>
                  <a:pt x="8382952" y="6727252"/>
                  <a:pt x="8382952" y="6719888"/>
                </a:cubicBezTo>
                <a:cubicBezTo>
                  <a:pt x="8382952" y="6712523"/>
                  <a:pt x="8388923" y="6706552"/>
                  <a:pt x="8396288" y="6706552"/>
                </a:cubicBezTo>
                <a:cubicBezTo>
                  <a:pt x="8403652" y="6706552"/>
                  <a:pt x="8409622" y="6712523"/>
                  <a:pt x="8409622" y="6719888"/>
                </a:cubicBezTo>
                <a:close/>
                <a:moveTo>
                  <a:pt x="8561070" y="6719888"/>
                </a:moveTo>
                <a:cubicBezTo>
                  <a:pt x="8561070" y="6726726"/>
                  <a:pt x="8555526" y="6732270"/>
                  <a:pt x="8548688" y="6732270"/>
                </a:cubicBezTo>
                <a:cubicBezTo>
                  <a:pt x="8541849" y="6732270"/>
                  <a:pt x="8536305" y="6726726"/>
                  <a:pt x="8536305" y="6719888"/>
                </a:cubicBezTo>
                <a:cubicBezTo>
                  <a:pt x="8536305" y="6713049"/>
                  <a:pt x="8541849" y="6707505"/>
                  <a:pt x="8548688" y="6707505"/>
                </a:cubicBezTo>
                <a:cubicBezTo>
                  <a:pt x="8555526" y="6707505"/>
                  <a:pt x="8561070" y="6713049"/>
                  <a:pt x="8561070" y="6719888"/>
                </a:cubicBezTo>
                <a:close/>
                <a:moveTo>
                  <a:pt x="8713470" y="6719888"/>
                </a:moveTo>
                <a:cubicBezTo>
                  <a:pt x="8713470" y="6726726"/>
                  <a:pt x="8707926" y="6732270"/>
                  <a:pt x="8701088" y="6732270"/>
                </a:cubicBezTo>
                <a:cubicBezTo>
                  <a:pt x="8694249" y="6732270"/>
                  <a:pt x="8688705" y="6726726"/>
                  <a:pt x="8688705" y="6719888"/>
                </a:cubicBezTo>
                <a:cubicBezTo>
                  <a:pt x="8688705" y="6713049"/>
                  <a:pt x="8694249" y="6707505"/>
                  <a:pt x="8701088" y="6707505"/>
                </a:cubicBezTo>
                <a:cubicBezTo>
                  <a:pt x="8707926" y="6707505"/>
                  <a:pt x="8713470" y="6713049"/>
                  <a:pt x="8713470" y="6719888"/>
                </a:cubicBezTo>
                <a:close/>
                <a:moveTo>
                  <a:pt x="8864918" y="6719888"/>
                </a:moveTo>
                <a:cubicBezTo>
                  <a:pt x="8864918" y="6726200"/>
                  <a:pt x="8859800" y="6731318"/>
                  <a:pt x="8853488" y="6731318"/>
                </a:cubicBezTo>
                <a:cubicBezTo>
                  <a:pt x="8847175" y="6731318"/>
                  <a:pt x="8842058" y="6726200"/>
                  <a:pt x="8842058" y="6719888"/>
                </a:cubicBezTo>
                <a:cubicBezTo>
                  <a:pt x="8842058" y="6713575"/>
                  <a:pt x="8847175" y="6708458"/>
                  <a:pt x="8853488" y="6708458"/>
                </a:cubicBezTo>
                <a:cubicBezTo>
                  <a:pt x="8859800" y="6708458"/>
                  <a:pt x="8864918" y="6713575"/>
                  <a:pt x="8864918" y="6719888"/>
                </a:cubicBezTo>
                <a:close/>
                <a:moveTo>
                  <a:pt x="9016365" y="6719888"/>
                </a:moveTo>
                <a:cubicBezTo>
                  <a:pt x="9016365" y="6725674"/>
                  <a:pt x="9011674" y="6730365"/>
                  <a:pt x="9005888" y="6730365"/>
                </a:cubicBezTo>
                <a:cubicBezTo>
                  <a:pt x="9000101" y="6730365"/>
                  <a:pt x="8995410" y="6725674"/>
                  <a:pt x="8995410" y="6719888"/>
                </a:cubicBezTo>
                <a:cubicBezTo>
                  <a:pt x="8995410" y="6714101"/>
                  <a:pt x="9000101" y="6709410"/>
                  <a:pt x="9005888" y="6709410"/>
                </a:cubicBezTo>
                <a:cubicBezTo>
                  <a:pt x="9011674" y="6709410"/>
                  <a:pt x="9016365" y="6714101"/>
                  <a:pt x="9016365" y="6719888"/>
                </a:cubicBezTo>
                <a:close/>
                <a:moveTo>
                  <a:pt x="9168765" y="6719888"/>
                </a:moveTo>
                <a:cubicBezTo>
                  <a:pt x="9168765" y="6725674"/>
                  <a:pt x="9164074" y="6730365"/>
                  <a:pt x="9158288" y="6730365"/>
                </a:cubicBezTo>
                <a:cubicBezTo>
                  <a:pt x="9152501" y="6730365"/>
                  <a:pt x="9147810" y="6725674"/>
                  <a:pt x="9147810" y="6719888"/>
                </a:cubicBezTo>
                <a:cubicBezTo>
                  <a:pt x="9147810" y="6714101"/>
                  <a:pt x="9152501" y="6709410"/>
                  <a:pt x="9158288" y="6709410"/>
                </a:cubicBezTo>
                <a:cubicBezTo>
                  <a:pt x="9164074" y="6709410"/>
                  <a:pt x="9168765" y="6714101"/>
                  <a:pt x="9168765" y="6719888"/>
                </a:cubicBezTo>
                <a:close/>
                <a:moveTo>
                  <a:pt x="9320212" y="6719888"/>
                </a:moveTo>
                <a:cubicBezTo>
                  <a:pt x="9320212" y="6725148"/>
                  <a:pt x="9315948" y="6729412"/>
                  <a:pt x="9310688" y="6729412"/>
                </a:cubicBezTo>
                <a:cubicBezTo>
                  <a:pt x="9305427" y="6729412"/>
                  <a:pt x="9301162" y="6725148"/>
                  <a:pt x="9301162" y="6719888"/>
                </a:cubicBezTo>
                <a:cubicBezTo>
                  <a:pt x="9301162" y="6714627"/>
                  <a:pt x="9305427" y="6710362"/>
                  <a:pt x="9310688" y="6710362"/>
                </a:cubicBezTo>
                <a:cubicBezTo>
                  <a:pt x="9315948" y="6710362"/>
                  <a:pt x="9320212" y="6714627"/>
                  <a:pt x="9320212" y="6719888"/>
                </a:cubicBezTo>
                <a:close/>
                <a:moveTo>
                  <a:pt x="9471660" y="6719888"/>
                </a:moveTo>
                <a:cubicBezTo>
                  <a:pt x="9471660" y="6724622"/>
                  <a:pt x="9467822" y="6728460"/>
                  <a:pt x="9463088" y="6728460"/>
                </a:cubicBezTo>
                <a:cubicBezTo>
                  <a:pt x="9458353" y="6728460"/>
                  <a:pt x="9454515" y="6724622"/>
                  <a:pt x="9454515" y="6719888"/>
                </a:cubicBezTo>
                <a:cubicBezTo>
                  <a:pt x="9454515" y="6715153"/>
                  <a:pt x="9458353" y="6711315"/>
                  <a:pt x="9463088" y="6711315"/>
                </a:cubicBezTo>
                <a:cubicBezTo>
                  <a:pt x="9467822" y="6711315"/>
                  <a:pt x="9471660" y="6715153"/>
                  <a:pt x="9471660" y="6719888"/>
                </a:cubicBezTo>
                <a:close/>
                <a:moveTo>
                  <a:pt x="9623108" y="6719888"/>
                </a:moveTo>
                <a:cubicBezTo>
                  <a:pt x="9623108" y="6724096"/>
                  <a:pt x="9619696" y="6727508"/>
                  <a:pt x="9615488" y="6727508"/>
                </a:cubicBezTo>
                <a:cubicBezTo>
                  <a:pt x="9611279" y="6727508"/>
                  <a:pt x="9607868" y="6724096"/>
                  <a:pt x="9607868" y="6719888"/>
                </a:cubicBezTo>
                <a:cubicBezTo>
                  <a:pt x="9607868" y="6715679"/>
                  <a:pt x="9611279" y="6712268"/>
                  <a:pt x="9615488" y="6712268"/>
                </a:cubicBezTo>
                <a:cubicBezTo>
                  <a:pt x="9619696" y="6712268"/>
                  <a:pt x="9623108" y="6715679"/>
                  <a:pt x="9623108" y="6719888"/>
                </a:cubicBezTo>
                <a:close/>
                <a:moveTo>
                  <a:pt x="9774555" y="6719888"/>
                </a:moveTo>
                <a:cubicBezTo>
                  <a:pt x="9774555" y="6723570"/>
                  <a:pt x="9771570" y="6726555"/>
                  <a:pt x="9767888" y="6726555"/>
                </a:cubicBezTo>
                <a:cubicBezTo>
                  <a:pt x="9764205" y="6726555"/>
                  <a:pt x="9761220" y="6723570"/>
                  <a:pt x="9761220" y="6719888"/>
                </a:cubicBezTo>
                <a:cubicBezTo>
                  <a:pt x="9761220" y="6716205"/>
                  <a:pt x="9764205" y="6713220"/>
                  <a:pt x="9767888" y="6713220"/>
                </a:cubicBezTo>
                <a:cubicBezTo>
                  <a:pt x="9771570" y="6713220"/>
                  <a:pt x="9774555" y="6716205"/>
                  <a:pt x="9774555" y="6719888"/>
                </a:cubicBezTo>
                <a:close/>
                <a:moveTo>
                  <a:pt x="9926955" y="6719888"/>
                </a:moveTo>
                <a:cubicBezTo>
                  <a:pt x="9926955" y="6723570"/>
                  <a:pt x="9923970" y="6726555"/>
                  <a:pt x="9920288" y="6726555"/>
                </a:cubicBezTo>
                <a:cubicBezTo>
                  <a:pt x="9916605" y="6726555"/>
                  <a:pt x="9913620" y="6723570"/>
                  <a:pt x="9913620" y="6719888"/>
                </a:cubicBezTo>
                <a:cubicBezTo>
                  <a:pt x="9913620" y="6716205"/>
                  <a:pt x="9916605" y="6713220"/>
                  <a:pt x="9920288" y="6713220"/>
                </a:cubicBezTo>
                <a:cubicBezTo>
                  <a:pt x="9923970" y="6713220"/>
                  <a:pt x="9926955" y="6716205"/>
                  <a:pt x="9926955" y="6719888"/>
                </a:cubicBezTo>
                <a:close/>
              </a:path>
            </a:pathLst>
          </a:custGeom>
          <a:solidFill>
            <a:srgbClr val="E2502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DIGITAL"/>
          <p:cNvSpPr txBox="1"/>
          <p:nvPr/>
        </p:nvSpPr>
        <p:spPr>
          <a:xfrm>
            <a:off x="952500" y="5170170"/>
            <a:ext cx="2854819" cy="8267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DIGITAL</a:t>
            </a:r>
          </a:p>
        </p:txBody>
      </p:sp>
      <p:sp>
        <p:nvSpPr>
          <p:cNvPr id="8" name="Text: Selected work 2024–26"/>
          <p:cNvSpPr txBox="1"/>
          <p:nvPr/>
        </p:nvSpPr>
        <p:spPr>
          <a:xfrm>
            <a:off x="952500" y="6026468"/>
            <a:ext cx="3470976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Selected work 2024–26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4" name="Text: COMPARISON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COMPARISON</a:t>
            </a:r>
          </a:p>
        </p:txBody>
      </p:sp>
      <p:sp>
        <p:nvSpPr>
          <p:cNvPr id="5" name="Text: BEFORE / AFTER"/>
          <p:cNvSpPr txBox="1"/>
          <p:nvPr/>
        </p:nvSpPr>
        <p:spPr>
          <a:xfrm>
            <a:off x="952500" y="1066759"/>
            <a:ext cx="6374892" cy="95663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550" b="1" i="0" spc="-111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BEFORE / AFTER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25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E9DEA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Today"/>
          <p:cNvSpPr txBox="1"/>
          <p:nvPr/>
        </p:nvSpPr>
        <p:spPr>
          <a:xfrm>
            <a:off x="1238250" y="2687955"/>
            <a:ext cx="1169817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Today</a:t>
            </a:r>
          </a:p>
        </p:txBody>
      </p:sp>
      <p:sp>
        <p:nvSpPr>
          <p:cNvPr id="8" name="Text: ✕ About"/>
          <p:cNvSpPr txBox="1"/>
          <p:nvPr/>
        </p:nvSpPr>
        <p:spPr>
          <a:xfrm>
            <a:off x="1238250" y="3454718"/>
            <a:ext cx="1182392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✕ About</a:t>
            </a:r>
          </a:p>
        </p:txBody>
      </p:sp>
      <p:sp>
        <p:nvSpPr>
          <p:cNvPr id="9" name="Text: ✕ Branding"/>
          <p:cNvSpPr txBox="1"/>
          <p:nvPr/>
        </p:nvSpPr>
        <p:spPr>
          <a:xfrm>
            <a:off x="1238250" y="4026218"/>
            <a:ext cx="167280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✕ Branding</a:t>
            </a:r>
          </a:p>
        </p:txBody>
      </p:sp>
      <p:sp>
        <p:nvSpPr>
          <p:cNvPr id="10" name="Text: ✕ Digital"/>
          <p:cNvSpPr txBox="1"/>
          <p:nvPr/>
        </p:nvSpPr>
        <p:spPr>
          <a:xfrm>
            <a:off x="1238250" y="4597718"/>
            <a:ext cx="150933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✕ Digital</a:t>
            </a:r>
          </a:p>
        </p:txBody>
      </p:sp>
      <p:sp>
        <p:nvSpPr>
          <p:cNvPr id="11" name="Text: ✕ Contact"/>
          <p:cNvSpPr txBox="1"/>
          <p:nvPr/>
        </p:nvSpPr>
        <p:spPr>
          <a:xfrm>
            <a:off x="1238250" y="5169218"/>
            <a:ext cx="150933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Roboto Mono"/>
                <a:ea typeface="Roboto Mono"/>
                <a:cs typeface="Roboto Mono"/>
              </a:rPr>
              <a:t>✕ Contact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960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E2502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: With us"/>
          <p:cNvSpPr txBox="1"/>
          <p:nvPr/>
        </p:nvSpPr>
        <p:spPr>
          <a:xfrm>
            <a:off x="6381750" y="2687955"/>
            <a:ext cx="1622504" cy="4733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With us</a:t>
            </a:r>
          </a:p>
        </p:txBody>
      </p:sp>
      <p:sp>
        <p:nvSpPr>
          <p:cNvPr id="14" name="Text: ✓ About"/>
          <p:cNvSpPr txBox="1"/>
          <p:nvPr/>
        </p:nvSpPr>
        <p:spPr>
          <a:xfrm>
            <a:off x="6381750" y="3454718"/>
            <a:ext cx="1182392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✓ About</a:t>
            </a:r>
          </a:p>
        </p:txBody>
      </p:sp>
      <p:sp>
        <p:nvSpPr>
          <p:cNvPr id="15" name="Text: ✓ Branding"/>
          <p:cNvSpPr txBox="1"/>
          <p:nvPr/>
        </p:nvSpPr>
        <p:spPr>
          <a:xfrm>
            <a:off x="6381750" y="4026218"/>
            <a:ext cx="167280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✓ Branding</a:t>
            </a:r>
          </a:p>
        </p:txBody>
      </p:sp>
      <p:sp>
        <p:nvSpPr>
          <p:cNvPr id="16" name="Text: ✓ Digital"/>
          <p:cNvSpPr txBox="1"/>
          <p:nvPr/>
        </p:nvSpPr>
        <p:spPr>
          <a:xfrm>
            <a:off x="6381750" y="4597718"/>
            <a:ext cx="150933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✓ Digital</a:t>
            </a:r>
          </a:p>
        </p:txBody>
      </p:sp>
      <p:sp>
        <p:nvSpPr>
          <p:cNvPr id="17" name="Text: ✓ Contact"/>
          <p:cNvSpPr txBox="1"/>
          <p:nvPr/>
        </p:nvSpPr>
        <p:spPr>
          <a:xfrm>
            <a:off x="6381750" y="5169218"/>
            <a:ext cx="1509333" cy="3471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Roboto Mono"/>
                <a:ea typeface="Roboto Mono"/>
                <a:cs typeface="Roboto Mono"/>
              </a:rPr>
              <a:t>✓ Contact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DATA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DATA</a:t>
            </a:r>
          </a:p>
        </p:txBody>
      </p:sp>
      <p:sp>
        <p:nvSpPr>
          <p:cNvPr id="5" name="Text: PROJECTS BY TYPE"/>
          <p:cNvSpPr txBox="1"/>
          <p:nvPr/>
        </p:nvSpPr>
        <p:spPr>
          <a:xfrm>
            <a:off x="952500" y="1190401"/>
            <a:ext cx="6073140" cy="80060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650" b="1" i="0" spc="-93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PROJECTS BY TYPE</a:t>
            </a:r>
          </a:p>
        </p:txBody>
      </p:sp>
      <p:graphicFrame>
        <p:nvGraphicFramePr>
          <p:cNvPr id="6" name="Bar chart (sample data)"/>
          <p:cNvGraphicFramePr>
            <a:graphicFrameLocks noGrp="1"/>
          </p:cNvGraphicFramePr>
          <p:nvPr/>
        </p:nvGraphicFramePr>
        <p:xfrm>
          <a:off x="666750" y="2635568"/>
          <a:ext cx="8763000" cy="364140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: Sample data —"/>
          <p:cNvSpPr txBox="1"/>
          <p:nvPr/>
        </p:nvSpPr>
        <p:spPr>
          <a:xfrm>
            <a:off x="9566697" y="2276475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Sample data —</a:t>
            </a:r>
          </a:p>
        </p:txBody>
      </p:sp>
      <p:sp>
        <p:nvSpPr>
          <p:cNvPr id="8" name="Text: replace with yours"/>
          <p:cNvSpPr txBox="1"/>
          <p:nvPr/>
        </p:nvSpPr>
        <p:spPr>
          <a:xfrm>
            <a:off x="8937965" y="2543175"/>
            <a:ext cx="230153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replace with yours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4" name="Text: “"/>
          <p:cNvSpPr txBox="1"/>
          <p:nvPr/>
        </p:nvSpPr>
        <p:spPr>
          <a:xfrm>
            <a:off x="857250" y="-242888"/>
            <a:ext cx="1351880" cy="38481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0" i="0">
                <a:solidFill>
                  <a:srgbClr val="E2502C"/>
                </a:solidFill>
                <a:latin typeface="Playfair Display"/>
                <a:ea typeface="Playfair Display"/>
                <a:cs typeface="Playfair Display"/>
              </a:rPr>
              <a:t>“</a:t>
            </a:r>
          </a:p>
        </p:txBody>
      </p:sp>
      <p:sp>
        <p:nvSpPr>
          <p:cNvPr id="5" name="Text: We make small brands feel big."/>
          <p:cNvSpPr txBox="1"/>
          <p:nvPr/>
        </p:nvSpPr>
        <p:spPr>
          <a:xfrm>
            <a:off x="952500" y="2837878"/>
            <a:ext cx="8760185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1F1C12"/>
                </a:solidFill>
                <a:latin typeface="Georgia"/>
                <a:ea typeface="Georgia"/>
                <a:cs typeface="Georgia"/>
              </a:rPr>
              <a:t>We make small brands feel big.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76200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DATA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DATA</a:t>
            </a:r>
          </a:p>
        </p:txBody>
      </p:sp>
      <p:sp>
        <p:nvSpPr>
          <p:cNvPr id="5" name="Text: PROJECTS BY TYPE"/>
          <p:cNvSpPr txBox="1"/>
          <p:nvPr/>
        </p:nvSpPr>
        <p:spPr>
          <a:xfrm>
            <a:off x="952500" y="1190401"/>
            <a:ext cx="6073140" cy="80060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650" b="1" i="0" spc="-93">
                <a:solidFill>
                  <a:srgbClr val="1F1C12"/>
                </a:solidFill>
                <a:latin typeface="Roboto Mono"/>
                <a:ea typeface="Roboto Mono"/>
                <a:cs typeface="Roboto Mono"/>
              </a:rPr>
              <a:t>PROJECTS BY TYPE</a:t>
            </a:r>
          </a:p>
        </p:txBody>
      </p:sp>
      <p:graphicFrame>
        <p:nvGraphicFramePr>
          <p:cNvPr id="6" name="Bar chart (sample data)"/>
          <p:cNvGraphicFramePr>
            <a:graphicFrameLocks noGrp="1"/>
          </p:cNvGraphicFramePr>
          <p:nvPr/>
        </p:nvGraphicFramePr>
        <p:xfrm>
          <a:off x="666750" y="2695575"/>
          <a:ext cx="8763000" cy="3581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: Sample data —"/>
          <p:cNvSpPr txBox="1"/>
          <p:nvPr/>
        </p:nvSpPr>
        <p:spPr>
          <a:xfrm>
            <a:off x="9566697" y="2276475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Sample data —</a:t>
            </a:r>
          </a:p>
        </p:txBody>
      </p:sp>
      <p:sp>
        <p:nvSpPr>
          <p:cNvPr id="8" name="Text: replace with yours"/>
          <p:cNvSpPr txBox="1"/>
          <p:nvPr/>
        </p:nvSpPr>
        <p:spPr>
          <a:xfrm>
            <a:off x="8937965" y="2543175"/>
            <a:ext cx="230153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replace with yours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Studio Portfolio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