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FCCC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5151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ORKSHOP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92E00"/>
                </a:solidFill>
                <a:latin typeface="Roboto Mono"/>
                <a:ea typeface="Roboto Mono"/>
                <a:cs typeface="Roboto Mono"/>
              </a:rPr>
              <a:t>WORKSHOP</a:t>
            </a:r>
          </a:p>
        </p:txBody>
      </p:sp>
      <p:sp>
        <p:nvSpPr>
          <p:cNvPr id="4" name="Text: MENTAL HEALTH"/>
          <p:cNvSpPr txBox="1"/>
          <p:nvPr/>
        </p:nvSpPr>
        <p:spPr>
          <a:xfrm>
            <a:off x="952500" y="1516243"/>
            <a:ext cx="10662285" cy="17115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050" b="1" i="0" spc="-201">
                <a:solidFill>
                  <a:srgbClr val="151515"/>
                </a:solidFill>
                <a:latin typeface="Roboto Mono"/>
                <a:ea typeface="Roboto Mono"/>
                <a:cs typeface="Roboto Mono"/>
              </a:rPr>
              <a:t>MENTAL HEALTH</a:t>
            </a:r>
          </a:p>
        </p:txBody>
      </p:sp>
      <p:sp>
        <p:nvSpPr>
          <p:cNvPr id="5" name="Text: AT WORK"/>
          <p:cNvSpPr txBox="1"/>
          <p:nvPr/>
        </p:nvSpPr>
        <p:spPr>
          <a:xfrm>
            <a:off x="952500" y="2747962"/>
            <a:ext cx="5568869" cy="165973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195">
                <a:solidFill>
                  <a:srgbClr val="151515"/>
                </a:solidFill>
                <a:latin typeface="Roboto Mono"/>
                <a:ea typeface="Roboto Mono"/>
                <a:cs typeface="Roboto Mono"/>
              </a:rPr>
              <a:t>AT WORK</a:t>
            </a:r>
          </a:p>
        </p:txBody>
      </p:sp>
      <p:sp>
        <p:nvSpPr>
          <p:cNvPr id="6" name="Text: HR awareness session"/>
          <p:cNvSpPr txBox="1"/>
          <p:nvPr/>
        </p:nvSpPr>
        <p:spPr>
          <a:xfrm>
            <a:off x="952500" y="5013960"/>
            <a:ext cx="4061984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51515"/>
                </a:solidFill>
                <a:latin typeface="Roboto Mono"/>
                <a:ea typeface="Roboto Mono"/>
                <a:cs typeface="Roboto Mono"/>
              </a:rPr>
              <a:t>HR awareness session</a:t>
            </a:r>
          </a:p>
        </p:txBody>
      </p:sp>
      <p:sp>
        <p:nvSpPr>
          <p:cNvPr id="7" name="Text: Presented by Ananya Ghosh · Oc"/>
          <p:cNvSpPr txBox="1"/>
          <p:nvPr/>
        </p:nvSpPr>
        <p:spPr>
          <a:xfrm>
            <a:off x="952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5534F"/>
                </a:solidFill>
                <a:latin typeface="Roboto Mono"/>
                <a:ea typeface="Roboto Mono"/>
                <a:cs typeface="Roboto Mono"/>
              </a:rPr>
              <a:t>Presented by Ananya Ghosh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FCCC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5151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5534F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92E00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9/10"/>
          <p:cNvSpPr txBox="1"/>
          <p:nvPr/>
        </p:nvSpPr>
        <p:spPr>
          <a:xfrm>
            <a:off x="895350" y="1476375"/>
            <a:ext cx="7079962" cy="38052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FF4D00"/>
                </a:solidFill>
                <a:latin typeface="Roboto Mono"/>
                <a:ea typeface="Roboto Mono"/>
                <a:cs typeface="Roboto Mono"/>
              </a:rPr>
              <a:t>9/10</a:t>
            </a:r>
          </a:p>
        </p:txBody>
      </p:sp>
      <p:sp>
        <p:nvSpPr>
          <p:cNvPr id="6" name="Text: Wellbeing survey (sample)."/>
          <p:cNvSpPr txBox="1"/>
          <p:nvPr/>
        </p:nvSpPr>
        <p:spPr>
          <a:xfrm>
            <a:off x="952500" y="4993958"/>
            <a:ext cx="5596090" cy="4481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151515"/>
                </a:solidFill>
                <a:latin typeface="Roboto Mono"/>
                <a:ea typeface="Roboto Mono"/>
                <a:cs typeface="Roboto Mono"/>
              </a:rPr>
              <a:t>Wellbeing survey (sample).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5534F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at Work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