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DF3E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0A9D6A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F7A59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4C6B5F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HOW IT WORKS"/>
          <p:cNvSpPr txBox="1"/>
          <p:nvPr/>
        </p:nvSpPr>
        <p:spPr>
          <a:xfrm>
            <a:off x="952500" y="847725"/>
            <a:ext cx="194939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087650"/>
                </a:solidFill>
                <a:latin typeface="Roboto Mono"/>
                <a:ea typeface="Roboto Mono"/>
                <a:cs typeface="Roboto Mono"/>
              </a:rPr>
              <a:t>HOW IT WORKS</a:t>
            </a:r>
          </a:p>
        </p:txBody>
      </p:sp>
      <p:sp>
        <p:nvSpPr>
          <p:cNvPr id="6" name="Text: IN FOUR STEPS"/>
          <p:cNvSpPr txBox="1"/>
          <p:nvPr/>
        </p:nvSpPr>
        <p:spPr>
          <a:xfrm>
            <a:off x="952500" y="1053001"/>
            <a:ext cx="7098887" cy="9747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150" b="1" i="0" spc="123">
                <a:solidFill>
                  <a:srgbClr val="0D2B22"/>
                </a:solidFill>
                <a:latin typeface="Montserrat"/>
                <a:ea typeface="Montserrat"/>
                <a:cs typeface="Montserrat"/>
              </a:rPr>
              <a:t>IN FOUR STEPS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667000"/>
            <a:ext cx="2286000" cy="2857500"/>
          </a:xfrm>
          <a:prstGeom prst="rect">
            <a:avLst/>
          </a:prstGeom>
          <a:solidFill>
            <a:srgbClr val="AAE4CC"/>
          </a:solidFill>
          <a:ln w="1">
            <a:solidFill>
              <a:srgbClr val="0D2B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1"/>
          <p:cNvSpPr txBox="1"/>
          <p:nvPr/>
        </p:nvSpPr>
        <p:spPr>
          <a:xfrm>
            <a:off x="1181100" y="2742438"/>
            <a:ext cx="353282" cy="7658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0A9D6A"/>
                </a:solidFill>
                <a:latin typeface="Montserrat"/>
                <a:ea typeface="Montserrat"/>
                <a:cs typeface="Montserrat"/>
              </a:rPr>
              <a:t>1</a:t>
            </a:r>
          </a:p>
        </p:txBody>
      </p:sp>
      <p:sp>
        <p:nvSpPr>
          <p:cNvPr id="9" name="Text: Welcome"/>
          <p:cNvSpPr txBox="1"/>
          <p:nvPr/>
        </p:nvSpPr>
        <p:spPr>
          <a:xfrm>
            <a:off x="1181100" y="4009072"/>
            <a:ext cx="1598085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0D2B22"/>
                </a:solidFill>
                <a:latin typeface="Montserrat"/>
                <a:ea typeface="Montserrat"/>
                <a:cs typeface="Montserrat"/>
              </a:rPr>
              <a:t>Welcome</a:t>
            </a:r>
          </a:p>
        </p:txBody>
      </p:sp>
      <p:sp>
        <p:nvSpPr>
          <p:cNvPr id="10" name="Text: Short note on"/>
          <p:cNvSpPr txBox="1"/>
          <p:nvPr/>
        </p:nvSpPr>
        <p:spPr>
          <a:xfrm>
            <a:off x="1181100" y="4530090"/>
            <a:ext cx="1475908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4C6B5F"/>
                </a:solidFill>
                <a:latin typeface="Montserrat"/>
                <a:ea typeface="Montserrat"/>
                <a:cs typeface="Montserrat"/>
              </a:rPr>
              <a:t>Short note on</a:t>
            </a:r>
          </a:p>
        </p:txBody>
      </p:sp>
      <p:sp>
        <p:nvSpPr>
          <p:cNvPr id="11" name="Text: what happens"/>
          <p:cNvSpPr txBox="1"/>
          <p:nvPr/>
        </p:nvSpPr>
        <p:spPr>
          <a:xfrm>
            <a:off x="1181100" y="4806315"/>
            <a:ext cx="1547482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4C6B5F"/>
                </a:solidFill>
                <a:latin typeface="Montserrat"/>
                <a:ea typeface="Montserrat"/>
                <a:cs typeface="Montserrat"/>
              </a:rPr>
              <a:t>what happens</a:t>
            </a:r>
          </a:p>
        </p:txBody>
      </p:sp>
      <p:sp>
        <p:nvSpPr>
          <p:cNvPr id="12" name="Text: here."/>
          <p:cNvSpPr txBox="1"/>
          <p:nvPr/>
        </p:nvSpPr>
        <p:spPr>
          <a:xfrm>
            <a:off x="1181100" y="5082540"/>
            <a:ext cx="587559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4C6B5F"/>
                </a:solidFill>
                <a:latin typeface="Montserrat"/>
                <a:ea typeface="Montserrat"/>
                <a:cs typeface="Montserrat"/>
              </a:rPr>
              <a:t>here.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24250" y="2667000"/>
            <a:ext cx="2286000" cy="2857500"/>
          </a:xfrm>
          <a:prstGeom prst="rect">
            <a:avLst/>
          </a:prstGeom>
          <a:solidFill>
            <a:srgbClr val="AAE4CC"/>
          </a:solidFill>
          <a:ln w="1">
            <a:solidFill>
              <a:srgbClr val="0D2B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2"/>
          <p:cNvSpPr txBox="1"/>
          <p:nvPr/>
        </p:nvSpPr>
        <p:spPr>
          <a:xfrm>
            <a:off x="3752850" y="2742438"/>
            <a:ext cx="473964" cy="7658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0A9D6A"/>
                </a:solidFill>
                <a:latin typeface="Montserrat"/>
                <a:ea typeface="Montserrat"/>
                <a:cs typeface="Montserrat"/>
              </a:rPr>
              <a:t>2</a:t>
            </a:r>
          </a:p>
        </p:txBody>
      </p:sp>
      <p:sp>
        <p:nvSpPr>
          <p:cNvPr id="15" name="Text: How we work"/>
          <p:cNvSpPr txBox="1"/>
          <p:nvPr/>
        </p:nvSpPr>
        <p:spPr>
          <a:xfrm>
            <a:off x="3752850" y="4009072"/>
            <a:ext cx="2289625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0D2B22"/>
                </a:solidFill>
                <a:latin typeface="Montserrat"/>
                <a:ea typeface="Montserrat"/>
                <a:cs typeface="Montserrat"/>
              </a:rPr>
              <a:t>How we work</a:t>
            </a:r>
          </a:p>
        </p:txBody>
      </p:sp>
      <p:sp>
        <p:nvSpPr>
          <p:cNvPr id="16" name="Text: Short note on"/>
          <p:cNvSpPr txBox="1"/>
          <p:nvPr/>
        </p:nvSpPr>
        <p:spPr>
          <a:xfrm>
            <a:off x="3752850" y="4530090"/>
            <a:ext cx="1475908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4C6B5F"/>
                </a:solidFill>
                <a:latin typeface="Montserrat"/>
                <a:ea typeface="Montserrat"/>
                <a:cs typeface="Montserrat"/>
              </a:rPr>
              <a:t>Short note on</a:t>
            </a:r>
          </a:p>
        </p:txBody>
      </p:sp>
      <p:sp>
        <p:nvSpPr>
          <p:cNvPr id="17" name="Text: what happens"/>
          <p:cNvSpPr txBox="1"/>
          <p:nvPr/>
        </p:nvSpPr>
        <p:spPr>
          <a:xfrm>
            <a:off x="3752850" y="4806315"/>
            <a:ext cx="1547482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4C6B5F"/>
                </a:solidFill>
                <a:latin typeface="Montserrat"/>
                <a:ea typeface="Montserrat"/>
                <a:cs typeface="Montserrat"/>
              </a:rPr>
              <a:t>what happens</a:t>
            </a:r>
          </a:p>
        </p:txBody>
      </p:sp>
      <p:sp>
        <p:nvSpPr>
          <p:cNvPr id="18" name="Text: here."/>
          <p:cNvSpPr txBox="1"/>
          <p:nvPr/>
        </p:nvSpPr>
        <p:spPr>
          <a:xfrm>
            <a:off x="3752850" y="5082540"/>
            <a:ext cx="587559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4C6B5F"/>
                </a:solidFill>
                <a:latin typeface="Montserrat"/>
                <a:ea typeface="Montserrat"/>
                <a:cs typeface="Montserrat"/>
              </a:rPr>
              <a:t>here.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6000" y="2667000"/>
            <a:ext cx="2286000" cy="2857500"/>
          </a:xfrm>
          <a:prstGeom prst="rect">
            <a:avLst/>
          </a:prstGeom>
          <a:solidFill>
            <a:srgbClr val="AAE4CC"/>
          </a:solidFill>
          <a:ln w="1">
            <a:solidFill>
              <a:srgbClr val="0D2B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: 3"/>
          <p:cNvSpPr txBox="1"/>
          <p:nvPr/>
        </p:nvSpPr>
        <p:spPr>
          <a:xfrm>
            <a:off x="6324600" y="2742438"/>
            <a:ext cx="475202" cy="7658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0A9D6A"/>
                </a:solidFill>
                <a:latin typeface="Montserrat"/>
                <a:ea typeface="Montserrat"/>
                <a:cs typeface="Montserrat"/>
              </a:rPr>
              <a:t>3</a:t>
            </a:r>
          </a:p>
        </p:txBody>
      </p:sp>
      <p:sp>
        <p:nvSpPr>
          <p:cNvPr id="21" name="Text: Tools"/>
          <p:cNvSpPr txBox="1"/>
          <p:nvPr/>
        </p:nvSpPr>
        <p:spPr>
          <a:xfrm>
            <a:off x="6324600" y="4009072"/>
            <a:ext cx="888349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0D2B22"/>
                </a:solidFill>
                <a:latin typeface="Montserrat"/>
                <a:ea typeface="Montserrat"/>
                <a:cs typeface="Montserrat"/>
              </a:rPr>
              <a:t>Tools</a:t>
            </a:r>
          </a:p>
        </p:txBody>
      </p:sp>
      <p:sp>
        <p:nvSpPr>
          <p:cNvPr id="22" name="Text: Short note on"/>
          <p:cNvSpPr txBox="1"/>
          <p:nvPr/>
        </p:nvSpPr>
        <p:spPr>
          <a:xfrm>
            <a:off x="6324600" y="4530090"/>
            <a:ext cx="1475908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4C6B5F"/>
                </a:solidFill>
                <a:latin typeface="Montserrat"/>
                <a:ea typeface="Montserrat"/>
                <a:cs typeface="Montserrat"/>
              </a:rPr>
              <a:t>Short note on</a:t>
            </a:r>
          </a:p>
        </p:txBody>
      </p:sp>
      <p:sp>
        <p:nvSpPr>
          <p:cNvPr id="23" name="Text: what happens"/>
          <p:cNvSpPr txBox="1"/>
          <p:nvPr/>
        </p:nvSpPr>
        <p:spPr>
          <a:xfrm>
            <a:off x="6324600" y="4806315"/>
            <a:ext cx="1547482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4C6B5F"/>
                </a:solidFill>
                <a:latin typeface="Montserrat"/>
                <a:ea typeface="Montserrat"/>
                <a:cs typeface="Montserrat"/>
              </a:rPr>
              <a:t>what happens</a:t>
            </a:r>
          </a:p>
        </p:txBody>
      </p:sp>
      <p:sp>
        <p:nvSpPr>
          <p:cNvPr id="24" name="Text: here."/>
          <p:cNvSpPr txBox="1"/>
          <p:nvPr/>
        </p:nvSpPr>
        <p:spPr>
          <a:xfrm>
            <a:off x="6324600" y="5082540"/>
            <a:ext cx="587559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4C6B5F"/>
                </a:solidFill>
                <a:latin typeface="Montserrat"/>
                <a:ea typeface="Montserrat"/>
                <a:cs typeface="Montserrat"/>
              </a:rPr>
              <a:t>here.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667750" y="2667000"/>
            <a:ext cx="2286000" cy="2857500"/>
          </a:xfrm>
          <a:prstGeom prst="rect">
            <a:avLst/>
          </a:prstGeom>
          <a:solidFill>
            <a:srgbClr val="AAE4CC"/>
          </a:solidFill>
          <a:ln w="1">
            <a:solidFill>
              <a:srgbClr val="0D2B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: 4"/>
          <p:cNvSpPr txBox="1"/>
          <p:nvPr/>
        </p:nvSpPr>
        <p:spPr>
          <a:xfrm>
            <a:off x="8896350" y="2742438"/>
            <a:ext cx="534305" cy="7658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0A9D6A"/>
                </a:solidFill>
                <a:latin typeface="Montserrat"/>
                <a:ea typeface="Montserrat"/>
                <a:cs typeface="Montserrat"/>
              </a:rPr>
              <a:t>4</a:t>
            </a:r>
          </a:p>
        </p:txBody>
      </p:sp>
      <p:sp>
        <p:nvSpPr>
          <p:cNvPr id="27" name="Text: Your first week"/>
          <p:cNvSpPr txBox="1"/>
          <p:nvPr/>
        </p:nvSpPr>
        <p:spPr>
          <a:xfrm>
            <a:off x="8896350" y="4009072"/>
            <a:ext cx="2515644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0D2B22"/>
                </a:solidFill>
                <a:latin typeface="Montserrat"/>
                <a:ea typeface="Montserrat"/>
                <a:cs typeface="Montserrat"/>
              </a:rPr>
              <a:t>Your first week</a:t>
            </a:r>
          </a:p>
        </p:txBody>
      </p:sp>
      <p:sp>
        <p:nvSpPr>
          <p:cNvPr id="28" name="Text: Short note on"/>
          <p:cNvSpPr txBox="1"/>
          <p:nvPr/>
        </p:nvSpPr>
        <p:spPr>
          <a:xfrm>
            <a:off x="8896350" y="4530090"/>
            <a:ext cx="1475908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4C6B5F"/>
                </a:solidFill>
                <a:latin typeface="Montserrat"/>
                <a:ea typeface="Montserrat"/>
                <a:cs typeface="Montserrat"/>
              </a:rPr>
              <a:t>Short note on</a:t>
            </a:r>
          </a:p>
        </p:txBody>
      </p:sp>
      <p:sp>
        <p:nvSpPr>
          <p:cNvPr id="29" name="Text: what happens"/>
          <p:cNvSpPr txBox="1"/>
          <p:nvPr/>
        </p:nvSpPr>
        <p:spPr>
          <a:xfrm>
            <a:off x="8896350" y="4806315"/>
            <a:ext cx="1547482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4C6B5F"/>
                </a:solidFill>
                <a:latin typeface="Montserrat"/>
                <a:ea typeface="Montserrat"/>
                <a:cs typeface="Montserrat"/>
              </a:rPr>
              <a:t>what happens</a:t>
            </a:r>
          </a:p>
        </p:txBody>
      </p:sp>
      <p:sp>
        <p:nvSpPr>
          <p:cNvPr id="30" name="Text: here."/>
          <p:cNvSpPr txBox="1"/>
          <p:nvPr/>
        </p:nvSpPr>
        <p:spPr>
          <a:xfrm>
            <a:off x="8896350" y="5082540"/>
            <a:ext cx="587559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4C6B5F"/>
                </a:solidFill>
                <a:latin typeface="Montserrat"/>
                <a:ea typeface="Montserrat"/>
                <a:cs typeface="Montserrat"/>
              </a:rPr>
              <a:t>here.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DF3E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0A9D6A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F7A59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4C6B5F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“"/>
          <p:cNvSpPr txBox="1"/>
          <p:nvPr/>
        </p:nvSpPr>
        <p:spPr>
          <a:xfrm>
            <a:off x="857250" y="-242888"/>
            <a:ext cx="1351880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0" i="0">
                <a:solidFill>
                  <a:srgbClr val="0A9D6A"/>
                </a:solidFill>
                <a:latin typeface="Playfair Display"/>
                <a:ea typeface="Playfair Display"/>
                <a:cs typeface="Playfair Display"/>
              </a:rPr>
              <a:t>“</a:t>
            </a:r>
          </a:p>
        </p:txBody>
      </p:sp>
      <p:sp>
        <p:nvSpPr>
          <p:cNvPr id="6" name="Text: Ask every question twice."/>
          <p:cNvSpPr txBox="1"/>
          <p:nvPr/>
        </p:nvSpPr>
        <p:spPr>
          <a:xfrm>
            <a:off x="952500" y="2837878"/>
            <a:ext cx="7160048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0D2B22"/>
                </a:solidFill>
                <a:latin typeface="Georgia"/>
                <a:ea typeface="Georgia"/>
                <a:cs typeface="Georgia"/>
              </a:rPr>
              <a:t>Ask every question twice.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DF3E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0A9D6A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F7A59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4C6B5F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Text: AGENDA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087650"/>
                </a:solidFill>
                <a:latin typeface="Roboto Mono"/>
                <a:ea typeface="Roboto Mono"/>
                <a:cs typeface="Roboto Mono"/>
              </a:rPr>
              <a:t>AGENDA</a:t>
            </a:r>
          </a:p>
        </p:txBody>
      </p:sp>
      <p:sp>
        <p:nvSpPr>
          <p:cNvPr id="6" name="Text: TODAY"/>
          <p:cNvSpPr txBox="1"/>
          <p:nvPr/>
        </p:nvSpPr>
        <p:spPr>
          <a:xfrm>
            <a:off x="952500" y="1073468"/>
            <a:ext cx="3580887" cy="10691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750" b="1" i="0" spc="135">
                <a:solidFill>
                  <a:srgbClr val="0D2B22"/>
                </a:solidFill>
                <a:latin typeface="Montserrat"/>
                <a:ea typeface="Montserrat"/>
                <a:cs typeface="Montserrat"/>
              </a:rPr>
              <a:t>TODAY</a:t>
            </a:r>
          </a:p>
        </p:txBody>
      </p:sp>
      <p:sp>
        <p:nvSpPr>
          <p:cNvPr id="7" name="Text: 01"/>
          <p:cNvSpPr txBox="1"/>
          <p:nvPr/>
        </p:nvSpPr>
        <p:spPr>
          <a:xfrm>
            <a:off x="952500" y="2831973"/>
            <a:ext cx="561493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A9D6A"/>
                </a:solidFill>
                <a:latin typeface="Montserrat"/>
                <a:ea typeface="Montserrat"/>
                <a:cs typeface="Montserrat"/>
              </a:rPr>
              <a:t>01</a:t>
            </a:r>
          </a:p>
        </p:txBody>
      </p:sp>
      <p:sp>
        <p:nvSpPr>
          <p:cNvPr id="8" name="Text: Welcome"/>
          <p:cNvSpPr txBox="1"/>
          <p:nvPr/>
        </p:nvSpPr>
        <p:spPr>
          <a:xfrm>
            <a:off x="2000250" y="2831973"/>
            <a:ext cx="2326078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D2B22"/>
                </a:solidFill>
                <a:latin typeface="Montserrat"/>
                <a:ea typeface="Montserrat"/>
                <a:cs typeface="Montserrat"/>
              </a:rPr>
              <a:t>Welcome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952500" y="3486150"/>
            <a:ext cx="10287000" cy="0"/>
          </a:xfrm>
          <a:prstGeom prst="line">
            <a:avLst/>
          </a:prstGeom>
          <a:ln w="9525">
            <a:solidFill>
              <a:srgbClr val="0D2B22">
                <a:alpha val="25000"/>
              </a:srgbClr>
            </a:solidFill>
          </a:ln>
        </p:spPr>
      </p:cxnSp>
      <p:sp>
        <p:nvSpPr>
          <p:cNvPr id="10" name="Text: 02"/>
          <p:cNvSpPr txBox="1"/>
          <p:nvPr/>
        </p:nvSpPr>
        <p:spPr>
          <a:xfrm>
            <a:off x="952500" y="3708273"/>
            <a:ext cx="644462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A9D6A"/>
                </a:solidFill>
                <a:latin typeface="Montserrat"/>
                <a:ea typeface="Montserrat"/>
                <a:cs typeface="Montserrat"/>
              </a:rPr>
              <a:t>02</a:t>
            </a:r>
          </a:p>
        </p:txBody>
      </p:sp>
      <p:sp>
        <p:nvSpPr>
          <p:cNvPr id="11" name="Text: How we work"/>
          <p:cNvSpPr txBox="1"/>
          <p:nvPr/>
        </p:nvSpPr>
        <p:spPr>
          <a:xfrm>
            <a:off x="2000250" y="3708273"/>
            <a:ext cx="3340336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D2B22"/>
                </a:solidFill>
                <a:latin typeface="Montserrat"/>
                <a:ea typeface="Montserrat"/>
                <a:cs typeface="Montserrat"/>
              </a:rPr>
              <a:t>How we work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52500" y="4362450"/>
            <a:ext cx="10287000" cy="0"/>
          </a:xfrm>
          <a:prstGeom prst="line">
            <a:avLst/>
          </a:prstGeom>
          <a:ln w="9525">
            <a:solidFill>
              <a:srgbClr val="0D2B22">
                <a:alpha val="25000"/>
              </a:srgbClr>
            </a:solidFill>
          </a:ln>
        </p:spPr>
      </p:cxnSp>
      <p:sp>
        <p:nvSpPr>
          <p:cNvPr id="13" name="Text: 03"/>
          <p:cNvSpPr txBox="1"/>
          <p:nvPr/>
        </p:nvSpPr>
        <p:spPr>
          <a:xfrm>
            <a:off x="952500" y="4584573"/>
            <a:ext cx="642792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A9D6A"/>
                </a:solidFill>
                <a:latin typeface="Montserrat"/>
                <a:ea typeface="Montserrat"/>
                <a:cs typeface="Montserrat"/>
              </a:rPr>
              <a:t>03</a:t>
            </a:r>
          </a:p>
        </p:txBody>
      </p:sp>
      <p:sp>
        <p:nvSpPr>
          <p:cNvPr id="14" name="Text: Tools"/>
          <p:cNvSpPr txBox="1"/>
          <p:nvPr/>
        </p:nvSpPr>
        <p:spPr>
          <a:xfrm>
            <a:off x="2000250" y="4584573"/>
            <a:ext cx="1285132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D2B22"/>
                </a:solidFill>
                <a:latin typeface="Montserrat"/>
                <a:ea typeface="Montserrat"/>
                <a:cs typeface="Montserrat"/>
              </a:rPr>
              <a:t>Tools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952500" y="5238750"/>
            <a:ext cx="10287000" cy="0"/>
          </a:xfrm>
          <a:prstGeom prst="line">
            <a:avLst/>
          </a:prstGeom>
          <a:ln w="9525">
            <a:solidFill>
              <a:srgbClr val="0D2B22">
                <a:alpha val="25000"/>
              </a:srgbClr>
            </a:solidFill>
          </a:ln>
        </p:spPr>
      </p:cxnSp>
      <p:sp>
        <p:nvSpPr>
          <p:cNvPr id="16" name="Text: 04"/>
          <p:cNvSpPr txBox="1"/>
          <p:nvPr/>
        </p:nvSpPr>
        <p:spPr>
          <a:xfrm>
            <a:off x="952500" y="5460873"/>
            <a:ext cx="687616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A9D6A"/>
                </a:solidFill>
                <a:latin typeface="Montserrat"/>
                <a:ea typeface="Montserrat"/>
                <a:cs typeface="Montserrat"/>
              </a:rPr>
              <a:t>04</a:t>
            </a:r>
          </a:p>
        </p:txBody>
      </p:sp>
      <p:sp>
        <p:nvSpPr>
          <p:cNvPr id="17" name="Text: Your first week"/>
          <p:cNvSpPr txBox="1"/>
          <p:nvPr/>
        </p:nvSpPr>
        <p:spPr>
          <a:xfrm>
            <a:off x="2000250" y="5460873"/>
            <a:ext cx="3671831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D2B22"/>
                </a:solidFill>
                <a:latin typeface="Montserrat"/>
                <a:ea typeface="Montserrat"/>
                <a:cs typeface="Montserrat"/>
              </a:rPr>
              <a:t>Your first week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952500" y="6115050"/>
            <a:ext cx="10287000" cy="0"/>
          </a:xfrm>
          <a:prstGeom prst="line">
            <a:avLst/>
          </a:prstGeom>
          <a:ln w="9525">
            <a:solidFill>
              <a:srgbClr val="0D2B22">
                <a:alpha val="25000"/>
              </a:srgbClr>
            </a:solidFill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DF3E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0A9D6A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F7A59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INTERNAL"/>
          <p:cNvSpPr txBox="1"/>
          <p:nvPr/>
        </p:nvSpPr>
        <p:spPr>
          <a:xfrm>
            <a:off x="952500" y="1133475"/>
            <a:ext cx="131229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087650"/>
                </a:solidFill>
                <a:latin typeface="Roboto Mono"/>
                <a:ea typeface="Roboto Mono"/>
                <a:cs typeface="Roboto Mono"/>
              </a:rPr>
              <a:t>INTERNAL</a:t>
            </a:r>
          </a:p>
        </p:txBody>
      </p:sp>
      <p:sp>
        <p:nvSpPr>
          <p:cNvPr id="5" name="Text: ONBOARDING WEEK"/>
          <p:cNvSpPr txBox="1"/>
          <p:nvPr/>
        </p:nvSpPr>
        <p:spPr>
          <a:xfrm>
            <a:off x="952500" y="1951130"/>
            <a:ext cx="11144250" cy="11636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7350" b="1" i="0" spc="-101">
                <a:solidFill>
                  <a:srgbClr val="0D2B22"/>
                </a:solidFill>
                <a:latin typeface="Montserrat"/>
                <a:ea typeface="Montserrat"/>
                <a:cs typeface="Montserrat"/>
              </a:rPr>
              <a:t>ONBOARDING WEEK</a:t>
            </a:r>
          </a:p>
        </p:txBody>
      </p:sp>
      <p:sp>
        <p:nvSpPr>
          <p:cNvPr id="6" name="Text: Welcome deck for new joiners"/>
          <p:cNvSpPr txBox="1"/>
          <p:nvPr/>
        </p:nvSpPr>
        <p:spPr>
          <a:xfrm>
            <a:off x="952500" y="3847719"/>
            <a:ext cx="5101640" cy="3924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D2B22"/>
                </a:solidFill>
                <a:latin typeface="Montserrat"/>
                <a:ea typeface="Montserrat"/>
                <a:cs typeface="Montserrat"/>
              </a:rPr>
              <a:t>Welcome deck for new joiners</a:t>
            </a:r>
          </a:p>
        </p:txBody>
      </p:sp>
      <p:sp>
        <p:nvSpPr>
          <p:cNvPr id="7" name="Text: Presented by Dev Kapoor · Octo"/>
          <p:cNvSpPr txBox="1"/>
          <p:nvPr/>
        </p:nvSpPr>
        <p:spPr>
          <a:xfrm>
            <a:off x="952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4C6B5F"/>
                </a:solidFill>
                <a:latin typeface="Roboto Mono"/>
                <a:ea typeface="Roboto Mono"/>
                <a:cs typeface="Roboto Mono"/>
              </a:rPr>
              <a:t>Presented by Dev Kapoor · October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Onboarding Week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