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478"/>
          <c:w val="0.97826"/>
          <c:h val="0.878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FF7A1A"/>
            </a:solidFill>
            <a:ln>
              <a:noFill/>
            </a:ln>
          </c:spPr>
          <c:dPt>
            <c:idx val="5"/>
            <c:spPr>
              <a:solidFill>
                <a:srgbClr val="58A6FF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95.9</c:v>
                </c:pt>
                <c:pt idx="1">
                  <c:v>57.7</c:v>
                </c:pt>
                <c:pt idx="2">
                  <c:v>35.7</c:v>
                </c:pt>
                <c:pt idx="3">
                  <c:v>89.5</c:v>
                </c:pt>
                <c:pt idx="4">
                  <c:v>61.7</c:v>
                </c:pt>
                <c:pt idx="5">
                  <c:v>100.0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6F1E8"/>
            </a:solidFill>
          </a:ln>
        </c:spPr>
        <c:txPr>
          <a:bodyPr/>
          <a:lstStyle/>
          <a:p>
            <a:pPr>
              <a:defRPr sz="1500" b="0">
                <a:solidFill>
                  <a:srgbClr val="F6F1E8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467"/>
          <c:w val="0.97826"/>
          <c:h val="0.87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FF7A1A"/>
            </a:solidFill>
            <a:ln>
              <a:noFill/>
            </a:ln>
          </c:spPr>
          <c:dPt>
            <c:idx val="2"/>
            <c:spPr>
              <a:solidFill>
                <a:srgbClr val="58A6FF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58.1</c:v>
                </c:pt>
                <c:pt idx="1">
                  <c:v>46.2</c:v>
                </c:pt>
                <c:pt idx="2">
                  <c:v>100.0</c:v>
                </c:pt>
                <c:pt idx="3">
                  <c:v>32.9</c:v>
                </c:pt>
                <c:pt idx="4">
                  <c:v>66.4</c:v>
                </c:pt>
                <c:pt idx="5">
                  <c:v>44.7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6F1E8"/>
            </a:solidFill>
          </a:ln>
        </c:spPr>
        <c:txPr>
          <a:bodyPr/>
          <a:lstStyle/>
          <a:p>
            <a:pPr>
              <a:defRPr sz="1500" b="0">
                <a:solidFill>
                  <a:srgbClr val="F6F1E8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81915" y="-4007168"/>
            <a:ext cx="10138410" cy="1013841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707833" y="-1960245"/>
            <a:ext cx="16680180" cy="1668018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775710" y="-1553528"/>
            <a:ext cx="15752445" cy="1575244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SCHOOL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6" name="Text: Healthy Habits"/>
          <p:cNvSpPr txBox="1"/>
          <p:nvPr/>
        </p:nvSpPr>
        <p:spPr>
          <a:xfrm>
            <a:off x="952500" y="1581039"/>
            <a:ext cx="9954006" cy="15970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050" b="1" i="0" spc="-442">
                <a:solidFill>
                  <a:srgbClr val="F6F1E8"/>
                </a:solidFill>
                <a:latin typeface="Arial"/>
                <a:ea typeface="Arial"/>
                <a:cs typeface="Arial"/>
              </a:rPr>
              <a:t>Healthy Habits</a:t>
            </a:r>
          </a:p>
        </p:txBody>
      </p:sp>
      <p:sp>
        <p:nvSpPr>
          <p:cNvPr id="7" name="Text: School assembly talk"/>
          <p:cNvSpPr txBox="1"/>
          <p:nvPr/>
        </p:nvSpPr>
        <p:spPr>
          <a:xfrm>
            <a:off x="952500" y="3866007"/>
            <a:ext cx="3187479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School assembly talk</a:t>
            </a:r>
          </a:p>
        </p:txBody>
      </p:sp>
      <p:sp>
        <p:nvSpPr>
          <p:cNvPr id="8" name="Text: Presented by Vikram Nair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Presented by Vikram Nair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752600" y="333375"/>
            <a:ext cx="10416540" cy="1041654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2238375" y="-2950845"/>
            <a:ext cx="15340965" cy="1534096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858452" y="-4984432"/>
            <a:ext cx="12552045" cy="1255204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6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7" name="Text: Today"/>
          <p:cNvSpPr txBox="1"/>
          <p:nvPr/>
        </p:nvSpPr>
        <p:spPr>
          <a:xfrm>
            <a:off x="952500" y="1124902"/>
            <a:ext cx="2556506" cy="983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270">
                <a:solidFill>
                  <a:srgbClr val="F6F1E8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8" name="Text: 01"/>
          <p:cNvSpPr txBox="1"/>
          <p:nvPr/>
        </p:nvSpPr>
        <p:spPr>
          <a:xfrm>
            <a:off x="952500" y="28571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Text: Sleep"/>
          <p:cNvSpPr txBox="1"/>
          <p:nvPr/>
        </p:nvSpPr>
        <p:spPr>
          <a:xfrm>
            <a:off x="2000250" y="2857119"/>
            <a:ext cx="1268096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Sleep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1" name="Text: 02"/>
          <p:cNvSpPr txBox="1"/>
          <p:nvPr/>
        </p:nvSpPr>
        <p:spPr>
          <a:xfrm>
            <a:off x="952500" y="37334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Text: Food"/>
          <p:cNvSpPr txBox="1"/>
          <p:nvPr/>
        </p:nvSpPr>
        <p:spPr>
          <a:xfrm>
            <a:off x="2000250" y="3733419"/>
            <a:ext cx="1164549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Food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4" name="Text: 03"/>
          <p:cNvSpPr txBox="1"/>
          <p:nvPr/>
        </p:nvSpPr>
        <p:spPr>
          <a:xfrm>
            <a:off x="952500" y="46097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Text: Play"/>
          <p:cNvSpPr txBox="1"/>
          <p:nvPr/>
        </p:nvSpPr>
        <p:spPr>
          <a:xfrm>
            <a:off x="2000250" y="4609719"/>
            <a:ext cx="986484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Play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7" name="Text: 04"/>
          <p:cNvSpPr txBox="1"/>
          <p:nvPr/>
        </p:nvSpPr>
        <p:spPr>
          <a:xfrm>
            <a:off x="952500" y="54860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Text: Screens"/>
          <p:cNvSpPr txBox="1"/>
          <p:nvPr/>
        </p:nvSpPr>
        <p:spPr>
          <a:xfrm>
            <a:off x="2000250" y="5486019"/>
            <a:ext cx="1832221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Screens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663065" y="-4063365"/>
            <a:ext cx="13424535" cy="1342453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4105275" y="-1316355"/>
            <a:ext cx="12214860" cy="1221486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894398" y="134302"/>
            <a:ext cx="8597265" cy="859726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6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7" name="Text: Hours of sleep by age"/>
          <p:cNvSpPr txBox="1"/>
          <p:nvPr/>
        </p:nvSpPr>
        <p:spPr>
          <a:xfrm>
            <a:off x="952500" y="1217670"/>
            <a:ext cx="6902958" cy="751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100" b="1" i="0" spc="-205">
                <a:solidFill>
                  <a:srgbClr val="F6F1E8"/>
                </a:solidFill>
                <a:latin typeface="Arial"/>
                <a:ea typeface="Arial"/>
                <a:cs typeface="Arial"/>
              </a:rPr>
              <a:t>Hours of sleep by age</a:t>
            </a:r>
          </a:p>
        </p:txBody>
      </p:sp>
      <p:graphicFrame>
        <p:nvGraphicFramePr>
          <p:cNvPr id="8" name="Bar chart (sample data)"/>
          <p:cNvGraphicFramePr>
            <a:graphicFrameLocks noGrp="1"/>
          </p:cNvGraphicFramePr>
          <p:nvPr/>
        </p:nvGraphicFramePr>
        <p:xfrm>
          <a:off x="666750" y="2433638"/>
          <a:ext cx="8763000" cy="384333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10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215265" y="-6569392"/>
            <a:ext cx="16447770" cy="1644777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2449830" y="-2080260"/>
            <a:ext cx="10719435" cy="1071943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418398" y="-5315902"/>
            <a:ext cx="11791950" cy="1179195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6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7" name="Text: The people"/>
          <p:cNvSpPr txBox="1"/>
          <p:nvPr/>
        </p:nvSpPr>
        <p:spPr>
          <a:xfrm>
            <a:off x="952500" y="1185672"/>
            <a:ext cx="3718296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F6F1E8"/>
                </a:solidFill>
                <a:latin typeface="Arial"/>
                <a:ea typeface="Arial"/>
                <a:cs typeface="Arial"/>
              </a:rPr>
              <a:t>The people</a:t>
            </a:r>
          </a:p>
        </p:txBody>
      </p:sp>
      <p:sp>
        <p:nvSpPr>
          <p:cNvPr id="8" name="Oval 7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FF7A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VN"/>
          <p:cNvSpPr txBox="1"/>
          <p:nvPr/>
        </p:nvSpPr>
        <p:spPr>
          <a:xfrm>
            <a:off x="1324923" y="3112389"/>
            <a:ext cx="969655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VN</a:t>
            </a:r>
          </a:p>
        </p:txBody>
      </p:sp>
      <p:sp>
        <p:nvSpPr>
          <p:cNvPr id="10" name="Text: Vikram Nair"/>
          <p:cNvSpPr txBox="1"/>
          <p:nvPr/>
        </p:nvSpPr>
        <p:spPr>
          <a:xfrm>
            <a:off x="1036036" y="4537138"/>
            <a:ext cx="154742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Vikram Nair</a:t>
            </a:r>
          </a:p>
        </p:txBody>
      </p:sp>
      <p:sp>
        <p:nvSpPr>
          <p:cNvPr id="11" name="Text: Lead"/>
          <p:cNvSpPr txBox="1"/>
          <p:nvPr/>
        </p:nvSpPr>
        <p:spPr>
          <a:xfrm>
            <a:off x="1540699" y="4912995"/>
            <a:ext cx="538103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Arial"/>
                <a:ea typeface="Arial"/>
                <a:cs typeface="Arial"/>
              </a:rPr>
              <a:t>Lead</a:t>
            </a:r>
          </a:p>
        </p:txBody>
      </p:sp>
      <p:sp>
        <p:nvSpPr>
          <p:cNvPr id="12" name="Oval 11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58A6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TM"/>
          <p:cNvSpPr txBox="1"/>
          <p:nvPr/>
        </p:nvSpPr>
        <p:spPr>
          <a:xfrm>
            <a:off x="3878337" y="3112389"/>
            <a:ext cx="1006326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TM</a:t>
            </a:r>
          </a:p>
        </p:txBody>
      </p:sp>
      <p:sp>
        <p:nvSpPr>
          <p:cNvPr id="14" name="Text: Tara Menon"/>
          <p:cNvSpPr txBox="1"/>
          <p:nvPr/>
        </p:nvSpPr>
        <p:spPr>
          <a:xfrm>
            <a:off x="3608169" y="4537138"/>
            <a:ext cx="15466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Tara Menon</a:t>
            </a:r>
          </a:p>
        </p:txBody>
      </p:sp>
      <p:sp>
        <p:nvSpPr>
          <p:cNvPr id="15" name="Text: Design"/>
          <p:cNvSpPr txBox="1"/>
          <p:nvPr/>
        </p:nvSpPr>
        <p:spPr>
          <a:xfrm>
            <a:off x="4027847" y="4912995"/>
            <a:ext cx="7073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6" name="Oval 15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874C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SK"/>
          <p:cNvSpPr txBox="1"/>
          <p:nvPr/>
        </p:nvSpPr>
        <p:spPr>
          <a:xfrm>
            <a:off x="6468423" y="3112389"/>
            <a:ext cx="969655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SK</a:t>
            </a:r>
          </a:p>
        </p:txBody>
      </p:sp>
      <p:sp>
        <p:nvSpPr>
          <p:cNvPr id="18" name="Text: Sameer Khan"/>
          <p:cNvSpPr txBox="1"/>
          <p:nvPr/>
        </p:nvSpPr>
        <p:spPr>
          <a:xfrm>
            <a:off x="6063600" y="4537138"/>
            <a:ext cx="177930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Sameer Khan</a:t>
            </a:r>
          </a:p>
        </p:txBody>
      </p:sp>
      <p:sp>
        <p:nvSpPr>
          <p:cNvPr id="19" name="Text: Engineering"/>
          <p:cNvSpPr txBox="1"/>
          <p:nvPr/>
        </p:nvSpPr>
        <p:spPr>
          <a:xfrm>
            <a:off x="6374947" y="4912995"/>
            <a:ext cx="11566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Arial"/>
                <a:ea typeface="Arial"/>
                <a:cs typeface="Arial"/>
              </a:rPr>
              <a:t>Engineering</a:t>
            </a:r>
          </a:p>
        </p:txBody>
      </p:sp>
      <p:sp>
        <p:nvSpPr>
          <p:cNvPr id="20" name="Oval 19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3462A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KR"/>
          <p:cNvSpPr txBox="1"/>
          <p:nvPr/>
        </p:nvSpPr>
        <p:spPr>
          <a:xfrm>
            <a:off x="9021680" y="3112389"/>
            <a:ext cx="10066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KR</a:t>
            </a:r>
          </a:p>
        </p:txBody>
      </p:sp>
      <p:sp>
        <p:nvSpPr>
          <p:cNvPr id="22" name="Text: Kavya Reddy"/>
          <p:cNvSpPr txBox="1"/>
          <p:nvPr/>
        </p:nvSpPr>
        <p:spPr>
          <a:xfrm>
            <a:off x="8650439" y="4537138"/>
            <a:ext cx="174912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Kavya Reddy</a:t>
            </a:r>
          </a:p>
        </p:txBody>
      </p:sp>
      <p:sp>
        <p:nvSpPr>
          <p:cNvPr id="23" name="Text: Research"/>
          <p:cNvSpPr txBox="1"/>
          <p:nvPr/>
        </p:nvSpPr>
        <p:spPr>
          <a:xfrm>
            <a:off x="9057521" y="4912995"/>
            <a:ext cx="934958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Arial"/>
                <a:ea typeface="Arial"/>
                <a:cs typeface="Arial"/>
              </a:rPr>
              <a:t>Research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016692" y="-1075372"/>
            <a:ext cx="14885670" cy="1488567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584383" y="-5098733"/>
            <a:ext cx="12251055" cy="1225105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586740" y="-4578668"/>
            <a:ext cx="12793980" cy="1279398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6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F6F1E8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7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8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720090" y="-3959542"/>
            <a:ext cx="11306175" cy="1130617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886325" y="-2174557"/>
            <a:ext cx="10988040" cy="1098804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230630" y="-2797492"/>
            <a:ext cx="13887450" cy="1388745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6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7" name="Text: Hours of sleep by age"/>
          <p:cNvSpPr txBox="1"/>
          <p:nvPr/>
        </p:nvSpPr>
        <p:spPr>
          <a:xfrm>
            <a:off x="952500" y="1217670"/>
            <a:ext cx="6902958" cy="751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100" b="1" i="0" spc="-205">
                <a:solidFill>
                  <a:srgbClr val="F6F1E8"/>
                </a:solidFill>
                <a:latin typeface="Arial"/>
                <a:ea typeface="Arial"/>
                <a:cs typeface="Arial"/>
              </a:rPr>
              <a:t>Hours of sleep by age</a:t>
            </a:r>
          </a:p>
        </p:txBody>
      </p:sp>
      <p:graphicFrame>
        <p:nvGraphicFramePr>
          <p:cNvPr id="8" name="Bar chart (sample data)"/>
          <p:cNvGraphicFramePr>
            <a:graphicFrameLocks noGrp="1"/>
          </p:cNvGraphicFramePr>
          <p:nvPr/>
        </p:nvGraphicFramePr>
        <p:xfrm>
          <a:off x="666750" y="2416492"/>
          <a:ext cx="8763000" cy="386048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10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973705" y="-5005388"/>
            <a:ext cx="11256645" cy="1125664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607820" y="-2837498"/>
            <a:ext cx="15129510" cy="1512951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312670" y="-6042660"/>
            <a:ext cx="14533245" cy="1453324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6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7" name="Text: Today"/>
          <p:cNvSpPr txBox="1"/>
          <p:nvPr/>
        </p:nvSpPr>
        <p:spPr>
          <a:xfrm>
            <a:off x="952500" y="1124902"/>
            <a:ext cx="2556506" cy="983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270">
                <a:solidFill>
                  <a:srgbClr val="F6F1E8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8" name="Text: 01"/>
          <p:cNvSpPr txBox="1"/>
          <p:nvPr/>
        </p:nvSpPr>
        <p:spPr>
          <a:xfrm>
            <a:off x="952500" y="28571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Text: Sleep"/>
          <p:cNvSpPr txBox="1"/>
          <p:nvPr/>
        </p:nvSpPr>
        <p:spPr>
          <a:xfrm>
            <a:off x="2000250" y="2857119"/>
            <a:ext cx="1268096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Sleep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1" name="Text: 02"/>
          <p:cNvSpPr txBox="1"/>
          <p:nvPr/>
        </p:nvSpPr>
        <p:spPr>
          <a:xfrm>
            <a:off x="952500" y="37334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Text: Food"/>
          <p:cNvSpPr txBox="1"/>
          <p:nvPr/>
        </p:nvSpPr>
        <p:spPr>
          <a:xfrm>
            <a:off x="2000250" y="3733419"/>
            <a:ext cx="1164549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Food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4" name="Text: 03"/>
          <p:cNvSpPr txBox="1"/>
          <p:nvPr/>
        </p:nvSpPr>
        <p:spPr>
          <a:xfrm>
            <a:off x="952500" y="46097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Text: Play"/>
          <p:cNvSpPr txBox="1"/>
          <p:nvPr/>
        </p:nvSpPr>
        <p:spPr>
          <a:xfrm>
            <a:off x="2000250" y="4609719"/>
            <a:ext cx="986484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Play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  <p:sp>
        <p:nvSpPr>
          <p:cNvPr id="17" name="Text: 04"/>
          <p:cNvSpPr txBox="1"/>
          <p:nvPr/>
        </p:nvSpPr>
        <p:spPr>
          <a:xfrm>
            <a:off x="952500" y="54860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F7A1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Text: Screens"/>
          <p:cNvSpPr txBox="1"/>
          <p:nvPr/>
        </p:nvSpPr>
        <p:spPr>
          <a:xfrm>
            <a:off x="2000250" y="5486019"/>
            <a:ext cx="1832221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F1E8"/>
                </a:solidFill>
                <a:latin typeface="Arial"/>
                <a:ea typeface="Arial"/>
                <a:cs typeface="Arial"/>
              </a:rPr>
              <a:t>Screens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F6F1E8">
                <a:alpha val="25000"/>
              </a:srgb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Habits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