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C27A4A"/>
              </a:solidFill>
              <a:ln>
                <a:noFill/>
              </a:ln>
            </c:spPr>
          </c:dPt>
          <c:dPt>
            <c:idx val="1"/>
            <c:spPr>
              <a:solidFill>
                <a:srgbClr val="1F2B22"/>
              </a:solidFill>
              <a:ln>
                <a:noFill/>
              </a:ln>
            </c:spPr>
          </c:dPt>
          <c:dPt>
            <c:idx val="2"/>
            <c:spPr>
              <a:solidFill>
                <a:srgbClr val="5A6253"/>
              </a:solidFill>
              <a:ln>
                <a:noFill/>
              </a:ln>
            </c:spPr>
          </c:dPt>
          <c:dPt>
            <c:idx val="3"/>
            <c:spPr>
              <a:solidFill>
                <a:srgbClr val="4E7A52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1981200"/>
            <a:ext cx="4876800" cy="4876800"/>
          </a:xfrm>
          <a:custGeom>
            <a:avLst/>
            <a:gdLst/>
            <a:ahLst/>
            <a:cxnLst/>
            <a:rect l="0" t="0" r="r" b="b"/>
            <a:pathLst>
              <a:path w="4876800" h="4876800">
                <a:moveTo>
                  <a:pt x="4876800" y="4876800"/>
                </a:moveTo>
                <a:lnTo>
                  <a:pt x="0" y="4876800"/>
                </a:lnTo>
                <a:lnTo>
                  <a:pt x="0" y="654278"/>
                </a:lnTo>
                <a:lnTo>
                  <a:pt x="540129" y="383243"/>
                </a:lnTo>
                <a:lnTo>
                  <a:pt x="1141953" y="174204"/>
                </a:lnTo>
                <a:lnTo>
                  <a:pt x="1776647" y="44519"/>
                </a:lnTo>
                <a:lnTo>
                  <a:pt x="2438400" y="0"/>
                </a:lnTo>
                <a:lnTo>
                  <a:pt x="3100153" y="44519"/>
                </a:lnTo>
                <a:lnTo>
                  <a:pt x="3734847" y="174204"/>
                </a:lnTo>
                <a:lnTo>
                  <a:pt x="4336671" y="383243"/>
                </a:lnTo>
                <a:lnTo>
                  <a:pt x="4876800" y="654278"/>
                </a:ln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0" y="2761298"/>
            <a:ext cx="4876800" cy="4096702"/>
          </a:xfrm>
          <a:custGeom>
            <a:avLst/>
            <a:gdLst/>
            <a:ahLst/>
            <a:cxnLst/>
            <a:rect l="0" t="0" r="r" b="b"/>
            <a:pathLst>
              <a:path w="4876800" h="4096702">
                <a:moveTo>
                  <a:pt x="4876800" y="4096702"/>
                </a:moveTo>
                <a:lnTo>
                  <a:pt x="0" y="4096702"/>
                </a:lnTo>
                <a:lnTo>
                  <a:pt x="0" y="809715"/>
                </a:lnTo>
                <a:lnTo>
                  <a:pt x="370716" y="559320"/>
                </a:lnTo>
                <a:lnTo>
                  <a:pt x="843779" y="321939"/>
                </a:lnTo>
                <a:lnTo>
                  <a:pt x="1349334" y="146338"/>
                </a:lnTo>
                <a:lnTo>
                  <a:pt x="1882502" y="37398"/>
                </a:lnTo>
                <a:lnTo>
                  <a:pt x="2438400" y="0"/>
                </a:lnTo>
                <a:lnTo>
                  <a:pt x="2994298" y="37398"/>
                </a:lnTo>
                <a:lnTo>
                  <a:pt x="3527466" y="146338"/>
                </a:lnTo>
                <a:lnTo>
                  <a:pt x="4033021" y="321939"/>
                </a:lnTo>
                <a:lnTo>
                  <a:pt x="4506084" y="559320"/>
                </a:lnTo>
                <a:lnTo>
                  <a:pt x="4876800" y="809715"/>
                </a:lnTo>
                <a:close/>
              </a:path>
            </a:pathLst>
          </a:cu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3541395"/>
            <a:ext cx="4876800" cy="3316605"/>
          </a:xfrm>
          <a:custGeom>
            <a:avLst/>
            <a:gdLst/>
            <a:ahLst/>
            <a:cxnLst/>
            <a:rect l="0" t="0" r="r" b="b"/>
            <a:pathLst>
              <a:path w="4876800" h="3316605">
                <a:moveTo>
                  <a:pt x="4876800" y="3316605"/>
                </a:moveTo>
                <a:lnTo>
                  <a:pt x="0" y="3316605"/>
                </a:lnTo>
                <a:lnTo>
                  <a:pt x="0" y="1077304"/>
                </a:lnTo>
                <a:lnTo>
                  <a:pt x="93206" y="971411"/>
                </a:lnTo>
                <a:lnTo>
                  <a:pt x="411722" y="691056"/>
                </a:lnTo>
                <a:lnTo>
                  <a:pt x="764446" y="452814"/>
                </a:lnTo>
                <a:lnTo>
                  <a:pt x="1147428" y="260635"/>
                </a:lnTo>
                <a:lnTo>
                  <a:pt x="1556715" y="118472"/>
                </a:lnTo>
                <a:lnTo>
                  <a:pt x="1988356" y="30277"/>
                </a:lnTo>
                <a:lnTo>
                  <a:pt x="2438400" y="0"/>
                </a:lnTo>
                <a:lnTo>
                  <a:pt x="2888444" y="30277"/>
                </a:lnTo>
                <a:lnTo>
                  <a:pt x="3320085" y="118472"/>
                </a:lnTo>
                <a:lnTo>
                  <a:pt x="3729372" y="260635"/>
                </a:lnTo>
                <a:lnTo>
                  <a:pt x="4112354" y="452814"/>
                </a:lnTo>
                <a:lnTo>
                  <a:pt x="4465078" y="691056"/>
                </a:lnTo>
                <a:lnTo>
                  <a:pt x="4783594" y="971411"/>
                </a:lnTo>
                <a:lnTo>
                  <a:pt x="4876800" y="1077304"/>
                </a:lnTo>
                <a:close/>
              </a:path>
            </a:pathLst>
          </a:cu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4322445"/>
            <a:ext cx="4876800" cy="2535555"/>
          </a:xfrm>
          <a:custGeom>
            <a:avLst/>
            <a:gdLst/>
            <a:ahLst/>
            <a:cxnLst/>
            <a:rect l="0" t="0" r="r" b="b"/>
            <a:pathLst>
              <a:path w="4876800" h="2535555">
                <a:moveTo>
                  <a:pt x="4876800" y="2535555"/>
                </a:moveTo>
                <a:lnTo>
                  <a:pt x="0" y="2535555"/>
                </a:lnTo>
                <a:lnTo>
                  <a:pt x="0" y="1842553"/>
                </a:lnTo>
                <a:lnTo>
                  <a:pt x="102101" y="1548603"/>
                </a:lnTo>
                <a:lnTo>
                  <a:pt x="249023" y="1255812"/>
                </a:lnTo>
                <a:lnTo>
                  <a:pt x="431160" y="986153"/>
                </a:lnTo>
                <a:lnTo>
                  <a:pt x="645492" y="742647"/>
                </a:lnTo>
                <a:lnTo>
                  <a:pt x="888998" y="528315"/>
                </a:lnTo>
                <a:lnTo>
                  <a:pt x="1158657" y="346178"/>
                </a:lnTo>
                <a:lnTo>
                  <a:pt x="1451448" y="199256"/>
                </a:lnTo>
                <a:lnTo>
                  <a:pt x="1764349" y="90572"/>
                </a:lnTo>
                <a:lnTo>
                  <a:pt x="2094340" y="23147"/>
                </a:lnTo>
                <a:lnTo>
                  <a:pt x="2438400" y="0"/>
                </a:lnTo>
                <a:lnTo>
                  <a:pt x="2782460" y="23147"/>
                </a:lnTo>
                <a:lnTo>
                  <a:pt x="3112451" y="90572"/>
                </a:lnTo>
                <a:lnTo>
                  <a:pt x="3425352" y="199256"/>
                </a:lnTo>
                <a:lnTo>
                  <a:pt x="3718143" y="346178"/>
                </a:lnTo>
                <a:lnTo>
                  <a:pt x="3987802" y="528315"/>
                </a:lnTo>
                <a:lnTo>
                  <a:pt x="4231308" y="742647"/>
                </a:lnTo>
                <a:lnTo>
                  <a:pt x="4445640" y="986153"/>
                </a:lnTo>
                <a:lnTo>
                  <a:pt x="4627777" y="1255812"/>
                </a:lnTo>
                <a:lnTo>
                  <a:pt x="4774699" y="1548603"/>
                </a:lnTo>
                <a:lnTo>
                  <a:pt x="4876800" y="1842553"/>
                </a:lnTo>
                <a:close/>
              </a:path>
            </a:pathLst>
          </a:custGeom>
          <a:solidFill>
            <a:srgbClr val="DFE5D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98142" y="5102542"/>
            <a:ext cx="3510915" cy="1755457"/>
          </a:xfrm>
          <a:custGeom>
            <a:avLst/>
            <a:gdLst/>
            <a:ahLst/>
            <a:cxnLst/>
            <a:rect l="0" t="0" r="r" b="b"/>
            <a:pathLst>
              <a:path w="3510915" h="1755457">
                <a:moveTo>
                  <a:pt x="3510915" y="1755457"/>
                </a:moveTo>
                <a:lnTo>
                  <a:pt x="3510915" y="1755457"/>
                </a:lnTo>
                <a:lnTo>
                  <a:pt x="0" y="1755457"/>
                </a:lnTo>
                <a:lnTo>
                  <a:pt x="0" y="1755457"/>
                </a:lnTo>
                <a:lnTo>
                  <a:pt x="16025" y="1517252"/>
                </a:lnTo>
                <a:lnTo>
                  <a:pt x="62707" y="1288787"/>
                </a:lnTo>
                <a:lnTo>
                  <a:pt x="137953" y="1072154"/>
                </a:lnTo>
                <a:lnTo>
                  <a:pt x="239671" y="869444"/>
                </a:lnTo>
                <a:lnTo>
                  <a:pt x="365772" y="682750"/>
                </a:lnTo>
                <a:lnTo>
                  <a:pt x="514162" y="514162"/>
                </a:lnTo>
                <a:lnTo>
                  <a:pt x="682750" y="365772"/>
                </a:lnTo>
                <a:lnTo>
                  <a:pt x="869444" y="239671"/>
                </a:lnTo>
                <a:lnTo>
                  <a:pt x="1072154" y="137953"/>
                </a:lnTo>
                <a:lnTo>
                  <a:pt x="1288787" y="62707"/>
                </a:lnTo>
                <a:lnTo>
                  <a:pt x="1517252" y="16025"/>
                </a:lnTo>
                <a:lnTo>
                  <a:pt x="1755457" y="0"/>
                </a:lnTo>
                <a:lnTo>
                  <a:pt x="1993663" y="16025"/>
                </a:lnTo>
                <a:lnTo>
                  <a:pt x="2222128" y="62707"/>
                </a:lnTo>
                <a:lnTo>
                  <a:pt x="2438761" y="137953"/>
                </a:lnTo>
                <a:lnTo>
                  <a:pt x="2641471" y="239671"/>
                </a:lnTo>
                <a:lnTo>
                  <a:pt x="2828165" y="365772"/>
                </a:lnTo>
                <a:lnTo>
                  <a:pt x="2996753" y="514162"/>
                </a:lnTo>
                <a:lnTo>
                  <a:pt x="3145143" y="682750"/>
                </a:lnTo>
                <a:lnTo>
                  <a:pt x="3271244" y="869444"/>
                </a:lnTo>
                <a:lnTo>
                  <a:pt x="3372962" y="1072154"/>
                </a:lnTo>
                <a:lnTo>
                  <a:pt x="3448208" y="1288787"/>
                </a:lnTo>
                <a:lnTo>
                  <a:pt x="3494890" y="1517252"/>
                </a:lnTo>
                <a:lnTo>
                  <a:pt x="3510915" y="1755457"/>
                </a:ln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778240" y="5882640"/>
            <a:ext cx="1950720" cy="975360"/>
          </a:xfrm>
          <a:custGeom>
            <a:avLst/>
            <a:gdLst/>
            <a:ahLst/>
            <a:cxnLst/>
            <a:rect l="0" t="0" r="r" b="b"/>
            <a:pathLst>
              <a:path w="1950720" h="975360">
                <a:moveTo>
                  <a:pt x="1950720" y="975360"/>
                </a:moveTo>
                <a:lnTo>
                  <a:pt x="1950720" y="975360"/>
                </a:lnTo>
                <a:lnTo>
                  <a:pt x="0" y="975360"/>
                </a:lnTo>
                <a:lnTo>
                  <a:pt x="0" y="975360"/>
                </a:lnTo>
                <a:lnTo>
                  <a:pt x="8904" y="843009"/>
                </a:lnTo>
                <a:lnTo>
                  <a:pt x="34841" y="716071"/>
                </a:lnTo>
                <a:lnTo>
                  <a:pt x="76649" y="595706"/>
                </a:lnTo>
                <a:lnTo>
                  <a:pt x="133165" y="483077"/>
                </a:lnTo>
                <a:lnTo>
                  <a:pt x="203229" y="379347"/>
                </a:lnTo>
                <a:lnTo>
                  <a:pt x="285676" y="285676"/>
                </a:lnTo>
                <a:lnTo>
                  <a:pt x="379347" y="203229"/>
                </a:lnTo>
                <a:lnTo>
                  <a:pt x="483077" y="133165"/>
                </a:lnTo>
                <a:lnTo>
                  <a:pt x="595706" y="76649"/>
                </a:lnTo>
                <a:lnTo>
                  <a:pt x="716071" y="34841"/>
                </a:lnTo>
                <a:lnTo>
                  <a:pt x="843009" y="8904"/>
                </a:lnTo>
                <a:lnTo>
                  <a:pt x="975360" y="0"/>
                </a:lnTo>
                <a:lnTo>
                  <a:pt x="1107711" y="8904"/>
                </a:lnTo>
                <a:lnTo>
                  <a:pt x="1234649" y="34841"/>
                </a:lnTo>
                <a:lnTo>
                  <a:pt x="1355014" y="76649"/>
                </a:lnTo>
                <a:lnTo>
                  <a:pt x="1467643" y="133165"/>
                </a:lnTo>
                <a:lnTo>
                  <a:pt x="1571373" y="203229"/>
                </a:lnTo>
                <a:lnTo>
                  <a:pt x="1665044" y="285676"/>
                </a:lnTo>
                <a:lnTo>
                  <a:pt x="1747491" y="379347"/>
                </a:lnTo>
                <a:lnTo>
                  <a:pt x="1817555" y="483077"/>
                </a:lnTo>
                <a:lnTo>
                  <a:pt x="1874071" y="595706"/>
                </a:lnTo>
                <a:lnTo>
                  <a:pt x="1915879" y="716071"/>
                </a:lnTo>
                <a:lnTo>
                  <a:pt x="1941816" y="843009"/>
                </a:lnTo>
                <a:lnTo>
                  <a:pt x="1950720" y="975360"/>
                </a:lnTo>
                <a:close/>
              </a:path>
            </a:pathLst>
          </a:cu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ERSONAL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PERSONAL</a:t>
            </a:r>
          </a:p>
        </p:txBody>
      </p:sp>
      <p:sp>
        <p:nvSpPr>
          <p:cNvPr id="11" name="Text: Thank You, Batch"/>
          <p:cNvSpPr txBox="1"/>
          <p:nvPr/>
        </p:nvSpPr>
        <p:spPr>
          <a:xfrm>
            <a:off x="952500" y="1915953"/>
            <a:ext cx="7162800" cy="118188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850" b="0" i="0" spc="-137">
                <a:solidFill>
                  <a:srgbClr val="1F2B22"/>
                </a:solidFill>
                <a:latin typeface="Playfair Display"/>
                <a:ea typeface="Playfair Display"/>
                <a:cs typeface="Playfair Display"/>
              </a:rPr>
              <a:t>Thank You, Batch</a:t>
            </a:r>
          </a:p>
        </p:txBody>
      </p:sp>
      <p:sp>
        <p:nvSpPr>
          <p:cNvPr id="12" name="Text: of 2026"/>
          <p:cNvSpPr txBox="1"/>
          <p:nvPr/>
        </p:nvSpPr>
        <p:spPr>
          <a:xfrm>
            <a:off x="952500" y="2584381"/>
            <a:ext cx="4614672" cy="18268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600" b="0" i="0" spc="-212">
                <a:solidFill>
                  <a:srgbClr val="1F2B22"/>
                </a:solidFill>
                <a:latin typeface="Playfair Display"/>
                <a:ea typeface="Playfair Display"/>
                <a:cs typeface="Playfair Display"/>
              </a:rPr>
              <a:t>of 2026</a:t>
            </a:r>
          </a:p>
        </p:txBody>
      </p:sp>
      <p:sp>
        <p:nvSpPr>
          <p:cNvPr id="13" name="Text: Farewell presentation"/>
          <p:cNvSpPr txBox="1"/>
          <p:nvPr/>
        </p:nvSpPr>
        <p:spPr>
          <a:xfrm>
            <a:off x="952500" y="5056632"/>
            <a:ext cx="3243665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Farewell presentation</a:t>
            </a:r>
          </a:p>
        </p:txBody>
      </p:sp>
      <p:sp>
        <p:nvSpPr>
          <p:cNvPr id="14" name="Text: Presented by Kavya Reddy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Presented by Kavya Reddy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952500" y="1232535"/>
            <a:ext cx="3934355" cy="4613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4E7A52"/>
                </a:solidFill>
                <a:latin typeface="Playfair Display"/>
                <a:ea typeface="Playfair Display"/>
                <a:cs typeface="Playfair Display"/>
              </a:rPr>
              <a:t>03</a:t>
            </a:r>
          </a:p>
        </p:txBody>
      </p:sp>
      <p:sp>
        <p:nvSpPr>
          <p:cNvPr id="6" name="Text: Teachers"/>
          <p:cNvSpPr txBox="1"/>
          <p:nvPr/>
        </p:nvSpPr>
        <p:spPr>
          <a:xfrm>
            <a:off x="6286500" y="3376422"/>
            <a:ext cx="3295136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DFE5D6"/>
                </a:solidFill>
                <a:latin typeface="Arial"/>
                <a:ea typeface="Arial"/>
                <a:cs typeface="Arial"/>
              </a:rPr>
              <a:t>Teachers</a:t>
            </a:r>
          </a:p>
        </p:txBody>
      </p:sp>
      <p:sp>
        <p:nvSpPr>
          <p:cNvPr id="7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DFE5D6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5" name="Text: Our four years"/>
          <p:cNvSpPr txBox="1"/>
          <p:nvPr/>
        </p:nvSpPr>
        <p:spPr>
          <a:xfrm>
            <a:off x="952500" y="1184215"/>
            <a:ext cx="3980783" cy="7916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550" b="0" i="0" spc="-91">
                <a:solidFill>
                  <a:srgbClr val="1F2B22"/>
                </a:solidFill>
                <a:latin typeface="Playfair Display"/>
                <a:ea typeface="Playfair Display"/>
                <a:cs typeface="Playfair Display"/>
              </a:rPr>
              <a:t>Our four years</a:t>
            </a:r>
          </a:p>
        </p:txBody>
      </p:sp>
      <p:graphicFrame>
        <p:nvGraphicFramePr>
          <p:cNvPr id="6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Memories — 42%"/>
          <p:cNvSpPr txBox="1"/>
          <p:nvPr/>
        </p:nvSpPr>
        <p:spPr>
          <a:xfrm>
            <a:off x="1466850" y="2864168"/>
            <a:ext cx="2623620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Memories — 42%</a:t>
            </a:r>
          </a:p>
        </p:txBody>
      </p:sp>
      <p:sp>
        <p:nvSpPr>
          <p:cNvPr id="9" name="Rectangle 8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Firsts — 27%"/>
          <p:cNvSpPr txBox="1"/>
          <p:nvPr/>
        </p:nvSpPr>
        <p:spPr>
          <a:xfrm>
            <a:off x="1466850" y="3530918"/>
            <a:ext cx="2012159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Firsts — 27%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1F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Teachers — 18%"/>
          <p:cNvSpPr txBox="1"/>
          <p:nvPr/>
        </p:nvSpPr>
        <p:spPr>
          <a:xfrm>
            <a:off x="1466850" y="4197668"/>
            <a:ext cx="251328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Teachers — 18%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5A6253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Next — 13%"/>
          <p:cNvSpPr txBox="1"/>
          <p:nvPr/>
        </p:nvSpPr>
        <p:spPr>
          <a:xfrm>
            <a:off x="1466850" y="4864418"/>
            <a:ext cx="1837512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Next — 13%</a:t>
            </a:r>
          </a:p>
        </p:txBody>
      </p:sp>
      <p:sp>
        <p:nvSpPr>
          <p:cNvPr id="15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5" name="Text: From idea to done"/>
          <p:cNvSpPr txBox="1"/>
          <p:nvPr/>
        </p:nvSpPr>
        <p:spPr>
          <a:xfrm>
            <a:off x="952500" y="1057166"/>
            <a:ext cx="6022848" cy="94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50" b="0" i="0" spc="-109">
                <a:solidFill>
                  <a:srgbClr val="1F2B22"/>
                </a:solidFill>
                <a:latin typeface="Playfair Display"/>
                <a:ea typeface="Playfair Display"/>
                <a:cs typeface="Playfair Display"/>
              </a:rPr>
              <a:t>From idea to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4E7A5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Memories"/>
          <p:cNvSpPr txBox="1"/>
          <p:nvPr/>
        </p:nvSpPr>
        <p:spPr>
          <a:xfrm>
            <a:off x="1488188" y="3537013"/>
            <a:ext cx="1309874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Memories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27A4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Firsts"/>
          <p:cNvSpPr txBox="1"/>
          <p:nvPr/>
        </p:nvSpPr>
        <p:spPr>
          <a:xfrm>
            <a:off x="4320524" y="3537013"/>
            <a:ext cx="78870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Firsts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88A58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Teachers"/>
          <p:cNvSpPr txBox="1"/>
          <p:nvPr/>
        </p:nvSpPr>
        <p:spPr>
          <a:xfrm>
            <a:off x="6679499" y="3537013"/>
            <a:ext cx="121425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Teachers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EA58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Next"/>
          <p:cNvSpPr txBox="1"/>
          <p:nvPr/>
        </p:nvSpPr>
        <p:spPr>
          <a:xfrm>
            <a:off x="9532825" y="3537013"/>
            <a:ext cx="65110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Next</a:t>
            </a:r>
          </a:p>
        </p:txBody>
      </p:sp>
      <p:sp>
        <p:nvSpPr>
          <p:cNvPr id="14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5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DFE5D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C2D0B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5A6253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466E4A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5" name="Text: What happens next"/>
          <p:cNvSpPr txBox="1"/>
          <p:nvPr/>
        </p:nvSpPr>
        <p:spPr>
          <a:xfrm>
            <a:off x="952500" y="1078230"/>
            <a:ext cx="6877812" cy="10401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0" i="0" spc="-146">
                <a:solidFill>
                  <a:srgbClr val="1F2B22"/>
                </a:solidFill>
                <a:latin typeface="Playfair Display"/>
                <a:ea typeface="Playfair Display"/>
                <a:cs typeface="Playfair Display"/>
              </a:rPr>
              <a:t>What happens next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F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Share feedback by Friday"/>
          <p:cNvSpPr txBox="1"/>
          <p:nvPr/>
        </p:nvSpPr>
        <p:spPr>
          <a:xfrm>
            <a:off x="1562100" y="2545461"/>
            <a:ext cx="4608317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Share feedback by Friday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F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ilot in two locations"/>
          <p:cNvSpPr txBox="1"/>
          <p:nvPr/>
        </p:nvSpPr>
        <p:spPr>
          <a:xfrm>
            <a:off x="1562100" y="3497961"/>
            <a:ext cx="3810059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Pilot in two locations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1F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view results in 30 days"/>
          <p:cNvSpPr txBox="1"/>
          <p:nvPr/>
        </p:nvSpPr>
        <p:spPr>
          <a:xfrm>
            <a:off x="1562100" y="4450461"/>
            <a:ext cx="460864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F2B22"/>
                </a:solidFill>
                <a:latin typeface="Arial"/>
                <a:ea typeface="Arial"/>
                <a:cs typeface="Arial"/>
              </a:rPr>
              <a:t>Review results in 30 days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Thank You, Batch of 2026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