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Venue</c:v>
                </c:pt>
                <c:pt idx="1">
                  <c:v>Prizes</c:v>
                </c:pt>
                <c:pt idx="2">
                  <c:v>Marketing</c:v>
                </c:pt>
                <c:pt idx="3">
                  <c:v>Hospitality</c:v>
                </c:pt>
                <c:pt idx="4">
                  <c:v>Logistics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EVENT BUDGET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EVENT BUDGET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EVENT BUDGET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EVENT BUDGET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114995" y="3998603"/>
            <a:ext cx="432410" cy="565777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732723" y="3597699"/>
            <a:ext cx="432410" cy="966681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350451" y="3265343"/>
            <a:ext cx="432410" cy="1299037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968179" y="2996697"/>
            <a:ext cx="432410" cy="1567683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585907" y="2460583"/>
            <a:ext cx="432410" cy="2103797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1203635" y="2403614"/>
            <a:ext cx="432410" cy="2160766"/>
          </a:xfrm>
          <a:prstGeom prst="roundRect">
            <a:avLst>
              <a:gd name="adj" fmla="val 13216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8331200" y="3339465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948928" y="2983230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566656" y="2626995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84384" y="2270760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02112" y="1914525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264525" y="362902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882253" y="327279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499981" y="29165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117709" y="256032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735437" y="220408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353165" y="184785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7837018" y="4564380"/>
            <a:ext cx="4077004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09600" y="1333500"/>
            <a:ext cx="10972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Finance team   ·   March 2026   ·   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bg1"/>
                </a:solidFill>
                <a:latin typeface="+mj-lt"/>
              </a:rPr>
              <a:t>Event Budget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College Tech Fest 2026 · March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55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Income &amp; costs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Venue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456" y="272034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6319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Prizes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5456" y="351663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45948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5456" y="431292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25577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Hospitality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5456" y="510921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120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4206" y="505206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Logistics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Budget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6388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53">
  <a:themeElements>
    <a:clrScheme name="Morphiq finance-453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finance-453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Budget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