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Survey</c:v>
                </c:pt>
                <c:pt idx="1">
                  <c:v>Design</c:v>
                </c:pt>
                <c:pt idx="2">
                  <c:v>Consultants</c:v>
                </c:pt>
                <c:pt idx="3">
                  <c:v>Equipment</c:v>
                </c:pt>
                <c:pt idx="4">
                  <c:v>Contingency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PROJECT BUDGET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27</a:t>
            </a:r>
          </a:p>
        </p:txBody>
      </p:sp>
      <p:sp>
        <p:nvSpPr>
          <p:cNvPr id="5" name="Rectangle 4"/>
          <p:cNvSpPr/>
          <p:nvPr/>
        </p:nvSpPr>
        <p:spPr>
          <a:xfrm>
            <a:off x="8137017" y="2998470"/>
            <a:ext cx="252832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54720" y="2911545"/>
            <a:ext cx="252832" cy="63937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72423" y="2800850"/>
            <a:ext cx="252832" cy="75007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690125" y="2384985"/>
            <a:ext cx="252832" cy="116593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207828" y="2241736"/>
            <a:ext cx="252832" cy="1309184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725531" y="2168257"/>
            <a:ext cx="252832" cy="1382663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243234" y="1733880"/>
            <a:ext cx="252832" cy="181704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263433" y="2778195"/>
            <a:ext cx="517703" cy="8692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81136" y="2667500"/>
            <a:ext cx="517702" cy="11069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298838" y="2251635"/>
            <a:ext cx="517703" cy="41586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816541" y="2108386"/>
            <a:ext cx="517703" cy="14324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334244" y="2034907"/>
            <a:ext cx="517703" cy="7347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10851947" y="1600530"/>
            <a:ext cx="517703" cy="43437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8187233" y="27889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704936" y="270199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22638" y="2591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40341" y="217543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258044" y="2032186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775747" y="1958707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293450" y="152433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191195" y="3550920"/>
            <a:ext cx="332293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255350" y="1181430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Finance team   ·   2026–27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Project Budget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City Metro Expansion Study ·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accent2"/>
                </a:solidFill>
                <a:latin typeface="+mj-lt"/>
              </a:rPr>
              <a:t>₹12.4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900" b="1" i="0">
                <a:solidFill>
                  <a:schemeClr val="accent2"/>
                </a:solidFill>
                <a:latin typeface="+mj-lt"/>
              </a:rPr>
              <a:t>₹1.8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Survey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Design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Consultants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Equipment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Contingency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55626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₹2.6 Cr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4">
  <a:themeElements>
    <a:clrScheme name="Morphiq finance-454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finance-454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Budget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