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Home &amp; EMI</c:v>
                </c:pt>
                <c:pt idx="1">
                  <c:v>Food</c:v>
                </c:pt>
                <c:pt idx="2">
                  <c:v>Savings &amp; SIP</c:v>
                </c:pt>
                <c:pt idx="3">
                  <c:v>Education</c:v>
                </c:pt>
                <c:pt idx="4">
                  <c:v>Lifestyle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525158" y="185318"/>
            <a:ext cx="117043" cy="11704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18295" y="666135"/>
            <a:ext cx="130770" cy="130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11431" y="1146951"/>
            <a:ext cx="144498" cy="144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504567" y="1627767"/>
            <a:ext cx="158225" cy="158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97704" y="2108584"/>
            <a:ext cx="171952" cy="1719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90840" y="258940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83977" y="307021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77113" y="355103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70249" y="403184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3386" y="451266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56522" y="499348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49658" y="5474298"/>
            <a:ext cx="268043" cy="26804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42795" y="595511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35931" y="643593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29067" y="691674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005975" y="178455"/>
            <a:ext cx="130770" cy="130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999111" y="659271"/>
            <a:ext cx="144498" cy="144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992247" y="1140087"/>
            <a:ext cx="158225" cy="158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985384" y="1620904"/>
            <a:ext cx="171952" cy="1719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78520" y="210172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971657" y="2582537"/>
            <a:ext cx="199407" cy="1994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964793" y="306335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957929" y="354416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951066" y="402498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944202" y="450580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937338" y="498661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930475" y="546743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923611" y="594825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916747" y="642906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909884" y="690988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791" y="171591"/>
            <a:ext cx="144498" cy="144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79927" y="652407"/>
            <a:ext cx="158225" cy="158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73064" y="1133224"/>
            <a:ext cx="171952" cy="1719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66200" y="161404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59337" y="209485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52473" y="257567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45609" y="305648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38746" y="353730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31882" y="401812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25018" y="449893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18155" y="4979755"/>
            <a:ext cx="281771" cy="2817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11291" y="546057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04427" y="594138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397564" y="642220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390700" y="690302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967607" y="164727"/>
            <a:ext cx="158225" cy="158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960744" y="645544"/>
            <a:ext cx="171952" cy="1719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953880" y="112636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947017" y="160717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940153" y="2087993"/>
            <a:ext cx="213134" cy="21313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933289" y="256880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926426" y="304962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919562" y="353044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912698" y="401125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905835" y="449207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898971" y="497289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892107" y="545370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885244" y="593452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878380" y="641534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871516" y="689615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448424" y="157864"/>
            <a:ext cx="171952" cy="1719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441560" y="63868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434697" y="111949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427833" y="160031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420969" y="208112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414106" y="256194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407242" y="304276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400378" y="352357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393515" y="400439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386651" y="4485211"/>
            <a:ext cx="295498" cy="2954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379787" y="496602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372924" y="544684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366060" y="592766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359196" y="640847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352333" y="688929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929240" y="151000"/>
            <a:ext cx="185680" cy="185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922377" y="63181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915513" y="111263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908649" y="1593449"/>
            <a:ext cx="226862" cy="2268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901786" y="207426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894922" y="255508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888058" y="303589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881195" y="351671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8874331" y="399753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867467" y="447834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8860604" y="495916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8853740" y="543998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8846876" y="592079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8840013" y="640161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833149" y="6882429"/>
            <a:ext cx="377862" cy="3778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410057" y="144137"/>
            <a:ext cx="199407" cy="199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403193" y="62495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396329" y="110576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389466" y="158658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382602" y="206740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375738" y="254821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368875" y="302903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362011" y="350985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355147" y="3990667"/>
            <a:ext cx="309225" cy="3092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348284" y="447148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341420" y="495230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334556" y="543311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327693" y="591393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320829" y="639474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313966" y="6875566"/>
            <a:ext cx="391589" cy="391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890873" y="137273"/>
            <a:ext cx="213134" cy="213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884009" y="61808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877146" y="1098906"/>
            <a:ext cx="240589" cy="2405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870282" y="157972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863418" y="206053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856555" y="254135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849691" y="302217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842827" y="350298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835964" y="398380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829100" y="446462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822236" y="494543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815373" y="542625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808509" y="590706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801646" y="6387886"/>
            <a:ext cx="391589" cy="3915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794782" y="6868702"/>
            <a:ext cx="405316" cy="405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371689" y="130409"/>
            <a:ext cx="226862" cy="226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364826" y="61122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357962" y="109204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351098" y="157285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344235" y="205367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337371" y="253449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330507" y="301530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323644" y="3496124"/>
            <a:ext cx="322953" cy="3229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316780" y="397694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309916" y="445775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303053" y="493857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296189" y="541938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289326" y="5900206"/>
            <a:ext cx="391589" cy="391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282462" y="6381022"/>
            <a:ext cx="405316" cy="405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275598" y="6861838"/>
            <a:ext cx="419044" cy="4190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852506" y="123546"/>
            <a:ext cx="240589" cy="240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845642" y="604362"/>
            <a:ext cx="254316" cy="2543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838778" y="108517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831915" y="156599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825051" y="204681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818187" y="252762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811324" y="300844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804460" y="348926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797596" y="397007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790733" y="445089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783869" y="493170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777006" y="5412526"/>
            <a:ext cx="391589" cy="391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770142" y="5893342"/>
            <a:ext cx="405316" cy="4053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763278" y="6374158"/>
            <a:ext cx="419044" cy="4190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756415" y="6854975"/>
            <a:ext cx="432771" cy="432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1333322" y="116682"/>
            <a:ext cx="254316" cy="254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1326458" y="597498"/>
            <a:ext cx="268043" cy="2680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1319595" y="107831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1312731" y="155913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1305867" y="203994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299004" y="252076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1292140" y="3001580"/>
            <a:ext cx="336680" cy="3366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285276" y="348239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1278413" y="396321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271549" y="444402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264686" y="4924846"/>
            <a:ext cx="391589" cy="391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257822" y="5405662"/>
            <a:ext cx="405316" cy="405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250958" y="5886478"/>
            <a:ext cx="419044" cy="4190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244095" y="6367295"/>
            <a:ext cx="432771" cy="432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237231" y="6848111"/>
            <a:ext cx="446498" cy="446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814138" y="109818"/>
            <a:ext cx="268043" cy="26804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807275" y="590635"/>
            <a:ext cx="281771" cy="281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800411" y="1071451"/>
            <a:ext cx="295498" cy="295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793547" y="1552267"/>
            <a:ext cx="309225" cy="309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786684" y="2033084"/>
            <a:ext cx="322953" cy="3229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779820" y="2513900"/>
            <a:ext cx="336680" cy="336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772956" y="2994716"/>
            <a:ext cx="350407" cy="350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766093" y="3475533"/>
            <a:ext cx="364134" cy="36413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759229" y="3956349"/>
            <a:ext cx="377862" cy="3778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752366" y="4437166"/>
            <a:ext cx="391589" cy="3915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745502" y="4917982"/>
            <a:ext cx="405316" cy="4053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738638" y="5398798"/>
            <a:ext cx="419044" cy="4190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731775" y="5879615"/>
            <a:ext cx="432771" cy="432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724911" y="6360431"/>
            <a:ext cx="446498" cy="4464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718047" y="6841247"/>
            <a:ext cx="460225" cy="4602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Personal Finance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Family budget template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&amp; EMI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 &amp; SIP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Lifestyle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6766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12775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6959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5">
  <a:themeElements>
    <a:clrScheme name="Morphiq finance-455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finance-455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Finance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