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Team</c:v>
                </c:pt>
                <c:pt idx="1">
                  <c:v>Tools &amp; cloud</c:v>
                </c:pt>
                <c:pt idx="2">
                  <c:v>Marketing</c:v>
                </c:pt>
                <c:pt idx="3">
                  <c:v>Office</c:v>
                </c:pt>
                <c:pt idx="4">
                  <c:v>Legal &amp; 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27</a:t>
            </a:r>
          </a:p>
        </p:txBody>
      </p:sp>
      <p:sp>
        <p:nvSpPr>
          <p:cNvPr id="5" name="Rectangle 4"/>
          <p:cNvSpPr/>
          <p:nvPr/>
        </p:nvSpPr>
        <p:spPr>
          <a:xfrm>
            <a:off x="8135112" y="3074670"/>
            <a:ext cx="247498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41893" y="2713810"/>
            <a:ext cx="247498" cy="91331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8674" y="2361856"/>
            <a:ext cx="247498" cy="126526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655454" y="1980656"/>
            <a:ext cx="247498" cy="164646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162235" y="1782001"/>
            <a:ext cx="247498" cy="18451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69016" y="1392234"/>
            <a:ext cx="247498" cy="223488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175797" y="1236726"/>
            <a:ext cx="247498" cy="239039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258861" y="2580460"/>
            <a:ext cx="506781" cy="36086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65642" y="2228506"/>
            <a:ext cx="506780" cy="35195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72422" y="1847306"/>
            <a:ext cx="506781" cy="38120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779203" y="1648651"/>
            <a:ext cx="506781" cy="1986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285984" y="1258884"/>
            <a:ext cx="506781" cy="38976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792765" y="1103376"/>
            <a:ext cx="506781" cy="15550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8182661" y="28651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89442" y="250426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96222" y="215230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03003" y="177110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209784" y="157245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16565" y="118268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223346" y="102717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188147" y="3627120"/>
            <a:ext cx="3252826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185246" y="684276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Finance team   ·   FY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Startup Financial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Pixelwise Studio ·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 &amp; cloud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Legal &amp; admin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1" name="Oval 10"/>
          <p:cNvSpPr/>
          <p:nvPr/>
        </p:nvSpPr>
        <p:spPr>
          <a:xfrm>
            <a:off x="43561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102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6">
  <a:themeElements>
    <a:clrScheme name="Morphiq finance-456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finance-456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Financial Model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