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Salaries</c:v>
                </c:pt>
                <c:pt idx="1">
                  <c:v>Tools</c:v>
                </c:pt>
                <c:pt idx="2">
                  <c:v>Marketing</c:v>
                </c:pt>
                <c:pt idx="3">
                  <c:v>Office</c:v>
                </c:pt>
                <c:pt idx="4">
                  <c:v>Reserve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609600" y="609600"/>
            <a:ext cx="10972800" cy="5638800"/>
          </a:xfrm>
          <a:prstGeom prst="roundRect">
            <a:avLst>
              <a:gd name="adj" fmla="val 2702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38263" y="1113663"/>
            <a:ext cx="77724" cy="777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33868" y="1433118"/>
            <a:ext cx="86514" cy="865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29473" y="1752573"/>
            <a:ext cx="95304" cy="95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425078" y="2072028"/>
            <a:ext cx="104095" cy="1040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420683" y="2391483"/>
            <a:ext cx="112885" cy="11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416287" y="2710937"/>
            <a:ext cx="121675" cy="121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411892" y="3030392"/>
            <a:ext cx="130465" cy="1304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407497" y="334984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03102" y="366930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398707" y="398875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94312" y="430821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89917" y="4627667"/>
            <a:ext cx="174416" cy="1744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385522" y="494712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381127" y="526657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76732" y="558603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372336" y="590548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57718" y="1109268"/>
            <a:ext cx="86514" cy="865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753323" y="1428723"/>
            <a:ext cx="95304" cy="95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748928" y="1748178"/>
            <a:ext cx="104095" cy="1040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744533" y="2067633"/>
            <a:ext cx="112885" cy="11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740137" y="2387087"/>
            <a:ext cx="121675" cy="121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735742" y="2706542"/>
            <a:ext cx="130465" cy="13046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731347" y="302599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26952" y="334545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22557" y="366490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718162" y="398436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713767" y="430381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709372" y="462327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704977" y="494272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700582" y="526218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696186" y="558163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691791" y="590109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077173" y="1104873"/>
            <a:ext cx="95304" cy="95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072778" y="1424328"/>
            <a:ext cx="104095" cy="1040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068383" y="1743783"/>
            <a:ext cx="112885" cy="11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063987" y="2063237"/>
            <a:ext cx="121675" cy="121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059592" y="2382692"/>
            <a:ext cx="130465" cy="1304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055197" y="270214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050802" y="302160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046407" y="334105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042012" y="366051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037617" y="397996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033222" y="4299422"/>
            <a:ext cx="183207" cy="18320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028827" y="461887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024432" y="493833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020036" y="525778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015641" y="557724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011246" y="589669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396628" y="1100478"/>
            <a:ext cx="104095" cy="10409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392233" y="1419933"/>
            <a:ext cx="112885" cy="11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387837" y="1739387"/>
            <a:ext cx="121675" cy="121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383442" y="2058842"/>
            <a:ext cx="130465" cy="1304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379047" y="2378297"/>
            <a:ext cx="139256" cy="13925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374652" y="269775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370257" y="301720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365862" y="333666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361467" y="365611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357072" y="397557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352677" y="429502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348282" y="461448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343886" y="493393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339491" y="525339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335096" y="557284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330701" y="5892301"/>
            <a:ext cx="235948" cy="23594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716083" y="1096083"/>
            <a:ext cx="112885" cy="1128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711687" y="1415537"/>
            <a:ext cx="121675" cy="121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707292" y="1734992"/>
            <a:ext cx="130465" cy="1304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702897" y="205444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698502" y="237390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694107" y="269335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689712" y="301281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8685317" y="333226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680922" y="365172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8676527" y="3971177"/>
            <a:ext cx="191997" cy="19199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8672132" y="429063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667736" y="461008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8663341" y="492954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658946" y="524899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8654551" y="556845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650156" y="588790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035537" y="1091687"/>
            <a:ext cx="121675" cy="1216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031142" y="1411142"/>
            <a:ext cx="130465" cy="1304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026747" y="173059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022352" y="2050052"/>
            <a:ext cx="148046" cy="1480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017957" y="236950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013562" y="268896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009167" y="300841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004772" y="332787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000377" y="364732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8995982" y="396678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8991586" y="428623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987191" y="460569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982796" y="492514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978401" y="524460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974006" y="5564056"/>
            <a:ext cx="244738" cy="2447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969611" y="5883511"/>
            <a:ext cx="253528" cy="2535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354992" y="1087292"/>
            <a:ext cx="130465" cy="1304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350597" y="140674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346202" y="172620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341807" y="204565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337412" y="236511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333017" y="268456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328622" y="300402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324227" y="332347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319832" y="3642932"/>
            <a:ext cx="200787" cy="20078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315436" y="396238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311041" y="428184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306646" y="460129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302251" y="492075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297856" y="524020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293461" y="5559661"/>
            <a:ext cx="253528" cy="2535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289066" y="5879116"/>
            <a:ext cx="262318" cy="2623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9674447" y="1082897"/>
            <a:ext cx="139256" cy="1392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9670052" y="140235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9665657" y="1721807"/>
            <a:ext cx="156836" cy="15683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9661262" y="204126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9656867" y="236071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9652472" y="268017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9648077" y="299962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9643682" y="331908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9639286" y="363853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9634891" y="395799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9630496" y="427744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9626101" y="459690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9621706" y="491635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9617311" y="5235811"/>
            <a:ext cx="253528" cy="25352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9612916" y="5555266"/>
            <a:ext cx="262318" cy="2623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9608521" y="5874721"/>
            <a:ext cx="271109" cy="271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9993902" y="1078502"/>
            <a:ext cx="148046" cy="1480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9989507" y="139795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9985112" y="171741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9980717" y="203686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9976322" y="235632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9971927" y="267577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9967532" y="299523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9963136" y="3314686"/>
            <a:ext cx="209577" cy="2095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9958741" y="363414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9954346" y="395359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9949951" y="427305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9945556" y="459250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9941161" y="4911961"/>
            <a:ext cx="253528" cy="2535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9936766" y="5231416"/>
            <a:ext cx="262318" cy="2623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9932371" y="5550871"/>
            <a:ext cx="271109" cy="271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9927976" y="5870326"/>
            <a:ext cx="279899" cy="279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313357" y="1074107"/>
            <a:ext cx="156836" cy="156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308962" y="1393562"/>
            <a:ext cx="165626" cy="1656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304567" y="171301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300172" y="203247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295777" y="235192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291382" y="267138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286986" y="299083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282591" y="331029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278196" y="362974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273801" y="394920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269406" y="426865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0265011" y="4588111"/>
            <a:ext cx="253528" cy="2535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0260616" y="4907566"/>
            <a:ext cx="262318" cy="2623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0256221" y="5227021"/>
            <a:ext cx="271109" cy="271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0251826" y="5546476"/>
            <a:ext cx="279899" cy="279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0247430" y="5865930"/>
            <a:ext cx="288689" cy="2886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0632812" y="1069712"/>
            <a:ext cx="165626" cy="1656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0628417" y="1389167"/>
            <a:ext cx="174416" cy="174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0624022" y="170862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0619627" y="202807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0615232" y="234753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0610836" y="266698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0606441" y="2986441"/>
            <a:ext cx="218367" cy="2183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0602046" y="330589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0597651" y="362535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10593256" y="394480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10588861" y="4264261"/>
            <a:ext cx="253528" cy="2535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10584466" y="4583716"/>
            <a:ext cx="262318" cy="2623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10580071" y="4903171"/>
            <a:ext cx="271109" cy="271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10575676" y="5222626"/>
            <a:ext cx="279899" cy="279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10571280" y="5542080"/>
            <a:ext cx="288689" cy="2886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10566885" y="5861535"/>
            <a:ext cx="297479" cy="297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0952267" y="1065317"/>
            <a:ext cx="174416" cy="17441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0947872" y="1384772"/>
            <a:ext cx="183207" cy="18320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10943477" y="1704227"/>
            <a:ext cx="191997" cy="1919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10939082" y="2023682"/>
            <a:ext cx="200787" cy="20078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10934686" y="2343136"/>
            <a:ext cx="209577" cy="209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10930291" y="2662591"/>
            <a:ext cx="218367" cy="2183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10925896" y="2982046"/>
            <a:ext cx="227158" cy="2271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10921501" y="3301501"/>
            <a:ext cx="235948" cy="2359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10917106" y="3620956"/>
            <a:ext cx="244738" cy="2447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10912711" y="3940411"/>
            <a:ext cx="253528" cy="2535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0908316" y="4259866"/>
            <a:ext cx="262318" cy="2623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10903921" y="4579321"/>
            <a:ext cx="271109" cy="2711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10899526" y="4898776"/>
            <a:ext cx="279899" cy="27989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0895130" y="5218230"/>
            <a:ext cx="288689" cy="2886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10890735" y="5537685"/>
            <a:ext cx="297479" cy="2974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10886340" y="5857140"/>
            <a:ext cx="306270" cy="3062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TextBox 196"/>
          <p:cNvSpPr txBox="1"/>
          <p:nvPr/>
        </p:nvSpPr>
        <p:spPr>
          <a:xfrm>
            <a:off x="1085850" y="10858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1085850" y="5295900"/>
            <a:ext cx="5486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Finance team   ·   FY 2026–28   ·   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1524000"/>
            <a:ext cx="57302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900" b="1" i="0">
                <a:solidFill>
                  <a:schemeClr val="bg1"/>
                </a:solidFill>
                <a:latin typeface="+mj-lt"/>
              </a:rPr>
              <a:t>Startup Financial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4381500"/>
            <a:ext cx="5486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Pixelwise Studio · FY 2026–28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5372100" cy="2019300"/>
          </a:xfrm>
          <a:prstGeom prst="roundRect">
            <a:avLst>
              <a:gd name="adj" fmla="val 377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733550"/>
            <a:ext cx="5372100" cy="2019300"/>
          </a:xfrm>
          <a:prstGeom prst="roundRect">
            <a:avLst>
              <a:gd name="adj" fmla="val 377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600" y="3981450"/>
            <a:ext cx="5372100" cy="2019300"/>
          </a:xfrm>
          <a:prstGeom prst="roundRect">
            <a:avLst>
              <a:gd name="adj" fmla="val 377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3981450"/>
            <a:ext cx="5372100" cy="2019300"/>
          </a:xfrm>
          <a:prstGeom prst="roundRect">
            <a:avLst>
              <a:gd name="adj" fmla="val 377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550" b="1" i="0">
                <a:solidFill>
                  <a:schemeClr val="accent2"/>
                </a:solidFill>
                <a:latin typeface="+mj-lt"/>
              </a:rPr>
              <a:t>₹12.4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₹1.8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Income &amp;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Salaries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15456" y="272034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Tools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15456" y="351663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15456" y="431292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Office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15456" y="510921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56388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2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57">
  <a:themeElements>
    <a:clrScheme name="Morphiq finance-457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finance-457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Startup Financial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