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Salaries</c:v>
                </c:pt>
                <c:pt idx="1">
                  <c:v>Infrastructure</c:v>
                </c:pt>
                <c:pt idx="2">
                  <c:v>Learning resources</c:v>
                </c:pt>
                <c:pt idx="3">
                  <c:v>Events</c:v>
                </c:pt>
                <c:pt idx="4">
                  <c:v>Admin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PLAN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114995" y="3996234"/>
            <a:ext cx="432410" cy="568146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732723" y="3687828"/>
            <a:ext cx="432410" cy="876552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350451" y="3215976"/>
            <a:ext cx="432410" cy="1348404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968179" y="2942230"/>
            <a:ext cx="432410" cy="1622150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585907" y="2755731"/>
            <a:ext cx="432410" cy="1808649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1203635" y="2171339"/>
            <a:ext cx="432410" cy="2393041"/>
          </a:xfrm>
          <a:prstGeom prst="roundRect">
            <a:avLst>
              <a:gd name="adj" fmla="val 13216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8331200" y="3339465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948928" y="2983230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566656" y="2626995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84384" y="2270760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02112" y="1914525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264525" y="362902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82253" y="327279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99981" y="29165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117709" y="256032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735437" y="220408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353165" y="184785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7837018" y="4564380"/>
            <a:ext cx="4077004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Finance team   ·   2026–27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bg1"/>
                </a:solidFill>
                <a:latin typeface="+mj-lt"/>
              </a:rPr>
              <a:t>Annual Budget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Sunrise Public School ·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47625" cy="2095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657350"/>
            <a:ext cx="47625" cy="2095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3400" y="3981450"/>
            <a:ext cx="47625" cy="20955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47625" cy="209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60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Salaries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Infrastructure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Learning resources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Events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850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Admin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55626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63968" y="4798064"/>
            <a:ext cx="512064" cy="1236976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95488" y="4103732"/>
            <a:ext cx="512064" cy="1931308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827008" y="3279453"/>
            <a:ext cx="512064" cy="2755587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558528" y="2827410"/>
            <a:ext cx="512064" cy="3207630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290048" y="1610714"/>
            <a:ext cx="512064" cy="4424326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21568" y="1491762"/>
            <a:ext cx="512064" cy="4543278"/>
          </a:xfrm>
          <a:prstGeom prst="roundRect">
            <a:avLst>
              <a:gd name="adj" fmla="val 1116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620000" y="376047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351520" y="300609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083040" y="225171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814560" y="149733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546080" y="74295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553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8484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01636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4788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7940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109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034784" y="6035040"/>
            <a:ext cx="4828032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58">
  <a:themeElements>
    <a:clrScheme name="Morphiq finance-458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finance-458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Budget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