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Revenue</c:v>
                </c:pt>
                <c:pt idx="1">
                  <c:v>Payroll</c:v>
                </c:pt>
                <c:pt idx="2">
                  <c:v>Cloud costs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93940" y="533400"/>
            <a:ext cx="2832517" cy="4933950"/>
          </a:xfrm>
          <a:custGeom>
            <a:avLst/>
            <a:gdLst/>
            <a:ahLst/>
            <a:cxnLst/>
            <a:rect l="l" t="t" r="r" b="b"/>
            <a:pathLst>
              <a:path w="2832517" h="4933950">
                <a:moveTo>
                  <a:pt x="0" y="4933950"/>
                </a:moveTo>
                <a:lnTo>
                  <a:pt x="365542" y="4933950"/>
                </a:lnTo>
                <a:lnTo>
                  <a:pt x="2832517" y="0"/>
                </a:lnTo>
                <a:lnTo>
                  <a:pt x="2466975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003177" y="533400"/>
            <a:ext cx="2832517" cy="4933950"/>
          </a:xfrm>
          <a:custGeom>
            <a:avLst/>
            <a:gdLst/>
            <a:ahLst/>
            <a:cxnLst/>
            <a:rect l="l" t="t" r="r" b="b"/>
            <a:pathLst>
              <a:path w="2832517" h="4933950">
                <a:moveTo>
                  <a:pt x="0" y="4933950"/>
                </a:moveTo>
                <a:lnTo>
                  <a:pt x="365542" y="4933950"/>
                </a:lnTo>
                <a:lnTo>
                  <a:pt x="2832517" y="0"/>
                </a:lnTo>
                <a:lnTo>
                  <a:pt x="2466975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12414" y="533400"/>
            <a:ext cx="2832518" cy="4933950"/>
          </a:xfrm>
          <a:custGeom>
            <a:avLst/>
            <a:gdLst/>
            <a:ahLst/>
            <a:cxnLst/>
            <a:rect l="l" t="t" r="r" b="b"/>
            <a:pathLst>
              <a:path w="2832518" h="4933950">
                <a:moveTo>
                  <a:pt x="0" y="4933950"/>
                </a:moveTo>
                <a:lnTo>
                  <a:pt x="365543" y="4933950"/>
                </a:lnTo>
                <a:lnTo>
                  <a:pt x="2832518" y="0"/>
                </a:lnTo>
                <a:lnTo>
                  <a:pt x="2466975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60105" y="1766888"/>
            <a:ext cx="2132330" cy="213233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September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550" b="1" i="0">
                <a:solidFill>
                  <a:schemeClr val="tx1"/>
                </a:solidFill>
                <a:latin typeface="+mj-lt"/>
              </a:rPr>
              <a:t>Monthly Finance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Northwind Analytics ·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1150" y="1657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81150" y="2409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2865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1150" y="2419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81150" y="3171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2865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1150" y="3181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81150" y="3933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2865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81150" y="3943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81150" y="4695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98917" y="1657350"/>
            <a:ext cx="3559683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9159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92119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94167" y="3489960"/>
            <a:ext cx="3369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Revenue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Cloud costs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46620" y="1657350"/>
            <a:ext cx="4411980" cy="4419600"/>
          </a:xfrm>
          <a:prstGeom prst="roundRect">
            <a:avLst>
              <a:gd name="adj" fmla="val 71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4301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6597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41870" y="4232910"/>
            <a:ext cx="422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617677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60">
  <a:themeElements>
    <a:clrScheme name="Morphiq finance-460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finance-46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Finance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