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Operations</c:v>
                </c:pt>
                <c:pt idx="1">
                  <c:v>People</c:v>
                </c:pt>
                <c:pt idx="2">
                  <c:v>Marketing</c:v>
                </c:pt>
                <c:pt idx="3">
                  <c:v>Technology</c:v>
                </c:pt>
                <c:pt idx="4">
                  <c:v>Admin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DEPARTMENT BUDGET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DEPARTMENT BUDGET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DEPARTMENT BUDGET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DEPARTMENT BUDGET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143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27</a:t>
            </a:r>
          </a:p>
        </p:txBody>
      </p:sp>
      <p:sp>
        <p:nvSpPr>
          <p:cNvPr id="5" name="Oval 4"/>
          <p:cNvSpPr/>
          <p:nvPr/>
        </p:nvSpPr>
        <p:spPr>
          <a:xfrm>
            <a:off x="8158683" y="721563"/>
            <a:ext cx="70714" cy="7071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154018" y="1011538"/>
            <a:ext cx="80044" cy="800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149353" y="1301513"/>
            <a:ext cx="89374" cy="893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144688" y="1591488"/>
            <a:ext cx="98704" cy="987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140023" y="1881463"/>
            <a:ext cx="108035" cy="1080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135358" y="2171438"/>
            <a:ext cx="117365" cy="1173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130692" y="2461412"/>
            <a:ext cx="126695" cy="1266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126027" y="2751387"/>
            <a:ext cx="136025" cy="1360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121362" y="3041362"/>
            <a:ext cx="145356" cy="145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116697" y="3331337"/>
            <a:ext cx="154686" cy="1546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112032" y="3621312"/>
            <a:ext cx="164016" cy="1640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107367" y="3911287"/>
            <a:ext cx="173347" cy="1733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448658" y="716898"/>
            <a:ext cx="80044" cy="800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43993" y="1006873"/>
            <a:ext cx="89374" cy="893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439328" y="1296848"/>
            <a:ext cx="98704" cy="987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434663" y="1586823"/>
            <a:ext cx="108035" cy="1080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429998" y="1876798"/>
            <a:ext cx="117365" cy="1173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425332" y="2166772"/>
            <a:ext cx="126695" cy="12669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420667" y="2456747"/>
            <a:ext cx="136025" cy="1360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416002" y="2746722"/>
            <a:ext cx="145356" cy="145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411337" y="3036697"/>
            <a:ext cx="154686" cy="1546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06672" y="3326672"/>
            <a:ext cx="164016" cy="1640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402007" y="3616647"/>
            <a:ext cx="173347" cy="1733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397342" y="3906622"/>
            <a:ext cx="182677" cy="182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738633" y="712233"/>
            <a:ext cx="89374" cy="893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733968" y="1002208"/>
            <a:ext cx="98704" cy="987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729303" y="1292183"/>
            <a:ext cx="108035" cy="1080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724638" y="1582158"/>
            <a:ext cx="117365" cy="1173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719972" y="1872132"/>
            <a:ext cx="126695" cy="1266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715307" y="2162107"/>
            <a:ext cx="136025" cy="1360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710642" y="2452082"/>
            <a:ext cx="145356" cy="145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705977" y="2742057"/>
            <a:ext cx="154686" cy="1546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701312" y="3032032"/>
            <a:ext cx="164016" cy="1640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696647" y="3322007"/>
            <a:ext cx="173347" cy="1733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691982" y="3611982"/>
            <a:ext cx="182677" cy="1826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687316" y="3901956"/>
            <a:ext cx="192007" cy="1920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028608" y="707568"/>
            <a:ext cx="98704" cy="987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023943" y="997543"/>
            <a:ext cx="108035" cy="1080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019278" y="1287518"/>
            <a:ext cx="117365" cy="1173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014612" y="1577492"/>
            <a:ext cx="126695" cy="1266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009947" y="1867467"/>
            <a:ext cx="136025" cy="1360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005282" y="2157442"/>
            <a:ext cx="145356" cy="145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000617" y="2447417"/>
            <a:ext cx="154686" cy="1546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995952" y="2737392"/>
            <a:ext cx="164016" cy="1640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991287" y="3027367"/>
            <a:ext cx="173347" cy="1733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986622" y="3317342"/>
            <a:ext cx="182677" cy="182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981956" y="3607316"/>
            <a:ext cx="192007" cy="1920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977291" y="3897291"/>
            <a:ext cx="201337" cy="2013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318583" y="702903"/>
            <a:ext cx="108035" cy="1080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313918" y="992878"/>
            <a:ext cx="117365" cy="1173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309252" y="1282852"/>
            <a:ext cx="126695" cy="1266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304587" y="1572827"/>
            <a:ext cx="136025" cy="1360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299922" y="1862802"/>
            <a:ext cx="145356" cy="145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295257" y="2152777"/>
            <a:ext cx="154686" cy="1546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290592" y="2442752"/>
            <a:ext cx="164016" cy="1640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285927" y="2732727"/>
            <a:ext cx="173347" cy="1733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281262" y="3022702"/>
            <a:ext cx="182677" cy="182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276596" y="3312676"/>
            <a:ext cx="192007" cy="19200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271931" y="3602651"/>
            <a:ext cx="201337" cy="2013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267266" y="3892626"/>
            <a:ext cx="210668" cy="210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608558" y="698238"/>
            <a:ext cx="117365" cy="1173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603892" y="988212"/>
            <a:ext cx="126695" cy="1266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599227" y="1278187"/>
            <a:ext cx="136025" cy="1360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594562" y="1568162"/>
            <a:ext cx="145356" cy="14535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589897" y="1858137"/>
            <a:ext cx="154686" cy="1546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585232" y="2148112"/>
            <a:ext cx="164016" cy="1640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580567" y="2438087"/>
            <a:ext cx="173347" cy="1733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575902" y="2728062"/>
            <a:ext cx="182677" cy="182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571236" y="3018036"/>
            <a:ext cx="192007" cy="1920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566571" y="3308011"/>
            <a:ext cx="201337" cy="2013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561906" y="3597986"/>
            <a:ext cx="210668" cy="210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557241" y="3887961"/>
            <a:ext cx="219998" cy="219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898532" y="693572"/>
            <a:ext cx="126695" cy="1266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893867" y="983547"/>
            <a:ext cx="136025" cy="1360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889202" y="1273522"/>
            <a:ext cx="145356" cy="145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884537" y="1563497"/>
            <a:ext cx="154686" cy="1546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879872" y="1853472"/>
            <a:ext cx="164016" cy="1640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9875207" y="2143447"/>
            <a:ext cx="173347" cy="1733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9870542" y="2433422"/>
            <a:ext cx="182677" cy="182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865876" y="2723396"/>
            <a:ext cx="192007" cy="1920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861211" y="3013371"/>
            <a:ext cx="201337" cy="20133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856546" y="3303346"/>
            <a:ext cx="210668" cy="210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851881" y="3593321"/>
            <a:ext cx="219998" cy="219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847216" y="3883296"/>
            <a:ext cx="229328" cy="229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188507" y="688907"/>
            <a:ext cx="136025" cy="1360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183842" y="978882"/>
            <a:ext cx="145356" cy="145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0179177" y="1268857"/>
            <a:ext cx="154686" cy="1546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0174512" y="1558832"/>
            <a:ext cx="164016" cy="1640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0169847" y="1848807"/>
            <a:ext cx="173347" cy="1733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0165182" y="2138782"/>
            <a:ext cx="182677" cy="182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0160516" y="2428756"/>
            <a:ext cx="192007" cy="1920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0155851" y="2718731"/>
            <a:ext cx="201337" cy="2013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0151186" y="3008706"/>
            <a:ext cx="210668" cy="210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0146521" y="3298681"/>
            <a:ext cx="219998" cy="219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0141856" y="3588656"/>
            <a:ext cx="229328" cy="229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0137191" y="3878631"/>
            <a:ext cx="238658" cy="2386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0478482" y="684242"/>
            <a:ext cx="145356" cy="145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0473817" y="974217"/>
            <a:ext cx="154686" cy="1546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0469152" y="1264192"/>
            <a:ext cx="164016" cy="1640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0464487" y="1554167"/>
            <a:ext cx="173347" cy="1733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0459822" y="1844142"/>
            <a:ext cx="182677" cy="182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0455156" y="2134116"/>
            <a:ext cx="192007" cy="1920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0450491" y="2424091"/>
            <a:ext cx="201337" cy="2013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0445826" y="2714066"/>
            <a:ext cx="210668" cy="21066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0441161" y="3004041"/>
            <a:ext cx="219998" cy="219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0436496" y="3294016"/>
            <a:ext cx="229328" cy="229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0431831" y="3583991"/>
            <a:ext cx="238658" cy="2386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0427166" y="3873966"/>
            <a:ext cx="247989" cy="247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0768457" y="679577"/>
            <a:ext cx="154686" cy="1546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0763792" y="969552"/>
            <a:ext cx="164016" cy="1640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0759127" y="1259527"/>
            <a:ext cx="173347" cy="1733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754462" y="1549502"/>
            <a:ext cx="182677" cy="182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749796" y="1839476"/>
            <a:ext cx="192007" cy="1920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745131" y="2129451"/>
            <a:ext cx="201337" cy="2013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740466" y="2419426"/>
            <a:ext cx="210668" cy="210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735801" y="2709401"/>
            <a:ext cx="219998" cy="219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731136" y="2999376"/>
            <a:ext cx="229328" cy="229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726471" y="3289351"/>
            <a:ext cx="238658" cy="2386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0721806" y="3579326"/>
            <a:ext cx="247989" cy="247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0717141" y="3869301"/>
            <a:ext cx="257319" cy="2573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1058432" y="674912"/>
            <a:ext cx="164016" cy="1640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11053767" y="964887"/>
            <a:ext cx="173347" cy="1733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1049102" y="1254862"/>
            <a:ext cx="182677" cy="182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11044436" y="1544836"/>
            <a:ext cx="192007" cy="1920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1039771" y="1834811"/>
            <a:ext cx="201337" cy="2013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11035106" y="2124786"/>
            <a:ext cx="210668" cy="210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11030441" y="2414761"/>
            <a:ext cx="219998" cy="2199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1025776" y="2704736"/>
            <a:ext cx="229328" cy="229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1021111" y="2994711"/>
            <a:ext cx="238658" cy="2386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1016446" y="3284686"/>
            <a:ext cx="247989" cy="247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1011781" y="3574661"/>
            <a:ext cx="257319" cy="2573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1007115" y="3864635"/>
            <a:ext cx="266649" cy="2666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1348407" y="670247"/>
            <a:ext cx="173347" cy="1733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1343742" y="960222"/>
            <a:ext cx="182677" cy="182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1339076" y="1250196"/>
            <a:ext cx="192007" cy="1920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1334411" y="1540171"/>
            <a:ext cx="201337" cy="2013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1329746" y="1830146"/>
            <a:ext cx="210668" cy="2106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1325081" y="2120121"/>
            <a:ext cx="219998" cy="219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1320416" y="2410096"/>
            <a:ext cx="229328" cy="229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1315751" y="2700071"/>
            <a:ext cx="238658" cy="2386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1311086" y="2990046"/>
            <a:ext cx="247989" cy="247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1306421" y="3280021"/>
            <a:ext cx="257319" cy="2573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1301755" y="3569995"/>
            <a:ext cx="266649" cy="2666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1297090" y="3859970"/>
            <a:ext cx="275979" cy="27597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609600" y="6096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FINANCE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Finance team   ·   FY 2026–27   ·   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Department Budget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Northwind Supplies ·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53721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733550"/>
            <a:ext cx="53721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53721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3721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550" b="1" i="0">
                <a:solidFill>
                  <a:schemeClr val="accent2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TREND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COSTS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456" y="272034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People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5456" y="351663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5456" y="431292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Technology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5456" y="510921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Admin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BUDGET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6388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LIQUIDITY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2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RECOMMENDATIONS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NEXT STEPS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63">
  <a:themeElements>
    <a:clrScheme name="Morphiq finance-463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finance-463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Budget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