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Team</c:v>
                </c:pt>
                <c:pt idx="1">
                  <c:v>Tools &amp; cloud</c:v>
                </c:pt>
                <c:pt idx="2">
                  <c:v>Marketing</c:v>
                </c:pt>
                <c:pt idx="3">
                  <c:v>Office</c:v>
                </c:pt>
                <c:pt idx="4">
                  <c:v>Legal &amp; 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STARTUP FINANCIAL MODEL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565771" y="917258"/>
            <a:ext cx="967825" cy="1080135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58380" y="2228850"/>
            <a:ext cx="1382607" cy="15430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Chord 5"/>
          <p:cNvSpPr/>
          <p:nvPr/>
        </p:nvSpPr>
        <p:spPr>
          <a:xfrm>
            <a:off x="7358380" y="2228850"/>
            <a:ext cx="1382607" cy="30861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58380" y="3852122"/>
            <a:ext cx="1382607" cy="1382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ight Triangle 7"/>
          <p:cNvSpPr/>
          <p:nvPr/>
        </p:nvSpPr>
        <p:spPr>
          <a:xfrm>
            <a:off x="8740987" y="685800"/>
            <a:ext cx="1382607" cy="154305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740987" y="2309072"/>
            <a:ext cx="1382607" cy="138260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740987" y="3771900"/>
            <a:ext cx="1382607" cy="15430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123593" y="766022"/>
            <a:ext cx="1382607" cy="138260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123593" y="2228850"/>
            <a:ext cx="1382607" cy="15430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23593" y="3771900"/>
            <a:ext cx="1382607" cy="15430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2026–27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950" b="0" i="0">
                <a:solidFill>
                  <a:schemeClr val="tx1"/>
                </a:solidFill>
                <a:latin typeface="+mj-lt"/>
              </a:rPr>
              <a:t>Startup Financial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Pixelwise Studio ·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7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Tools &amp; cloud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Legal &amp; admin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765810" y="20726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Diamond 9"/>
          <p:cNvSpPr/>
          <p:nvPr/>
        </p:nvSpPr>
        <p:spPr>
          <a:xfrm>
            <a:off x="4461510" y="20726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4" name="Isosceles Triangle 13"/>
          <p:cNvSpPr/>
          <p:nvPr/>
        </p:nvSpPr>
        <p:spPr>
          <a:xfrm>
            <a:off x="8157210" y="20726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61">
  <a:themeElements>
    <a:clrScheme name="Morphiq finance-461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finance-461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Financial Model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