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Infrastructure</c:v>
                </c:pt>
                <c:pt idx="2">
                  <c:v>Learning resources</c:v>
                </c:pt>
                <c:pt idx="3">
                  <c:v>Events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462076" y="3966972"/>
            <a:ext cx="290347" cy="79248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56596" y="3704109"/>
            <a:ext cx="290347" cy="10553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51117" y="3206948"/>
            <a:ext cx="290347" cy="155250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245638" y="3064169"/>
            <a:ext cx="290347" cy="169528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840159" y="2847103"/>
            <a:ext cx="290347" cy="191234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4680" y="2327657"/>
            <a:ext cx="290347" cy="243179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029201" y="2102116"/>
            <a:ext cx="290347" cy="265733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07249" y="3570759"/>
            <a:ext cx="594521" cy="26286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201770" y="3073598"/>
            <a:ext cx="594521" cy="49716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96291" y="2930819"/>
            <a:ext cx="594521" cy="14277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90812" y="2713753"/>
            <a:ext cx="594521" cy="21706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85333" y="2194307"/>
            <a:ext cx="594521" cy="51944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79854" y="1968766"/>
            <a:ext cx="594520" cy="22554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531049" y="375742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25570" y="349455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20091" y="299739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314612" y="285461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9133" y="26375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503654" y="21181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098174" y="189256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524293" y="4759452"/>
            <a:ext cx="3815994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5" name="Isosceles Triangle 24"/>
          <p:cNvSpPr/>
          <p:nvPr/>
        </p:nvSpPr>
        <p:spPr>
          <a:xfrm>
            <a:off x="11060074" y="1549666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2026–27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750" b="1" i="0">
                <a:solidFill>
                  <a:schemeClr val="tx1"/>
                </a:solidFill>
                <a:latin typeface="+mj-lt"/>
              </a:rPr>
              <a:t>Annual Budget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Sunrise Public School ·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7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Infrastructure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Learning resources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240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3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9">
  <a:themeElements>
    <a:clrScheme name="Morphiq finance-469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finance-469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Budget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