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Revenue</c:v>
                </c:pt>
                <c:pt idx="1">
                  <c:v>Payroll</c:v>
                </c:pt>
                <c:pt idx="2">
                  <c:v>Cloud costs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Freeform 4"/>
          <p:cNvSpPr/>
          <p:nvPr/>
        </p:nvSpPr>
        <p:spPr>
          <a:xfrm>
            <a:off x="8046720" y="609600"/>
            <a:ext cx="2017558" cy="3429000"/>
          </a:xfrm>
          <a:custGeom>
            <a:avLst/>
            <a:gdLst/>
            <a:ahLst/>
            <a:cxnLst/>
            <a:rect l="l" t="t" r="r" b="b"/>
            <a:pathLst>
              <a:path w="2017558" h="3429000">
                <a:moveTo>
                  <a:pt x="0" y="3429000"/>
                </a:moveTo>
                <a:lnTo>
                  <a:pt x="303058" y="3429000"/>
                </a:lnTo>
                <a:lnTo>
                  <a:pt x="2017558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51817" y="609600"/>
            <a:ext cx="2017558" cy="3429000"/>
          </a:xfrm>
          <a:custGeom>
            <a:avLst/>
            <a:gdLst/>
            <a:ahLst/>
            <a:cxnLst/>
            <a:rect l="l" t="t" r="r" b="b"/>
            <a:pathLst>
              <a:path w="2017558" h="3429000">
                <a:moveTo>
                  <a:pt x="0" y="3429000"/>
                </a:moveTo>
                <a:lnTo>
                  <a:pt x="303058" y="3429000"/>
                </a:lnTo>
                <a:lnTo>
                  <a:pt x="2017558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056914" y="609600"/>
            <a:ext cx="2017559" cy="3429000"/>
          </a:xfrm>
          <a:custGeom>
            <a:avLst/>
            <a:gdLst/>
            <a:ahLst/>
            <a:cxnLst/>
            <a:rect l="l" t="t" r="r" b="b"/>
            <a:pathLst>
              <a:path w="2017559" h="3429000">
                <a:moveTo>
                  <a:pt x="0" y="3429000"/>
                </a:moveTo>
                <a:lnTo>
                  <a:pt x="303059" y="3429000"/>
                </a:lnTo>
                <a:lnTo>
                  <a:pt x="2017559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9562011" y="609600"/>
            <a:ext cx="2017559" cy="3429000"/>
          </a:xfrm>
          <a:custGeom>
            <a:avLst/>
            <a:gdLst/>
            <a:ahLst/>
            <a:cxnLst/>
            <a:rect l="l" t="t" r="r" b="b"/>
            <a:pathLst>
              <a:path w="2017559" h="3429000">
                <a:moveTo>
                  <a:pt x="0" y="3429000"/>
                </a:moveTo>
                <a:lnTo>
                  <a:pt x="303059" y="3429000"/>
                </a:lnTo>
                <a:lnTo>
                  <a:pt x="2017559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930640" y="1466850"/>
            <a:ext cx="1714500" cy="17145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Finance team   ·   September 2026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Monthly Finance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Northwind Analytics ·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04850" y="1733550"/>
            <a:ext cx="5324475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34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7925" y="1733550"/>
            <a:ext cx="5324475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6525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4850" y="3981450"/>
            <a:ext cx="5324475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7925" y="3981450"/>
            <a:ext cx="5324475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04850" y="1733550"/>
            <a:ext cx="3473450" cy="3499104"/>
          </a:xfrm>
          <a:prstGeom prst="roundRect">
            <a:avLst>
              <a:gd name="adj" fmla="val 603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150" b="1" i="0">
                <a:solidFill>
                  <a:schemeClr val="bg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733550"/>
            <a:ext cx="3473450" cy="3499104"/>
          </a:xfrm>
          <a:prstGeom prst="roundRect">
            <a:avLst>
              <a:gd name="adj" fmla="val 60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8950" y="1733550"/>
            <a:ext cx="3473450" cy="3499104"/>
          </a:xfrm>
          <a:prstGeom prst="roundRect">
            <a:avLst>
              <a:gd name="adj" fmla="val 60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756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756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5404104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04850" y="1733550"/>
          <a:ext cx="6744081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29931" y="1828800"/>
            <a:ext cx="3752469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5810250"/>
            <a:ext cx="108775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04850" y="1733550"/>
          <a:ext cx="5003673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117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692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9926" y="1866900"/>
            <a:ext cx="369722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Revenue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1176" y="27203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692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89926" y="2663190"/>
            <a:ext cx="369722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1176" y="351663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692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9926" y="3459480"/>
            <a:ext cx="369722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costs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1176" y="431292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692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9926" y="4255770"/>
            <a:ext cx="369722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1176" y="51092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692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9926" y="5052060"/>
            <a:ext cx="369722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5810250"/>
            <a:ext cx="108775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4850" y="1733550"/>
          <a:ext cx="108775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19387"/>
                <a:gridCol w="2719387"/>
                <a:gridCol w="2719387"/>
                <a:gridCol w="27193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4850" y="5638800"/>
            <a:ext cx="10877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04850" y="1733550"/>
            <a:ext cx="3263265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850" y="2567940"/>
            <a:ext cx="3263265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3060700"/>
            <a:ext cx="3263265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3895090"/>
            <a:ext cx="3263265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4387850"/>
            <a:ext cx="3263265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5222240"/>
            <a:ext cx="3263265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9115" y="1733550"/>
          <a:ext cx="7233285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4850" y="5810250"/>
            <a:ext cx="108775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60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60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60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0485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31380" y="1733550"/>
            <a:ext cx="43510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9729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2025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26630" y="4232910"/>
            <a:ext cx="41605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90700"/>
            <a:ext cx="609142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3">
  <a:themeElements>
    <a:clrScheme name="Morphiq finance-473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finance-473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Finance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