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Venue</c:v>
                </c:pt>
                <c:pt idx="1">
                  <c:v>Prizes</c:v>
                </c:pt>
                <c:pt idx="2">
                  <c:v>Marketing</c:v>
                </c:pt>
                <c:pt idx="3">
                  <c:v>Hospitality</c:v>
                </c:pt>
                <c:pt idx="4">
                  <c:v>Logistics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470098" y="891498"/>
            <a:ext cx="81788" cy="817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65117" y="1227300"/>
            <a:ext cx="91749" cy="917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0136" y="1563103"/>
            <a:ext cx="101711" cy="1017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55156" y="1898906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50175" y="2234708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45194" y="2570511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40214" y="2906314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35233" y="3242116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30252" y="3577919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25272" y="391372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20291" y="4249524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415310" y="4585327"/>
            <a:ext cx="191363" cy="1913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10330" y="492113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05349" y="525693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05900" y="886517"/>
            <a:ext cx="91749" cy="917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00920" y="1222320"/>
            <a:ext cx="101711" cy="1017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795939" y="1558122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90958" y="1893925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85978" y="2229728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80997" y="2565530"/>
            <a:ext cx="141556" cy="1415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76016" y="2901333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71036" y="3237136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66055" y="3572938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61074" y="390874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56094" y="424454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51113" y="458034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46132" y="4916149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41151" y="525195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141703" y="881536"/>
            <a:ext cx="101711" cy="1017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136722" y="1217339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31742" y="1553142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126761" y="1888944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21780" y="2224747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16800" y="2560550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111819" y="2896352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06838" y="3232155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01858" y="3567958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096877" y="3903760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091896" y="4239563"/>
            <a:ext cx="201324" cy="2013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86916" y="4575365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081935" y="491116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076954" y="5246971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477506" y="876556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472525" y="1212358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467544" y="1548161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462564" y="1883964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457583" y="2219766"/>
            <a:ext cx="151518" cy="1515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452602" y="2555569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447622" y="289137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442641" y="3227174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437660" y="3562977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432680" y="389878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427699" y="423458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422718" y="4570385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417737" y="4906187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412757" y="5241990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813308" y="871575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808328" y="1207378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803347" y="1543180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798366" y="1878983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793386" y="2214786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788405" y="2550588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783424" y="288639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778444" y="322219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773463" y="355799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768482" y="3893799"/>
            <a:ext cx="211286" cy="2112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63501" y="422960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758521" y="4565404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753540" y="4901207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748559" y="5237009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149111" y="866594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144130" y="1202397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139150" y="1538200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134169" y="1874002"/>
            <a:ext cx="161479" cy="16147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129188" y="2209805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124208" y="2545608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119227" y="2881410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114246" y="3217213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109266" y="3553016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104285" y="388881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099304" y="4224621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094323" y="4560423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089343" y="4896226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084362" y="5232029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484914" y="861614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479933" y="1197416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474952" y="1533219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469972" y="186902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464991" y="2204824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460010" y="2540627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455030" y="287643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450049" y="321223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445068" y="3548035"/>
            <a:ext cx="221247" cy="2212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440087" y="3883837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435107" y="4219640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430126" y="4555443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425145" y="4891245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420165" y="5227048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820716" y="856633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815736" y="1192436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810755" y="1528238"/>
            <a:ext cx="171440" cy="1714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805774" y="186404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800794" y="219984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795813" y="253564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790832" y="2871449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785851" y="320725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780871" y="3543054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775890" y="3878857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770909" y="4214659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765929" y="4550462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760948" y="4886265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755967" y="5222067"/>
            <a:ext cx="281015" cy="2810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156519" y="851652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151538" y="1187455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146558" y="1523258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141577" y="1859060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136596" y="2194863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131615" y="2530665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126635" y="286646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121654" y="3202271"/>
            <a:ext cx="231208" cy="2312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116673" y="3538073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111693" y="3873876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106712" y="4209679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101731" y="4545481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096751" y="4881284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091770" y="5217087"/>
            <a:ext cx="290977" cy="290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492322" y="84667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487341" y="1182474"/>
            <a:ext cx="181402" cy="1814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482360" y="1518277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77380" y="185408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72399" y="218988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67418" y="2525685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62437" y="2861487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57457" y="3197290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52476" y="3533093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47495" y="3868895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42515" y="4204698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37534" y="4540501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32553" y="4876303"/>
            <a:ext cx="290977" cy="2909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7573" y="5212106"/>
            <a:ext cx="300938" cy="3009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828124" y="84169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823144" y="117749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818163" y="151329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813182" y="1849099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808201" y="218490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803221" y="2520704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798240" y="2856507"/>
            <a:ext cx="241170" cy="2411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793259" y="3192309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788279" y="3528112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783298" y="3863915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778317" y="4199717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773337" y="4535520"/>
            <a:ext cx="290977" cy="290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768356" y="4871323"/>
            <a:ext cx="300938" cy="3009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763375" y="5207125"/>
            <a:ext cx="310899" cy="310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1163927" y="836710"/>
            <a:ext cx="191363" cy="1913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1158946" y="1172513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1153966" y="1508316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1148985" y="184411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1144004" y="2179921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1139023" y="2515723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1134043" y="2851526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129062" y="3187329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124081" y="3523131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119101" y="3858934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114120" y="4194737"/>
            <a:ext cx="290977" cy="290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109139" y="4530539"/>
            <a:ext cx="300938" cy="3009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104159" y="4866342"/>
            <a:ext cx="310899" cy="310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099178" y="5202145"/>
            <a:ext cx="320861" cy="3208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72" name="Connector 171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73" name="TextBox 172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FINANCE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Event Budget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College Tech Fest 2026 · March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117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Prizes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5471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2824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Hospitality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50177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6766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6959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74">
  <a:themeElements>
    <a:clrScheme name="Morphiq finance-474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finance-474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Budget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