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Survey</c:v>
                </c:pt>
                <c:pt idx="1">
                  <c:v>Design</c:v>
                </c:pt>
                <c:pt idx="2">
                  <c:v>Consultants</c:v>
                </c:pt>
                <c:pt idx="3">
                  <c:v>Equipment</c:v>
                </c:pt>
                <c:pt idx="4">
                  <c:v>Contingency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74864" y="4050030"/>
            <a:ext cx="324307" cy="5143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38922" y="3810726"/>
            <a:ext cx="324307" cy="75365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2979" y="3626561"/>
            <a:ext cx="324307" cy="937819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67037" y="3330180"/>
            <a:ext cx="324307" cy="123420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331094" y="3029703"/>
            <a:ext cx="324307" cy="153467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995152" y="2802857"/>
            <a:ext cx="324307" cy="176152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659210" y="2652830"/>
            <a:ext cx="324307" cy="19115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7837018" y="3677376"/>
            <a:ext cx="664057" cy="23930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501075" y="3493211"/>
            <a:ext cx="664058" cy="18416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165133" y="3196830"/>
            <a:ext cx="664057" cy="29638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829190" y="2896353"/>
            <a:ext cx="664058" cy="30047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493248" y="2669507"/>
            <a:ext cx="664058" cy="22684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11157306" y="2519480"/>
            <a:ext cx="664057" cy="15002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760818" y="38404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24875" y="360117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88933" y="3417011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2990" y="31206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17048" y="282015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081106" y="25933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745163" y="24432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744358" y="4564380"/>
            <a:ext cx="4262324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7" name="Isosceles Triangle 26"/>
          <p:cNvSpPr/>
          <p:nvPr/>
        </p:nvSpPr>
        <p:spPr>
          <a:xfrm>
            <a:off x="11707063" y="2100380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1333500"/>
            <a:ext cx="10820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Finance team   ·  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Project Budget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City Metro Expansion Study ·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Survey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76606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Design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5318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Consultants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2976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Equipment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2408" y="506349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Contingency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75">
  <a:themeElements>
    <a:clrScheme name="Morphiq finance-475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finance-475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Budget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