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Salaries</c:v>
                </c:pt>
                <c:pt idx="1">
                  <c:v>Tools</c:v>
                </c:pt>
                <c:pt idx="2">
                  <c:v>Marketing</c:v>
                </c:pt>
                <c:pt idx="3">
                  <c:v>Office</c:v>
                </c:pt>
                <c:pt idx="4">
                  <c:v>Reserve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PLAN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PLAN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PLAN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PLAN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042099" y="4848502"/>
            <a:ext cx="546202" cy="1186538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822387" y="3947890"/>
            <a:ext cx="546202" cy="2087150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602675" y="3415141"/>
            <a:ext cx="546202" cy="2619899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382963" y="2377211"/>
            <a:ext cx="546202" cy="3657829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63251" y="2059383"/>
            <a:ext cx="546202" cy="3975657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943539" y="1134499"/>
            <a:ext cx="546202" cy="4900541"/>
          </a:xfrm>
          <a:prstGeom prst="roundRect">
            <a:avLst>
              <a:gd name="adj" fmla="val 1046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315200" y="376047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095488" y="300609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875776" y="225171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656064" y="149733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436352" y="74295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2485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28813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09101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89389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369677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4996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690970" y="6035040"/>
            <a:ext cx="51499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FY 2026–28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50" b="1" i="0">
                <a:solidFill>
                  <a:schemeClr val="tx1"/>
                </a:solidFill>
                <a:latin typeface="+mj-lt"/>
              </a:rPr>
              <a:t>Startup Financial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Pixelwise Studio · FY 2026–28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5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COSTS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Office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850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55626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LIQUIDITY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RECOMMENDATIONS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6000">
  <a:themeElements>
    <a:clrScheme name="Morphiq finance-6000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finance-6000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Startup Financial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