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0.xlsx"/></Relationships>
</file>

<file path=ppt/charts/_rels/chart1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1.xlsx"/></Relationships>
</file>

<file path=ppt/charts/_rels/chart1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2.xlsx"/></Relationships>
</file>

<file path=ppt/charts/_rels/chart1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3.xlsx"/></Relationships>
</file>

<file path=ppt/charts/_rels/chart1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4.xlsx"/></Relationships>
</file>

<file path=ppt/charts/_rels/chart1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5.xlsx"/></Relationships>
</file>

<file path=ppt/charts/_rels/chart1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6.xlsx"/></Relationships>
</file>

<file path=ppt/charts/_rels/chart1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7.xlsx"/></Relationships>
</file>

<file path=ppt/charts/_rels/chart1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8.xlsx"/></Relationships>
</file>

<file path=ppt/charts/_rels/chart1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9.xlsx"/></Relationships>
</file>

<file path=ppt/charts/_rels/chart2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0.xlsx"/></Relationships>
</file>

<file path=ppt/charts/_rels/chart2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Rent and bills</c:v>
                </c:pt>
                <c:pt idx="1">
                  <c:v>Groceries</c:v>
                </c:pt>
                <c:pt idx="2">
                  <c:v>Education</c:v>
                </c:pt>
                <c:pt idx="3">
                  <c:v>Savings</c:v>
                </c:pt>
                <c:pt idx="4">
                  <c:v>Leisure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Raw materials</c:v>
                </c:pt>
                <c:pt idx="1">
                  <c:v>Payroll</c:v>
                </c:pt>
                <c:pt idx="2">
                  <c:v>Logistics</c:v>
                </c:pt>
                <c:pt idx="3">
                  <c:v>Marketing</c:v>
                </c:pt>
                <c:pt idx="4">
                  <c:v>Overheads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Salaries</c:v>
                </c:pt>
                <c:pt idx="1">
                  <c:v>Tools</c:v>
                </c:pt>
                <c:pt idx="2">
                  <c:v>Marketing</c:v>
                </c:pt>
                <c:pt idx="3">
                  <c:v>Office</c:v>
                </c:pt>
                <c:pt idx="4">
                  <c:v>Reserve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Survey</c:v>
                </c:pt>
                <c:pt idx="1">
                  <c:v>Design</c:v>
                </c:pt>
                <c:pt idx="2">
                  <c:v>Consultants</c:v>
                </c:pt>
                <c:pt idx="3">
                  <c:v>Equipment</c:v>
                </c:pt>
                <c:pt idx="4">
                  <c:v>Contingency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Revenue</c:v>
                </c:pt>
                <c:pt idx="1">
                  <c:v>Payroll</c:v>
                </c:pt>
                <c:pt idx="2">
                  <c:v>Cloud costs</c:v>
                </c:pt>
                <c:pt idx="3">
                  <c:v>Marketing</c:v>
                </c:pt>
                <c:pt idx="4">
                  <c:v>Overheads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Home &amp; EMI</c:v>
                </c:pt>
                <c:pt idx="1">
                  <c:v>Food</c:v>
                </c:pt>
                <c:pt idx="2">
                  <c:v>Savings &amp; SIP</c:v>
                </c:pt>
                <c:pt idx="3">
                  <c:v>Education</c:v>
                </c:pt>
                <c:pt idx="4">
                  <c:v>Lifestyle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Venue</c:v>
                </c:pt>
                <c:pt idx="1">
                  <c:v>Prizes</c:v>
                </c:pt>
                <c:pt idx="2">
                  <c:v>Marketing</c:v>
                </c:pt>
                <c:pt idx="3">
                  <c:v>Hospitality</c:v>
                </c:pt>
                <c:pt idx="4">
                  <c:v>Logistics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BOOK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BOOK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BOOK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BUDGET BOOK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0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8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9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1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Pie 4"/>
          <p:cNvSpPr/>
          <p:nvPr/>
        </p:nvSpPr>
        <p:spPr>
          <a:xfrm>
            <a:off x="6045200" y="-508000"/>
            <a:ext cx="2540000" cy="31496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0" y="2641600"/>
            <a:ext cx="1270000" cy="15748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Pie 6"/>
          <p:cNvSpPr/>
          <p:nvPr/>
        </p:nvSpPr>
        <p:spPr>
          <a:xfrm>
            <a:off x="6045200" y="2641600"/>
            <a:ext cx="2540000" cy="31496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Pie 7"/>
          <p:cNvSpPr/>
          <p:nvPr/>
        </p:nvSpPr>
        <p:spPr>
          <a:xfrm>
            <a:off x="7315200" y="-508000"/>
            <a:ext cx="2540000" cy="31496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585200" y="2641600"/>
            <a:ext cx="1270000" cy="157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ight Triangle 9"/>
          <p:cNvSpPr/>
          <p:nvPr/>
        </p:nvSpPr>
        <p:spPr>
          <a:xfrm>
            <a:off x="8585200" y="4216400"/>
            <a:ext cx="1270000" cy="15748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Pie 10"/>
          <p:cNvSpPr/>
          <p:nvPr/>
        </p:nvSpPr>
        <p:spPr>
          <a:xfrm>
            <a:off x="8585200" y="-508000"/>
            <a:ext cx="2540000" cy="31496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045700" y="2877820"/>
            <a:ext cx="889000" cy="110236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045700" y="4452620"/>
            <a:ext cx="889000" cy="1102360"/>
          </a:xfrm>
          <a:prstGeom prst="ellipse">
            <a:avLst/>
          </a:prstGeom>
          <a:noFill/>
          <a:ln w="12700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62050" y="11620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2050" y="5219700"/>
            <a:ext cx="5410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Presenter Name   ·   7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2050" y="1524000"/>
            <a:ext cx="56540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0" i="0">
                <a:solidFill>
                  <a:schemeClr val="bg1"/>
                </a:solidFill>
                <a:latin typeface="+mj-lt"/>
              </a:rPr>
              <a:t>Annual Budget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050" y="4381500"/>
            <a:ext cx="54102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Budgets, forecasts and variance reviews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Household Budget Planner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Financial Health Check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Startup Financial Plan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Project Budget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Monthly Finance Report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Personal Finance Plan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3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Household Budget Planner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The Sharma Family ·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1 · Household Budget Planner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₹12.4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Rent and bills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2408" y="276606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Groceries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408" y="353187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Education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2408" y="429768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Savings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12408" y="506349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Leisure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Financial Health Check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Crestline Foods · H1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2 · Financial Health Check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₹12.4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Raw materials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2408" y="276606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Payroll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408" y="353187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Logistics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2408" y="429768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12408" y="506349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Overheads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Startup Financial Plan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Pixelwise Studio · FY 2026–28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3 · Startup Financial Plan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₹12.4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Salaries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2408" y="276606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Tools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408" y="353187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2408" y="429768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Office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12408" y="506349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Project Budget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City Metro Expansion Study · 2026–27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4 · Project Budget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₹12.4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Survey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2408" y="276606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Design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408" y="353187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Consultants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2408" y="429768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Equipment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12408" y="506349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Contingency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Monthly Finance Report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Northwind Analytics · September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5 · Monthly Finance Report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₹12.4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Revenue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2408" y="276606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Payroll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408" y="353187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Cloud costs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2408" y="429768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12408" y="506349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Overheads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47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Personal Finance Plan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Family budget template ·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6 · Personal Finance Plan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₹12.4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Home &amp; EMI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2408" y="276606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Food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408" y="353187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Savings &amp; SIP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2408" y="429768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Education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12408" y="506349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Lifestyle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Event Budget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College Tech Fest 2026 · March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 7 · Event Budget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59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₹12.4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Venue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2408" y="276606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Prizes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2408" y="353187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2408" y="429768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Hospitality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12408" y="506349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Logistics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65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Presenter Name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669">
  <a:themeElements>
    <a:clrScheme name="Morphiq finance-669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finance-669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Budget Book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