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Snacks</c:v>
                </c:pt>
                <c:pt idx="1">
                  <c:v>Beverages</c:v>
                </c:pt>
                <c:pt idx="2">
                  <c:v>Ready meals</c:v>
                </c:pt>
                <c:pt idx="3">
                  <c:v>Institutional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74864" y="4050030"/>
            <a:ext cx="324307" cy="5143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38922" y="3921343"/>
            <a:ext cx="324307" cy="64303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2979" y="3708144"/>
            <a:ext cx="324307" cy="85623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67037" y="3370854"/>
            <a:ext cx="324307" cy="119352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331094" y="3014377"/>
            <a:ext cx="324307" cy="155000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995152" y="2959693"/>
            <a:ext cx="324307" cy="160468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659210" y="2558388"/>
            <a:ext cx="324307" cy="200599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7837018" y="3787993"/>
            <a:ext cx="664057" cy="12868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501075" y="3574794"/>
            <a:ext cx="664058" cy="21319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165133" y="3237504"/>
            <a:ext cx="664057" cy="33729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829190" y="2881027"/>
            <a:ext cx="664058" cy="35647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493248" y="2826343"/>
            <a:ext cx="664058" cy="5468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11157306" y="2425038"/>
            <a:ext cx="664057" cy="40130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760818" y="38404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24875" y="371179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88933" y="349859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2990" y="316130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17048" y="280482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081106" y="275014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745163" y="234883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744358" y="4564380"/>
            <a:ext cx="4262324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7" name="Isosceles Triangle 26"/>
          <p:cNvSpPr/>
          <p:nvPr/>
        </p:nvSpPr>
        <p:spPr>
          <a:xfrm>
            <a:off x="11707063" y="2005938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Strategy &amp; Finance   ·   H1 2026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Half-Year Business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Crestline Foods · H1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New product lines now contribute a third of revenue.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Snacks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Beverages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Ready meals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Institutional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410200" cy="20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2200" y="1733550"/>
            <a:ext cx="5410200" cy="2057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3943350"/>
            <a:ext cx="5410200" cy="2057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2200" y="3943350"/>
            <a:ext cx="5410200" cy="2057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0">
  <a:themeElements>
    <a:clrScheme name="Morphiq business-180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business-180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Half-Year Business Update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