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Cotton</c:v>
                </c:pt>
                <c:pt idx="1">
                  <c:v>Blends</c:v>
                </c:pt>
                <c:pt idx="2">
                  <c:v>Home textiles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OPERATIONS REVIEW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OPERATIONS REVIEW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OPERATIONS REVIEW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OPERATIONS REVIEW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  <a:cs typeface="+mj-cs"/>
              </a:rPr>
              <a:t>26</a:t>
            </a:r>
          </a:p>
        </p:txBody>
      </p:sp>
      <p:sp>
        <p:nvSpPr>
          <p:cNvPr id="5" name="Oval 4"/>
          <p:cNvSpPr/>
          <p:nvPr/>
        </p:nvSpPr>
        <p:spPr>
          <a:xfrm>
            <a:off x="10238842" y="10210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188147" y="2715787"/>
            <a:ext cx="325614" cy="132281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64347" y="30967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64347" y="33444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64347" y="3592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51861" y="2631042"/>
            <a:ext cx="524216" cy="140755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628061" y="27643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28061" y="30120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799511" y="30120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28061" y="35073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114177" y="2969455"/>
            <a:ext cx="424879" cy="106914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90377" y="33504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577156" y="2641490"/>
            <a:ext cx="510467" cy="13971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53356" y="30224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653356" y="32701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824806" y="32701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653356" y="35177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824806" y="35177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25723" y="2583043"/>
            <a:ext cx="292177" cy="145555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201923" y="27163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201923" y="29640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201923" y="37069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456000" y="2233423"/>
            <a:ext cx="480185" cy="180517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703650" y="23667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703650" y="26144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532200" y="3109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703650" y="3109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703650" y="3357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532200" y="3605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703650" y="3605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974286" y="1442971"/>
            <a:ext cx="301070" cy="25956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050486" y="15763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1050486" y="18239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1050486" y="20716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050486" y="25669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1050486" y="28145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1050486" y="30622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050486" y="35575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1313456" y="2166607"/>
            <a:ext cx="127517" cy="18719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BUSINESS REVIEW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Strategy &amp; Finance   ·   FY 2025–26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  <a:cs typeface="+mj-cs"/>
              </a:rPr>
              <a:t>Operations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Silverline Textiles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Highlights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Performance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Operations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Outlook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₹48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revenue, up 18% year on year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2,140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active business customers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94%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on-time 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Mill efficiency is up, waste is down, and exports are back to growth.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Cotton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Blends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Home textiles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Exports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Cotton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Blends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Home textiles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Segment performance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Efficiency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Automate reporting and cut month-end close to five days.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Bring complaint resolution under 48 hours.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Operational priorities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  <a:cs typeface="+mj-cs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Customer satisfaction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  <a:cs typeface="+mj-c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  <a:cs typeface="+mj-cs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Strong delivery record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  <a:cs typeface="+mj-cs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  <a:cs typeface="+mj-cs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Thin bench in sales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  <a:cs typeface="+mj-cs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  <a:cs typeface="+mj-cs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Digital self-service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  <a:cs typeface="+mj-cs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  <a:cs typeface="+mj-cs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  <a:cs typeface="+mn-cs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Where we stand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ERP go-live</a:t>
            </a:r>
          </a:p>
        </p:txBody>
      </p:sp>
      <p:sp>
        <p:nvSpPr>
          <p:cNvPr id="9" name="Chevron 8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Enter two new regions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Launch premium tier</a:t>
            </a:r>
          </a:p>
        </p:txBody>
      </p:sp>
      <p:sp>
        <p:nvSpPr>
          <p:cNvPr id="17" name="Chevron 16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Plan for next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Targets vs this year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1">
  <a:themeElements>
    <a:clrScheme name="Morphiq business-181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business-181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