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Outpatient</c:v>
                </c:pt>
                <c:pt idx="1">
                  <c:v>Diagnostics</c:v>
                </c:pt>
                <c:pt idx="2">
                  <c:v>Pharmacy</c:v>
                </c:pt>
                <c:pt idx="3">
                  <c:v>Wellness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BOARD MEETING UPDATE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BOARD MEETING UPDATE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BOARD MEETING UPDATE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BOARD MEETING UPDATE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77190" y="4741323"/>
            <a:ext cx="293370" cy="1293717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96290" y="4069146"/>
            <a:ext cx="293370" cy="1965894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215390" y="3187155"/>
            <a:ext cx="293370" cy="2847885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634490" y="2880933"/>
            <a:ext cx="293370" cy="3154107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053590" y="1845378"/>
            <a:ext cx="293370" cy="4189662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472690" y="1300986"/>
            <a:ext cx="293370" cy="4734054"/>
          </a:xfrm>
          <a:prstGeom prst="roundRect">
            <a:avLst>
              <a:gd name="adj" fmla="val 1948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523875" y="376047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42975" y="300609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1362075" y="225171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781175" y="149733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2200275" y="74295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457200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6300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295400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14500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133600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552700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188595" y="6035040"/>
            <a:ext cx="276606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PREPARED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Strategy &amp; Finance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PERIOD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Q2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AUDIENCE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Board Meeting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Meridian Healthcare · Q2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Highlights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Performance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Two new clinics opened on time and on budget.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PERFORMANCE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Outpatient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Diagnostics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Pharmacy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Wellness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PERFORMANCE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Outpatient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Diagnostics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Pharmacy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Wellness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Segment performance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Automate reporting and cut month-end close to five days.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Bring complaint resolution under 48 hours.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Operational priorities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  <a:cs typeface="+mj-cs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Customer satisfaction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334000" cy="1981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Strong delivery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09750"/>
            <a:ext cx="5334000" cy="1981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Thin bench in sales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43350"/>
            <a:ext cx="5334000" cy="1981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Digital self-service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334000" cy="1981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Where we stand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OUTLOOK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Plan for next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OUTLOOK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Targets vs this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3">
  <a:themeElements>
    <a:clrScheme name="Morphiq business-183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business-183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Meeting Update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