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Express</c:v>
                </c:pt>
                <c:pt idx="1">
                  <c:v>Freight</c:v>
                </c:pt>
                <c:pt idx="2">
                  <c:v>Warehousing</c:v>
                </c:pt>
                <c:pt idx="3">
                  <c:v>Last mile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PERFORMANCE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500556" y="4021836"/>
            <a:ext cx="298526" cy="85344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111824" y="3686885"/>
            <a:ext cx="298526" cy="118839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723092" y="3172930"/>
            <a:ext cx="298526" cy="170234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334360" y="2825284"/>
            <a:ext cx="298526" cy="204999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945628" y="2563770"/>
            <a:ext cx="298526" cy="231150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556896" y="2157418"/>
            <a:ext cx="298526" cy="271785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168164" y="1980557"/>
            <a:ext cx="298526" cy="289471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49820" y="3553535"/>
            <a:ext cx="611268" cy="33495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261088" y="3039580"/>
            <a:ext cx="611267" cy="51395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872355" y="2691934"/>
            <a:ext cx="611268" cy="34764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83623" y="2430420"/>
            <a:ext cx="611268" cy="26151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094891" y="2024068"/>
            <a:ext cx="611268" cy="40635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706159" y="1847207"/>
            <a:ext cx="611268" cy="17686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573620" y="381228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84888" y="347733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796155" y="29633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407423" y="261573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18691" y="23542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629959" y="194786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241227" y="177100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564526" y="4875276"/>
            <a:ext cx="392348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5" name="Isosceles Triangle 24"/>
          <p:cNvSpPr/>
          <p:nvPr/>
        </p:nvSpPr>
        <p:spPr>
          <a:xfrm>
            <a:off x="11203127" y="1428107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BUSINESS REVIEW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Q3 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000" b="1" i="0">
                <a:solidFill>
                  <a:schemeClr val="tx1"/>
                </a:solidFill>
                <a:latin typeface="+mj-lt"/>
              </a:rPr>
              <a:t>Quarterly Performance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Bluepeak Logistics · Q3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4017367"/>
            <a:ext cx="426720" cy="201767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878631"/>
            <a:ext cx="426720" cy="215640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3083821"/>
            <a:ext cx="426720" cy="295121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2592718"/>
            <a:ext cx="426720" cy="344232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2032253"/>
            <a:ext cx="426720" cy="400278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1355311"/>
            <a:ext cx="426720" cy="467972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3884017"/>
            <a:ext cx="873760" cy="77942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745281"/>
            <a:ext cx="873760" cy="13873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2950471"/>
            <a:ext cx="873760" cy="79481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459368"/>
            <a:ext cx="873760" cy="49110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1898903"/>
            <a:ext cx="873760" cy="56046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1221961"/>
            <a:ext cx="873760" cy="67694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380781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66908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287427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38316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182270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14576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802861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Volumes grew while costs per shipment fell for the third quarter running.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4124182"/>
            <a:ext cx="426720" cy="191085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678720"/>
            <a:ext cx="426720" cy="235632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3557091"/>
            <a:ext cx="426720" cy="247794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3077005"/>
            <a:ext cx="426720" cy="295803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2622219"/>
            <a:ext cx="426720" cy="341282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1994885"/>
            <a:ext cx="426720" cy="404015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3990832"/>
            <a:ext cx="873760" cy="67260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545370"/>
            <a:ext cx="873760" cy="44546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3423741"/>
            <a:ext cx="873760" cy="12162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943655"/>
            <a:ext cx="873760" cy="48008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2488869"/>
            <a:ext cx="873760" cy="45478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1861535"/>
            <a:ext cx="873760" cy="62733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391463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46917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334754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86745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241266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78533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1442435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Express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Freight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Warehousing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Last mile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Warehousing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Last mile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4145920"/>
            <a:ext cx="426720" cy="188912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825371"/>
            <a:ext cx="426720" cy="220966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3241067"/>
            <a:ext cx="426720" cy="279397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2515525"/>
            <a:ext cx="426720" cy="351951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2242223"/>
            <a:ext cx="426720" cy="379281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1384027"/>
            <a:ext cx="426720" cy="465101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4012570"/>
            <a:ext cx="873760" cy="65087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692021"/>
            <a:ext cx="873760" cy="32054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3107717"/>
            <a:ext cx="873760" cy="58430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382175"/>
            <a:ext cx="873760" cy="72554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2108873"/>
            <a:ext cx="873760" cy="27330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1250677"/>
            <a:ext cx="873760" cy="85819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393637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61582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303151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30597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203267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17447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831577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3944073"/>
            <a:ext cx="426720" cy="209096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652411"/>
            <a:ext cx="426720" cy="238262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2780210"/>
            <a:ext cx="426720" cy="325483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2230651"/>
            <a:ext cx="426720" cy="380438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1775990"/>
            <a:ext cx="426720" cy="42590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1523980"/>
            <a:ext cx="426720" cy="451106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3810723"/>
            <a:ext cx="873760" cy="85271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519061"/>
            <a:ext cx="873760" cy="29166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2646860"/>
            <a:ext cx="873760" cy="87220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097301"/>
            <a:ext cx="873760" cy="54955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1642640"/>
            <a:ext cx="873760" cy="45466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1390630"/>
            <a:ext cx="873760" cy="25201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373452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44286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257066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02110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15664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31443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971530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4">
  <a:themeElements>
    <a:clrScheme name="Morphiq business-184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business-184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Performance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