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2465070"/>
            <a:ext cx="853440" cy="5524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052320" y="2228403"/>
            <a:ext cx="853440" cy="78911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799840" y="1960846"/>
            <a:ext cx="853440" cy="105667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547360" y="1904451"/>
            <a:ext cx="853440" cy="111306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294880" y="1785268"/>
            <a:ext cx="853440" cy="123225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042400" y="1442902"/>
            <a:ext cx="853440" cy="157461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789920" y="1048744"/>
            <a:ext cx="853440" cy="196877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731520" y="2095053"/>
            <a:ext cx="1747520" cy="23666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2479040" y="1827496"/>
            <a:ext cx="1747520" cy="26755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4226560" y="1771101"/>
            <a:ext cx="1747520" cy="5639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5974080" y="1651918"/>
            <a:ext cx="1747520" cy="11918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7721600" y="1309552"/>
            <a:ext cx="1747520" cy="34236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9469120" y="915394"/>
            <a:ext cx="1747520" cy="39415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55320" y="225552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402840" y="201885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150360" y="175129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897880" y="169490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645400" y="157571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392920" y="123335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140440" y="83919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487680" y="3017520"/>
            <a:ext cx="1121664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102340" y="496294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96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9600" y="60198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Strategy &amp; Finance   ·   H1 2026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0" i="0">
                <a:solidFill>
                  <a:schemeClr val="tx1"/>
                </a:solidFill>
                <a:latin typeface="+mj-lt"/>
              </a:rPr>
              <a:t>Half-Year Business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Crestline Foods · H1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AT A GLANCE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New product lines now contribute a third of revenue.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Snacks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Beverages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Ready meals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Institutional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OPERATIONS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335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9433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OUTLOOK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186">
  <a:themeElements>
    <a:clrScheme name="Morphiq business-186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business-186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Half-Year Business Update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