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Express</c:v>
                </c:pt>
                <c:pt idx="1">
                  <c:v>Freight</c:v>
                </c:pt>
                <c:pt idx="2">
                  <c:v>Warehousing</c:v>
                </c:pt>
                <c:pt idx="3">
                  <c:v>Last mile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175863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11886" y="0"/>
            <a:ext cx="3930613" cy="6858000"/>
          </a:xfrm>
          <a:custGeom>
            <a:avLst/>
            <a:gdLst/>
            <a:ahLst/>
            <a:cxnLst/>
            <a:rect l="l" t="t" r="r" b="b"/>
            <a:pathLst>
              <a:path w="3930613" h="6858000">
                <a:moveTo>
                  <a:pt x="0" y="6858000"/>
                </a:moveTo>
                <a:lnTo>
                  <a:pt x="501613" y="6858000"/>
                </a:lnTo>
                <a:lnTo>
                  <a:pt x="393061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02880" y="1714500"/>
            <a:ext cx="2926080" cy="29260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BUSINESS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Q3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Quarterly Performance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Bluepeak Logistics · Q3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Volumes grew while costs per shipment fell for the third quarter running.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Express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Freight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Warehousing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Last mile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Warehousing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Last mile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4.6/5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7">
  <a:themeElements>
    <a:clrScheme name="Morphiq business-187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business-187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Performance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