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Outpatient</c:v>
                </c:pt>
                <c:pt idx="1">
                  <c:v>Diagnostics</c:v>
                </c:pt>
                <c:pt idx="2">
                  <c:v>Pharmacy</c:v>
                </c:pt>
                <c:pt idx="3">
                  <c:v>Wellness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BOARD MEETING UPDATE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BOARD MEETING UPDATE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BOARD MEETING UPDATE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BOARD MEETING UPDATE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2465070"/>
            <a:ext cx="853440" cy="5524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052320" y="2287122"/>
            <a:ext cx="853440" cy="73039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799840" y="2193046"/>
            <a:ext cx="853440" cy="82447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547360" y="2040668"/>
            <a:ext cx="853440" cy="97685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94880" y="1630813"/>
            <a:ext cx="853440" cy="138670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042400" y="1225277"/>
            <a:ext cx="853440" cy="179224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789920" y="1137980"/>
            <a:ext cx="853440" cy="187954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731520" y="2153772"/>
            <a:ext cx="1747520" cy="17794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2479040" y="2059696"/>
            <a:ext cx="1747520" cy="9407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4226560" y="1907318"/>
            <a:ext cx="1747520" cy="15237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5974080" y="1497463"/>
            <a:ext cx="1747520" cy="40985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721600" y="1091927"/>
            <a:ext cx="1747520" cy="40553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9469120" y="1004630"/>
            <a:ext cx="1747520" cy="8729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55320" y="225552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402840" y="207757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150360" y="198349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897880" y="183111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645400" y="142126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392920" y="101572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140440" y="92843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487680" y="3017520"/>
            <a:ext cx="1121664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102340" y="585530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Strategy &amp; Finance   ·   Q2 2026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100" b="1" i="0">
                <a:solidFill>
                  <a:schemeClr val="tx1"/>
                </a:solidFill>
                <a:latin typeface="+mj-lt"/>
              </a:rPr>
              <a:t>Board Meeting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Meridian Healthcare · Q2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Outpatient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Diagnostics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Pharmacy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Wellness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Outpatient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Diagnostics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Pharmacy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Wellness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Oval 7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Oval 15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65">
  <a:themeElements>
    <a:clrScheme name="Morphiq business-365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business-365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Meeting Update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