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Engine parts</c:v>
                </c:pt>
                <c:pt idx="1">
                  <c:v>EV parts</c:v>
                </c:pt>
                <c:pt idx="2">
                  <c:v>Aftermarket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905699" y="4015514"/>
            <a:ext cx="398035" cy="859762"/>
          </a:xfrm>
          <a:prstGeom prst="roundRect">
            <a:avLst>
              <a:gd name="adj" fmla="val 143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74321" y="3499220"/>
            <a:ext cx="398035" cy="1376056"/>
          </a:xfrm>
          <a:prstGeom prst="roundRect">
            <a:avLst>
              <a:gd name="adj" fmla="val 143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042942" y="2966395"/>
            <a:ext cx="398035" cy="1908881"/>
          </a:xfrm>
          <a:prstGeom prst="roundRect">
            <a:avLst>
              <a:gd name="adj" fmla="val 143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611563" y="2540053"/>
            <a:ext cx="398035" cy="2335223"/>
          </a:xfrm>
          <a:prstGeom prst="roundRect">
            <a:avLst>
              <a:gd name="adj" fmla="val 143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80185" y="2097126"/>
            <a:ext cx="398035" cy="2778150"/>
          </a:xfrm>
          <a:prstGeom prst="roundRect">
            <a:avLst>
              <a:gd name="adj" fmla="val 143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748806" y="1541232"/>
            <a:ext cx="398035" cy="3334044"/>
          </a:xfrm>
          <a:prstGeom prst="roundRect">
            <a:avLst>
              <a:gd name="adj" fmla="val 143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8104717" y="3158680"/>
            <a:ext cx="568621" cy="5427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673338" y="2615946"/>
            <a:ext cx="568621" cy="54273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41959" y="2073211"/>
            <a:ext cx="568622" cy="5427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810581" y="1530477"/>
            <a:ext cx="568621" cy="54273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379202" y="987742"/>
            <a:ext cx="568621" cy="5427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38042" y="363474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606663" y="3092006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75284" y="2549271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43906" y="2006536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312527" y="1463802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881148" y="921067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7649820" y="4875276"/>
            <a:ext cx="37529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H2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0" i="0">
                <a:solidFill>
                  <a:schemeClr val="tx1"/>
                </a:solidFill>
                <a:latin typeface="+mj-lt"/>
              </a:rPr>
              <a:t>Management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Orbit Auto Components · H2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Engine parts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 parts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Aftermarket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Engine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Aftermarket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OPERATIONS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57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43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OUTLOOK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OUTLOOK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744785"/>
            <a:ext cx="512064" cy="1290255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190692"/>
            <a:ext cx="512064" cy="1844348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498694"/>
            <a:ext cx="512064" cy="253634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747727"/>
            <a:ext cx="512064" cy="3287313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2135776"/>
            <a:ext cx="512064" cy="389926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424277"/>
            <a:ext cx="512064" cy="4610763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6">
  <a:themeElements>
    <a:clrScheme name="Morphiq business-366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business-366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