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Engine parts</c:v>
                </c:pt>
                <c:pt idx="1">
                  <c:v>EV parts</c:v>
                </c:pt>
                <c:pt idx="2">
                  <c:v>Aftermarket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885950"/>
            <a:ext cx="1057275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559040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220891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882743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9544594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0206446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717280" y="2524125"/>
            <a:ext cx="1619250" cy="161925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BUSINESS 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Strategy &amp; Finance   ·   H2 2026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Management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Orbit Auto Components · H2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5725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1885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809750" y="2638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85725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09750" y="2647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809750" y="3400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5725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9750" y="3409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809750" y="4162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5725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09750" y="4171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809750" y="4924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25765" y="1885950"/>
            <a:ext cx="3404235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18282" y="3139440"/>
            <a:ext cx="1219201" cy="487680"/>
          </a:xfrm>
          <a:custGeom>
            <a:avLst/>
            <a:gdLst/>
            <a:ahLst/>
            <a:cxnLst/>
            <a:rect l="l" t="t" r="r" b="b"/>
            <a:pathLst>
              <a:path w="1219201" h="487680">
                <a:moveTo>
                  <a:pt x="0" y="487680"/>
                </a:moveTo>
                <a:lnTo>
                  <a:pt x="457200" y="0"/>
                </a:lnTo>
                <a:lnTo>
                  <a:pt x="731521" y="304800"/>
                </a:lnTo>
                <a:lnTo>
                  <a:pt x="883921" y="152400"/>
                </a:lnTo>
                <a:lnTo>
                  <a:pt x="1219201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41242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015" y="3718560"/>
            <a:ext cx="321373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857250" y="1885950"/>
            <a:ext cx="337185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3950" y="2171700"/>
            <a:ext cx="28384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" y="3706368"/>
            <a:ext cx="28384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7700" y="1885950"/>
            <a:ext cx="337185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24400" y="2171700"/>
            <a:ext cx="28384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4400" y="3706368"/>
            <a:ext cx="28384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8150" y="1885950"/>
            <a:ext cx="337185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4850" y="2171700"/>
            <a:ext cx="28384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4850" y="3706368"/>
            <a:ext cx="28384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250" y="5306568"/>
            <a:ext cx="105727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New EV parts line ramps ahead of plan.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Executive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857250" y="1885950"/>
          <a:ext cx="6555105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355" y="1981200"/>
            <a:ext cx="3636645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857250" y="1885950"/>
          <a:ext cx="4863465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5508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4083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83830" y="201930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Engine parts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4083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83830" y="283845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 parts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083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83830" y="365760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Aftermarket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4083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83830" y="447675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57250" y="1885950"/>
          <a:ext cx="105727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43187"/>
                <a:gridCol w="2643187"/>
                <a:gridCol w="2643187"/>
                <a:gridCol w="26431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Engine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Aftermarket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7250" y="5162550"/>
            <a:ext cx="1057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857250" y="1939290"/>
            <a:ext cx="3346450" cy="3810000"/>
          </a:xfrm>
          <a:prstGeom prst="roundRect">
            <a:avLst>
              <a:gd name="adj" fmla="val 227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20396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39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70400" y="1939290"/>
            <a:ext cx="3346450" cy="3810000"/>
          </a:xfrm>
          <a:prstGeom prst="roundRect">
            <a:avLst>
              <a:gd name="adj" fmla="val 227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8171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710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710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83550" y="1939290"/>
            <a:ext cx="3346450" cy="3810000"/>
          </a:xfrm>
          <a:prstGeom prst="roundRect">
            <a:avLst>
              <a:gd name="adj" fmla="val 227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3026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02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02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57250" y="188595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65938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11150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88493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433705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511048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410075" y="1885950"/>
          <a:ext cx="7019925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857250" y="1885950"/>
            <a:ext cx="5210175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680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0955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4384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9825" y="1885950"/>
            <a:ext cx="5210175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9375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20955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77075" y="24384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7250" y="3943350"/>
            <a:ext cx="5210175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68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529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4500" y="44958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9825" y="3943350"/>
            <a:ext cx="5210175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1529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7075" y="44958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857250" y="3550158"/>
            <a:ext cx="105727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85725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10" name="Oval 9"/>
          <p:cNvSpPr/>
          <p:nvPr/>
        </p:nvSpPr>
        <p:spPr>
          <a:xfrm>
            <a:off x="3500438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0438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0438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0438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4" name="Oval 13"/>
          <p:cNvSpPr/>
          <p:nvPr/>
        </p:nvSpPr>
        <p:spPr>
          <a:xfrm>
            <a:off x="6143625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3625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3625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3625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8" name="Oval 17"/>
          <p:cNvSpPr/>
          <p:nvPr/>
        </p:nvSpPr>
        <p:spPr>
          <a:xfrm>
            <a:off x="8786812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86812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86812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86812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857250" y="1885950"/>
            <a:ext cx="5114925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5850" y="1885950"/>
            <a:ext cx="46577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2724150"/>
            <a:ext cx="4962525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075" y="1885950"/>
            <a:ext cx="5114925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885950"/>
            <a:ext cx="46577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724150"/>
            <a:ext cx="4962525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85725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3355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943100"/>
            <a:ext cx="84582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68">
  <a:themeElements>
    <a:clrScheme name="Morphiq business-368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business-368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