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Rooms</c:v>
                </c:pt>
                <c:pt idx="1">
                  <c:v>Food &amp; beverage</c:v>
                </c:pt>
                <c:pt idx="2">
                  <c:v>Events</c:v>
                </c:pt>
                <c:pt idx="3">
                  <c:v>Spa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YEAR IN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YEAR IN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YEAR IN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YEAR IN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9930028" y="1241298"/>
            <a:ext cx="912520" cy="9125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24293" y="3250414"/>
            <a:ext cx="419687" cy="206453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00493" y="33837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493" y="38790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600493" y="43743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00493" y="46220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82080" y="3361418"/>
            <a:ext cx="440169" cy="19535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58280" y="34947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58280" y="47330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58280" y="49806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460350" y="3293178"/>
            <a:ext cx="361819" cy="202177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536550" y="34265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536550" y="39218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536550" y="491242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60269" y="2712907"/>
            <a:ext cx="419881" cy="260204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36469" y="30939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36469" y="35892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36469" y="38368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36469" y="40845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36469" y="43321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318250" y="3524438"/>
            <a:ext cx="474257" cy="179051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565900" y="36577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394450" y="39054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565900" y="39054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565900" y="41530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394450" y="44007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65900" y="46483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94450" y="48960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830607" y="2834910"/>
            <a:ext cx="563521" cy="24800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078257" y="29682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06807" y="34635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0078257" y="37112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906807" y="39588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0078257" y="42065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906807" y="47018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906807" y="49494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432228" y="2365920"/>
            <a:ext cx="603168" cy="294903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679878" y="27469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508428" y="32422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679878" y="32422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679878" y="348987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508428" y="37375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679878" y="37375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508428" y="398517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508428" y="42328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508428" y="448047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0679878" y="448047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508428" y="47281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508428" y="497577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79878" y="497577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1073496" y="3881968"/>
            <a:ext cx="266791" cy="143298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5" name="Connector 54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56" name="TextBox 55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BUSINESS REVIEW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Strategy &amp; Finance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2025–26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Year in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Kaveri Hospitality Group · 2025–26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3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03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₹48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Occupancy is back above pre-pandemic levels.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Rooms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Food &amp; beverage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Events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Spa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Rooms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Food &amp; beverage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334000" cy="198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1809750"/>
            <a:ext cx="5334000" cy="1981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43350"/>
            <a:ext cx="5334000" cy="1981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3943350"/>
            <a:ext cx="5334000" cy="19812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71">
  <a:themeElements>
    <a:clrScheme name="Morphiq business-371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business-371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