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Enterprise</c:v>
                </c:pt>
                <c:pt idx="1">
                  <c:v>SMB</c:v>
                </c:pt>
                <c:pt idx="2">
                  <c:v>Retail</c:v>
                </c:pt>
                <c:pt idx="3">
                  <c:v>Wholesale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Pie 4"/>
          <p:cNvSpPr/>
          <p:nvPr/>
        </p:nvSpPr>
        <p:spPr>
          <a:xfrm>
            <a:off x="-4064000" y="-1143000"/>
            <a:ext cx="8128000" cy="2286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143000"/>
            <a:ext cx="406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2286000"/>
            <a:ext cx="4064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ight Triangle 7"/>
          <p:cNvSpPr/>
          <p:nvPr/>
        </p:nvSpPr>
        <p:spPr>
          <a:xfrm>
            <a:off x="4064000" y="0"/>
            <a:ext cx="4064000" cy="1143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1314450"/>
            <a:ext cx="2844800" cy="8001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4064000" y="2286000"/>
            <a:ext cx="4064000" cy="1143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ight Triangle 10"/>
          <p:cNvSpPr/>
          <p:nvPr/>
        </p:nvSpPr>
        <p:spPr>
          <a:xfrm>
            <a:off x="8128000" y="0"/>
            <a:ext cx="4064000" cy="1143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737600" y="1314450"/>
            <a:ext cx="2844800" cy="8001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28000" y="2286000"/>
            <a:ext cx="4064000" cy="1143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Strategy &amp; Finance   ·   Q1 FY27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050" b="1" i="0">
                <a:solidFill>
                  <a:schemeClr val="tx1"/>
                </a:solidFill>
                <a:latin typeface="+mj-lt"/>
              </a:rPr>
              <a:t>Quarterly Business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Tarang Telecom Services · Q1 FY27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Enterprise wins offset slower retail growth.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Enterprise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SMB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Retail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Wholesale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Enterprise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Wholesale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Next year 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72">
  <a:themeElements>
    <a:clrScheme name="Morphiq business-372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business-372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Business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