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HALF-YEAR BUSINESS UPDATE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86144" y="4796790"/>
            <a:ext cx="409651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24954" y="4306672"/>
            <a:ext cx="409651" cy="172836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163763" y="3813185"/>
            <a:ext cx="409651" cy="222185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573" y="3019680"/>
            <a:ext cx="409651" cy="301536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841382" y="2393490"/>
            <a:ext cx="409651" cy="36415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80192" y="1696309"/>
            <a:ext cx="409651" cy="433873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19002" y="1120902"/>
            <a:ext cx="409651" cy="491413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690970" y="4173322"/>
            <a:ext cx="838809" cy="49011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529779" y="3679835"/>
            <a:ext cx="838810" cy="49348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368589" y="2886330"/>
            <a:ext cx="838809" cy="79350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207398" y="2260140"/>
            <a:ext cx="838810" cy="62619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046208" y="1562959"/>
            <a:ext cx="838810" cy="69718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85018" y="987552"/>
            <a:ext cx="838809" cy="57540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61477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53579" y="409712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92389" y="360363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31198" y="28101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70008" y="21839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808818" y="148675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47627" y="91135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573926" y="6035040"/>
            <a:ext cx="53839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609527" y="568452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H1 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</a:rPr>
              <a:t>Half-Year Business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Crestline Foods · H1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Snacks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Beverages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Ready meals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73">
  <a:themeElements>
    <a:clrScheme name="Morphiq business-373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business-373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Half-Year Business Update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