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Express</c:v>
                </c:pt>
                <c:pt idx="1">
                  <c:v>Freight</c:v>
                </c:pt>
                <c:pt idx="2">
                  <c:v>Warehousing</c:v>
                </c:pt>
                <c:pt idx="3">
                  <c:v>Last mile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05750" y="1861210"/>
            <a:ext cx="92659" cy="926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698764" y="2240304"/>
            <a:ext cx="106632" cy="1066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91778" y="261939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4792" y="299849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677806" y="337758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670819" y="375667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663833" y="413577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656847" y="451486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649861" y="489396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84844" y="1854224"/>
            <a:ext cx="106632" cy="1066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077858" y="223331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70872" y="261241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63886" y="299150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56899" y="337059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049913" y="3749693"/>
            <a:ext cx="176494" cy="1764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42927" y="412878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35941" y="450788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028955" y="488697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63938" y="184723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56952" y="222633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49966" y="260542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42979" y="298451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435993" y="336361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429007" y="374270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422021" y="412180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415035" y="450089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408048" y="487998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843032" y="184025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836046" y="221934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29059" y="259843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822073" y="297753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815087" y="3356627"/>
            <a:ext cx="190466" cy="190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808101" y="373572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801115" y="411481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794128" y="449390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787142" y="487300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222126" y="183326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15139" y="221235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08153" y="259145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201167" y="297054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194181" y="334964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187195" y="372873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180208" y="410782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173222" y="448692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166236" y="486601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601219" y="182627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594233" y="220537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587247" y="258446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580261" y="2963561"/>
            <a:ext cx="204439" cy="2044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573275" y="334265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566288" y="372174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559302" y="410084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552316" y="447993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545330" y="485903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980313" y="181929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973327" y="219838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966341" y="257748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959355" y="295657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952368" y="333566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945382" y="371476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938396" y="409385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931410" y="447295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924423" y="4852043"/>
            <a:ext cx="288273" cy="28827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359407" y="181230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352421" y="219140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345435" y="2570495"/>
            <a:ext cx="218411" cy="2184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338448" y="294958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331462" y="332868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324476" y="370777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317490" y="408687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310503" y="446596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303517" y="484505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738501" y="180532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731515" y="218441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724528" y="256350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717542" y="294260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710556" y="332169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703570" y="370079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696583" y="407988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689597" y="4458977"/>
            <a:ext cx="302245" cy="3022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682611" y="483807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117595" y="179833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110608" y="2177428"/>
            <a:ext cx="232383" cy="2323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103622" y="255652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96636" y="293561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089650" y="331471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082663" y="369380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075677" y="407289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068691" y="445199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061705" y="483108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496688" y="179134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489702" y="217044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482716" y="254953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475730" y="292863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468743" y="330772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461757" y="368681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454771" y="4065911"/>
            <a:ext cx="316218" cy="3162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447785" y="444500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440799" y="4824099"/>
            <a:ext cx="344163" cy="3441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875782" y="1784362"/>
            <a:ext cx="246356" cy="2463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868796" y="216345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861810" y="254255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854823" y="292164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847837" y="330073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840851" y="367983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833865" y="405892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1826879" y="4438019"/>
            <a:ext cx="344163" cy="3441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819892" y="4817112"/>
            <a:ext cx="358135" cy="3581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BUSINESS REVIEW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Strategy &amp; Finance   ·   Q3 2026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5150" b="1" i="0">
                <a:solidFill>
                  <a:schemeClr val="tx1"/>
                </a:solidFill>
                <a:latin typeface="+mj-lt"/>
              </a:rPr>
              <a:t>Quarterly Performance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Bluepeak Logistics · Q3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750" b="1" i="0">
                <a:solidFill>
                  <a:schemeClr val="tx1"/>
                </a:solidFill>
                <a:latin typeface="+mj-lt"/>
              </a:rPr>
              <a:t>Volumes grew while costs per shipment fell for the third quarter running.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Express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Freight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Warehousing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Last mile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Warehousing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Last mile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OPERATIONS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334000" cy="198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09750"/>
            <a:ext cx="5334000" cy="1981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43350"/>
            <a:ext cx="5334000" cy="1981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334000" cy="1981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OUTLOOK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OUTLOOK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74">
  <a:themeElements>
    <a:clrScheme name="Morphiq business-374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business-374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Performance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