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_rels/chart1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4.xlsx"/></Relationships>
</file>

<file path=ppt/charts/_rels/chart1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Outpatient</c:v>
                </c:pt>
                <c:pt idx="1">
                  <c:v>Diagnostics</c:v>
                </c:pt>
                <c:pt idx="2">
                  <c:v>Pharmacy</c:v>
                </c:pt>
                <c:pt idx="3">
                  <c:v>Wellness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Express</c:v>
                </c:pt>
                <c:pt idx="1">
                  <c:v>Freight</c:v>
                </c:pt>
                <c:pt idx="2">
                  <c:v>Warehousing</c:v>
                </c:pt>
                <c:pt idx="3">
                  <c:v>Last mile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Retail</c:v>
                </c:pt>
                <c:pt idx="1">
                  <c:v>Wholesale</c:v>
                </c:pt>
                <c:pt idx="2">
                  <c:v>Online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Engine parts</c:v>
                </c:pt>
                <c:pt idx="1">
                  <c:v>EV parts</c:v>
                </c:pt>
                <c:pt idx="2">
                  <c:v>Aftermarket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Snacks</c:v>
                </c:pt>
                <c:pt idx="1">
                  <c:v>Beverages</c:v>
                </c:pt>
                <c:pt idx="2">
                  <c:v>Ready meals</c:v>
                </c:pt>
                <c:pt idx="3">
                  <c:v>Institutional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1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4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5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905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Oval 4"/>
          <p:cNvSpPr/>
          <p:nvPr/>
        </p:nvSpPr>
        <p:spPr>
          <a:xfrm>
            <a:off x="10191598" y="1097280"/>
            <a:ext cx="754380" cy="75438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185099" y="2158434"/>
            <a:ext cx="290336" cy="195636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61299" y="25394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61299" y="27870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61299" y="35300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13535" y="2604264"/>
            <a:ext cx="435411" cy="151053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89735" y="27376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589735" y="29852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589735" y="32329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589735" y="3728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987047" y="1932540"/>
            <a:ext cx="284070" cy="21822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309217" y="2897144"/>
            <a:ext cx="299321" cy="12176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385417" y="3030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385417" y="32781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385417" y="37734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646638" y="2254773"/>
            <a:ext cx="494356" cy="18600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722838" y="23881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22838" y="26357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894288" y="26357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894288" y="28834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894288" y="3378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179094" y="1949349"/>
            <a:ext cx="498369" cy="216545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426744" y="233034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255294" y="257799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426744" y="282564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255294" y="307329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255294" y="332094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426744" y="356859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715563" y="2979628"/>
            <a:ext cx="307831" cy="11351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791763" y="311297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1061494" y="2374427"/>
            <a:ext cx="306327" cy="174037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1137694" y="27554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1137694" y="32507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1137694" y="37460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85800" y="6858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BUSINESS REVIEW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5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Annual Business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Quarterly results, risks and plans in one deck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Board Meeting Update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Quarterly Performance Report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Annual Business Review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Management Report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857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Half-Year Business Update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610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17764" y="1809750"/>
            <a:ext cx="3488436" cy="3695700"/>
          </a:xfrm>
          <a:prstGeom prst="roundRect">
            <a:avLst>
              <a:gd name="adj" fmla="val 21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52382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75342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13014" y="4023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Board Meeting Update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Meridian Healthcare · Q2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1 · Board Meeting Update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Outpatient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Diagnostics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Pharmacy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Wellness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Outpatient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Diagnostics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Pharmacy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Wellness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Quarterly Performance Report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Bluepeak Logistics · Q3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2 · Quarterly Performance Report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Express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Freight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Warehousing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Last mile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Warehousing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Last mile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Annual Business Review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Northwind Supplies · FY 2025–26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3 · Annual Business Review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Retail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Wholesale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Online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Retail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Wholesale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Online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Management Report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Orbit Auto Components · H2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4 · Management Report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Engine parts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 parts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Aftermarket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Engine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Aftermarket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Half-Year Business Update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Crestline Foods · H1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Section 5 · Half-Year Business Update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Snacks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Beverages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Ready meals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Institutional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Snacks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Beverages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Ready meals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Institutional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097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334000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664">
  <a:themeElements>
    <a:clrScheme name="Morphiq business-664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business-664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Business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