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Accuracy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Good light</c:v>
                </c:pt>
                <c:pt idx="1">
                  <c:v>Low light</c:v>
                </c:pt>
                <c:pt idx="2">
                  <c:v>Side angle</c:v>
                </c:pt>
                <c:pt idx="3">
                  <c:v>With mask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91</c:v>
                </c:pt>
                <c:pt idx="2">
                  <c:v>88</c:v>
                </c:pt>
                <c:pt idx="3">
                  <c:v>82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FACE RECOGNITION ATTENDANCE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FACE RECOGNITION ATTENDANCE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FACE RECOGNITION ATTENDANCE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FACE RECOGNITION ATTENDANCE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84193" y="5400675"/>
            <a:ext cx="464894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4733142" y="5400675"/>
            <a:ext cx="97155" cy="97155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4830297" y="5497830"/>
            <a:ext cx="630021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1087647" y="545496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1330" y="5357812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3050355" y="5562600"/>
            <a:ext cx="188479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4935152" y="5562600"/>
            <a:ext cx="97155" cy="97155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5032307" y="5659755"/>
            <a:ext cx="266806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7657507" y="5616892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3007493" y="5519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1201420" y="5724525"/>
            <a:ext cx="357907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4780495" y="5724525"/>
            <a:ext cx="97155" cy="97155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4877650" y="5821680"/>
            <a:ext cx="342030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8255092" y="57788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58557" y="5681662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575149" y="5886450"/>
            <a:ext cx="563159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6206746" y="5789295"/>
            <a:ext cx="97155" cy="97155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6303901" y="5789295"/>
            <a:ext cx="437075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631789" y="5746432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32287" y="584358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2060753" y="6048375"/>
            <a:ext cx="3916422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5977175" y="6048375"/>
            <a:ext cx="97155" cy="97155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6074330" y="6145530"/>
            <a:ext cx="412443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155898" y="610266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017890" y="6005512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3184078" y="6210300"/>
            <a:ext cx="290261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6086695" y="6210300"/>
            <a:ext cx="97155" cy="97155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6183850" y="6307455"/>
            <a:ext cx="361371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9754698" y="6264592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3141215" y="61674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2978463" y="6372225"/>
            <a:ext cx="163248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 flipV="1">
            <a:off x="4610951" y="6275070"/>
            <a:ext cx="97155" cy="97155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4708106" y="6275070"/>
            <a:ext cx="281575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7480998" y="623220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2935601" y="6329362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2582422" y="6534150"/>
            <a:ext cx="288412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5466549" y="6534150"/>
            <a:ext cx="97155" cy="97155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5563704" y="6631305"/>
            <a:ext cx="514296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663802" y="6588442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539559" y="649128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1466600" y="6696075"/>
            <a:ext cx="311531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4581918" y="6598920"/>
            <a:ext cx="97155" cy="97155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4679073" y="6598920"/>
            <a:ext cx="254372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7179934" y="65560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423738" y="6653212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885498" y="5837872"/>
            <a:ext cx="421005" cy="421005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5969698" y="5922074"/>
            <a:ext cx="252603" cy="252603"/>
          </a:xfrm>
          <a:prstGeom prst="roundRect">
            <a:avLst>
              <a:gd name="adj" fmla="val 1333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5969698" y="57045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5969698" y="625887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6053899" y="57045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053899" y="625887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6138100" y="57045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6138100" y="625887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6222302" y="57045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6222302" y="625887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FINAL YEAR PROJECT · B.TECH COMPUTER SCIENCE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Aarav Sharma · Diya Patel   ·   Prof. R. K. Mehta   ·   Computer Science,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Face Recognition Attendance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Contactless classroom attendance with deep learning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809750"/>
            <a:ext cx="34544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3981450"/>
            <a:ext cx="34544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68800" y="3981450"/>
            <a:ext cx="34544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51800" y="3981450"/>
            <a:ext cx="3454400" cy="19431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80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80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A 60-student roll call can take 8–10 minutes of every lecture.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registers are easy to proxy and hard to analyse.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Attendance is recorded manually in most classrooms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Roll calls waste teaching time and allow proxies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Face recognition can mark attendance in seconds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We built a camera-based system with a teacher dashboard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Lost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Roll calls take minutes of every lecture.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Proxy attendance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Signatures and verbal responses are easy to fake.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Paper registers make trends hard to see.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Detect and recognise faces from a classroom camera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Mark attendance automatically with a timestamp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Generate subject-wise reports for teachers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Respect privacy: store embeddings, not raw photos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Viola–Jones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Haar cascade detection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Weak in poor lighting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FaceNet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Deep embeddings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Needs GPU for training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RFID systems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Card tapping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Cards can be shared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roll call or registers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Proxy attendance possible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Reports compiled by hand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Automatic camera-based marking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Proxy-resistant face matching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Instant reports and exports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Capture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Classroom camera sends frames</a:t>
            </a:r>
          </a:p>
        </p:txBody>
      </p:sp>
      <p:sp>
        <p:nvSpPr>
          <p:cNvPr id="10" name="Oval 9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Detect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MTCNN finds faces in each frame</a:t>
            </a:r>
          </a:p>
        </p:txBody>
      </p:sp>
      <p:sp>
        <p:nvSpPr>
          <p:cNvPr id="15" name="Oval 14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Recognise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Embeddings matched against enrolled students</a:t>
            </a:r>
          </a:p>
        </p:txBody>
      </p:sp>
      <p:sp>
        <p:nvSpPr>
          <p:cNvPr id="20" name="Oval 19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Record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Attendance saved with time and subject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2547938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processing pipeline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3288" y="1916430"/>
            <a:ext cx="2547938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3789998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OpenCV + MTCNN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Face detection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00775" y="1916430"/>
            <a:ext cx="2547938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6547485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FaceNet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Face embeddings and matching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58262" y="1916430"/>
            <a:ext cx="2547938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304972" y="2263140"/>
            <a:ext cx="373380" cy="3733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Django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Teacher dashboard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5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9" name="Chevron 8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3" name="Chevron 12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7" name="Chevron 16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1" name="Chevron 20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97%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accuracy in normal lighting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Accuracy stays high in normal classrooms and drops gracefully in harder conditions.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Face recognition makes attendance fast and proxy-resistant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Embeddings keep the system privacy-friendly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Teachers get reports without manual work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Aarav Sharma · Diya Patel   ·   Dept.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2">
  <a:themeElements>
    <a:clrScheme name="Morphiq college-2">
      <a:dk1>
        <a:srgbClr val="26201C"/>
      </a:dk1>
      <a:lt1>
        <a:srgbClr val="FFF8F3"/>
      </a:lt1>
      <a:dk2>
        <a:srgbClr val="6A5C53"/>
      </a:dk2>
      <a:lt2>
        <a:srgbClr val="FBE7DC"/>
      </a:lt2>
      <a:accent1>
        <a:srgbClr val="F2545B"/>
      </a:accent1>
      <a:accent2>
        <a:srgbClr val="2E294E"/>
      </a:accent2>
      <a:accent3>
        <a:srgbClr val="F9A03F"/>
      </a:accent3>
      <a:accent4>
        <a:srgbClr val="1B998B"/>
      </a:accent4>
      <a:accent5>
        <a:srgbClr val="FDDAD8"/>
      </a:accent5>
      <a:accent6>
        <a:srgbClr val="DCD5D1"/>
      </a:accent6>
      <a:hlink>
        <a:srgbClr val="F2545B"/>
      </a:hlink>
      <a:folHlink>
        <a:srgbClr val="2E294E"/>
      </a:folHlink>
    </a:clrScheme>
    <a:fontScheme name="Morphiq college-2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 Recognition Attendance System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